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366" r:id="rId3"/>
    <p:sldId id="365" r:id="rId4"/>
    <p:sldId id="283" r:id="rId5"/>
  </p:sldIdLst>
  <p:sldSz cx="9144000" cy="6858000" type="screen4x3"/>
  <p:notesSz cx="6858000" cy="9144000"/>
  <p:defaultTextStyle>
    <a:defPPr>
      <a:defRPr lang="fi-FI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48"/>
  </p:normalViewPr>
  <p:slideViewPr>
    <p:cSldViewPr snapToGrid="0" snapToObjects="1">
      <p:cViewPr varScale="1">
        <p:scale>
          <a:sx n="117" d="100"/>
          <a:sy n="117" d="100"/>
        </p:scale>
        <p:origin x="1480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21.1.2022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9233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21.1.2022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33248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21.1.2022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01134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21.1.2022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42630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21.1.2022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07590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21.1.2022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0553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21.1.2022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92379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21.1.2022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2387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21.1.2022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25316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21.1.2022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88210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21.1.2022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1134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7068CD-6312-3D41-9969-91C46E1C8889}" type="datetimeFigureOut">
              <a:rPr lang="fi-FI" smtClean="0"/>
              <a:t>21.1.2022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57268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i-FI" b="1" dirty="0"/>
              <a:t>REVIEWING THE WHOLE BIOLOGICAL APPROACH</a:t>
            </a:r>
            <a:br>
              <a:rPr lang="fi-FI" b="1" dirty="0"/>
            </a:br>
            <a:r>
              <a:rPr lang="fi-FI" b="1" dirty="0"/>
              <a:t>(</a:t>
            </a:r>
            <a:r>
              <a:rPr lang="fi-FI" b="1" dirty="0" err="1"/>
              <a:t>Dec</a:t>
            </a:r>
            <a:r>
              <a:rPr lang="fi-FI" b="1" dirty="0"/>
              <a:t> 2019 </a:t>
            </a:r>
            <a:r>
              <a:rPr lang="fi-FI" b="1" dirty="0" err="1"/>
              <a:t>syllabus</a:t>
            </a:r>
            <a:r>
              <a:rPr lang="fi-FI" b="1" dirty="0"/>
              <a:t> revision)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IB </a:t>
            </a:r>
            <a:r>
              <a:rPr lang="fi-FI" dirty="0" err="1"/>
              <a:t>Psychology</a:t>
            </a:r>
            <a:r>
              <a:rPr lang="fi-FI" dirty="0"/>
              <a:t> LAJM</a:t>
            </a:r>
          </a:p>
        </p:txBody>
      </p:sp>
    </p:spTree>
    <p:extLst>
      <p:ext uri="{BB962C8B-B14F-4D97-AF65-F5344CB8AC3E}">
        <p14:creationId xmlns:p14="http://schemas.microsoft.com/office/powerpoint/2010/main" val="15800884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D59556E-84C8-E54E-B774-75CADFE357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CRITICAL THINKING HUB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916D2D8-58BA-C745-83B3-1782A03E8DD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  <a:p>
            <a:r>
              <a:rPr lang="en-GB" dirty="0"/>
              <a:t>Review the content, theories and studies with the critical thinking in mind</a:t>
            </a:r>
          </a:p>
          <a:p>
            <a:pPr lvl="1"/>
            <a:r>
              <a:rPr lang="en-GB" dirty="0"/>
              <a:t>Use teacher’s materials in </a:t>
            </a:r>
            <a:r>
              <a:rPr lang="en-GB" dirty="0" err="1"/>
              <a:t>peda.net</a:t>
            </a:r>
            <a:endParaRPr lang="en-GB" dirty="0"/>
          </a:p>
        </p:txBody>
      </p:sp>
      <p:pic>
        <p:nvPicPr>
          <p:cNvPr id="5" name="Sisällön paikkamerkki 5">
            <a:extLst>
              <a:ext uri="{FF2B5EF4-FFF2-40B4-BE49-F238E27FC236}">
                <a16:creationId xmlns:a16="http://schemas.microsoft.com/office/drawing/2014/main" id="{292F2F1D-13F3-7845-9026-60D5F85B5FAD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648200" y="2085564"/>
            <a:ext cx="4038600" cy="2686871"/>
          </a:xfrm>
        </p:spPr>
      </p:pic>
      <p:sp>
        <p:nvSpPr>
          <p:cNvPr id="6" name="Tekstiruutu 5">
            <a:extLst>
              <a:ext uri="{FF2B5EF4-FFF2-40B4-BE49-F238E27FC236}">
                <a16:creationId xmlns:a16="http://schemas.microsoft.com/office/drawing/2014/main" id="{132F3FFC-A1C7-964C-848C-BE0073355957}"/>
              </a:ext>
            </a:extLst>
          </p:cNvPr>
          <p:cNvSpPr txBox="1"/>
          <p:nvPr/>
        </p:nvSpPr>
        <p:spPr>
          <a:xfrm>
            <a:off x="2199722" y="5295166"/>
            <a:ext cx="4592155" cy="830997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pPr algn="ctr"/>
            <a:r>
              <a:rPr lang="en-GB" sz="2400" b="1" dirty="0"/>
              <a:t>See how critical thinking has been </a:t>
            </a:r>
          </a:p>
          <a:p>
            <a:pPr algn="ctr"/>
            <a:r>
              <a:rPr lang="en-GB" sz="2400" b="1" dirty="0"/>
              <a:t>implemented in the sample essays</a:t>
            </a:r>
          </a:p>
        </p:txBody>
      </p:sp>
    </p:spTree>
    <p:extLst>
      <p:ext uri="{BB962C8B-B14F-4D97-AF65-F5344CB8AC3E}">
        <p14:creationId xmlns:p14="http://schemas.microsoft.com/office/powerpoint/2010/main" val="742545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4FAA6C3-7E52-6F4E-A02F-9ECE8254A0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CRITICAL THINKING HUB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D3AA5D8-B64A-0646-A351-31F231A10C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417638"/>
            <a:ext cx="4038600" cy="4906962"/>
          </a:xfrm>
        </p:spPr>
        <p:txBody>
          <a:bodyPr>
            <a:normAutofit/>
          </a:bodyPr>
          <a:lstStyle/>
          <a:p>
            <a:r>
              <a:rPr lang="en-GB" i="1" dirty="0"/>
              <a:t>The contribution of research methods </a:t>
            </a:r>
            <a:r>
              <a:rPr lang="en-GB" dirty="0"/>
              <a:t>used in the biological approach to understanding human behaviour </a:t>
            </a:r>
          </a:p>
          <a:p>
            <a:r>
              <a:rPr lang="en-GB" i="1" dirty="0"/>
              <a:t>Ethical considerations </a:t>
            </a:r>
            <a:r>
              <a:rPr lang="en-GB" dirty="0"/>
              <a:t>in the investigation of the biological approach to understanding human behaviour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88218563-E8E1-9E44-8B1B-B1BE3CB6764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GB" dirty="0"/>
              <a:t>What are the key </a:t>
            </a:r>
            <a:r>
              <a:rPr lang="en-GB" i="1" dirty="0"/>
              <a:t>content</a:t>
            </a:r>
            <a:r>
              <a:rPr lang="en-GB" dirty="0"/>
              <a:t>, </a:t>
            </a:r>
            <a:r>
              <a:rPr lang="en-GB" i="1" dirty="0"/>
              <a:t>terms</a:t>
            </a:r>
            <a:r>
              <a:rPr lang="en-GB" dirty="0"/>
              <a:t> and </a:t>
            </a:r>
            <a:r>
              <a:rPr lang="en-GB" i="1" dirty="0"/>
              <a:t>theories</a:t>
            </a:r>
            <a:r>
              <a:rPr lang="en-GB" dirty="0"/>
              <a:t> related to these topics ?</a:t>
            </a:r>
          </a:p>
          <a:p>
            <a:endParaRPr lang="en-GB" dirty="0"/>
          </a:p>
          <a:p>
            <a:r>
              <a:rPr lang="en-GB" dirty="0"/>
              <a:t>What are the possible </a:t>
            </a:r>
            <a:r>
              <a:rPr lang="en-GB" i="1" dirty="0"/>
              <a:t>studies</a:t>
            </a:r>
            <a:r>
              <a:rPr lang="en-GB" dirty="0"/>
              <a:t> that could be addressed with these topics?</a:t>
            </a:r>
          </a:p>
        </p:txBody>
      </p:sp>
    </p:spTree>
    <p:extLst>
      <p:ext uri="{BB962C8B-B14F-4D97-AF65-F5344CB8AC3E}">
        <p14:creationId xmlns:p14="http://schemas.microsoft.com/office/powerpoint/2010/main" val="3961229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4">
            <a:extLst>
              <a:ext uri="{FF2B5EF4-FFF2-40B4-BE49-F238E27FC236}">
                <a16:creationId xmlns:a16="http://schemas.microsoft.com/office/drawing/2014/main" id="{43D76841-9BF3-6342-98C8-1400E4305D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Picture </a:t>
            </a:r>
            <a:r>
              <a:rPr lang="fi-FI" dirty="0" err="1"/>
              <a:t>sources</a:t>
            </a:r>
            <a:endParaRPr lang="fi-FI" dirty="0"/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0F978D19-9DEF-0B4D-A078-C1547C525F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/>
              <a:t>Critical </a:t>
            </a:r>
            <a:r>
              <a:rPr lang="fi-FI" dirty="0" err="1"/>
              <a:t>thinking</a:t>
            </a:r>
            <a:r>
              <a:rPr lang="fi-FI" dirty="0"/>
              <a:t> puzzle &lt;</a:t>
            </a:r>
            <a:r>
              <a:rPr lang="fi-FI" dirty="0" err="1"/>
              <a:t>https</a:t>
            </a:r>
            <a:r>
              <a:rPr lang="fi-FI" dirty="0"/>
              <a:t>://</a:t>
            </a:r>
            <a:r>
              <a:rPr lang="fi-FI" dirty="0" err="1"/>
              <a:t>www.chronicle.com</a:t>
            </a:r>
            <a:r>
              <a:rPr lang="fi-FI" dirty="0"/>
              <a:t>/</a:t>
            </a:r>
            <a:r>
              <a:rPr lang="fi-FI" dirty="0" err="1"/>
              <a:t>article</a:t>
            </a:r>
            <a:r>
              <a:rPr lang="fi-FI" dirty="0"/>
              <a:t>/Beyond-Critical-</a:t>
            </a:r>
            <a:r>
              <a:rPr lang="fi-FI" dirty="0" err="1"/>
              <a:t>Thinking</a:t>
            </a:r>
            <a:r>
              <a:rPr lang="fi-FI" dirty="0"/>
              <a:t>/63288&gt; </a:t>
            </a:r>
            <a:r>
              <a:rPr lang="fi-FI" dirty="0" err="1"/>
              <a:t>Accessed</a:t>
            </a:r>
            <a:r>
              <a:rPr lang="fi-FI" dirty="0"/>
              <a:t> 10th of </a:t>
            </a:r>
            <a:r>
              <a:rPr lang="fi-FI" dirty="0" err="1"/>
              <a:t>February</a:t>
            </a:r>
            <a:r>
              <a:rPr lang="fi-FI" dirty="0"/>
              <a:t> 2019.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868236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619</TotalTime>
  <Words>132</Words>
  <Application>Microsoft Macintosh PowerPoint</Application>
  <PresentationFormat>Näytössä katseltava diaesitys (4:3)</PresentationFormat>
  <Paragraphs>16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Office-teema</vt:lpstr>
      <vt:lpstr>REVIEWING THE WHOLE BIOLOGICAL APPROACH (Dec 2019 syllabus revision)</vt:lpstr>
      <vt:lpstr>CRITICAL THINKING HUB</vt:lpstr>
      <vt:lpstr>CRITICAL THINKING HUB</vt:lpstr>
      <vt:lpstr>Picture sources</vt:lpstr>
    </vt:vector>
  </TitlesOfParts>
  <Company>Voionmaa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 TARKKAAVAISUUS</dc:title>
  <dc:creator>Markus Lajunen</dc:creator>
  <cp:lastModifiedBy>Lajunen Markus</cp:lastModifiedBy>
  <cp:revision>72</cp:revision>
  <dcterms:created xsi:type="dcterms:W3CDTF">2016-01-27T06:20:57Z</dcterms:created>
  <dcterms:modified xsi:type="dcterms:W3CDTF">2022-01-21T08:14:04Z</dcterms:modified>
</cp:coreProperties>
</file>