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HORMONES AND PHEROMONES AND THEIR EFFECTS ON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“Hormones and their effects on behaviour: Study one hormone and its effect on behaviour”</a:t>
            </a:r>
          </a:p>
          <a:p>
            <a:endParaRPr lang="en-GB" i="1" dirty="0"/>
          </a:p>
          <a:p>
            <a:r>
              <a:rPr lang="en-GB" i="1"/>
              <a:t>“Pheromones </a:t>
            </a:r>
            <a:r>
              <a:rPr lang="en-GB" i="1" dirty="0"/>
              <a:t>and their effects on behaviour: Study one pheromone and its effect </a:t>
            </a:r>
            <a:r>
              <a:rPr lang="en-GB" i="1"/>
              <a:t>on behaviour”</a:t>
            </a:r>
            <a:endParaRPr lang="en-GB" i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Review </a:t>
            </a:r>
            <a:r>
              <a:rPr lang="en-GB" i="1" dirty="0"/>
              <a:t>hormones</a:t>
            </a:r>
            <a:r>
              <a:rPr lang="en-GB" dirty="0"/>
              <a:t> in general and </a:t>
            </a:r>
            <a:r>
              <a:rPr lang="en-GB" b="1" dirty="0"/>
              <a:t>oxytocin</a:t>
            </a:r>
          </a:p>
          <a:p>
            <a:r>
              <a:rPr lang="en-GB" dirty="0"/>
              <a:t>Review at least TWO studies (80–86)</a:t>
            </a:r>
          </a:p>
          <a:p>
            <a:endParaRPr lang="en-GB" dirty="0"/>
          </a:p>
          <a:p>
            <a:r>
              <a:rPr lang="en-GB" dirty="0"/>
              <a:t>Review </a:t>
            </a:r>
            <a:r>
              <a:rPr lang="en-GB" i="1" dirty="0"/>
              <a:t>pheromones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in general</a:t>
            </a:r>
          </a:p>
          <a:p>
            <a:r>
              <a:rPr lang="en-GB" dirty="0"/>
              <a:t>Review at least TWO studies related to the alleged </a:t>
            </a:r>
            <a:r>
              <a:rPr lang="en-GB" b="1" dirty="0"/>
              <a:t>human sex pheromone </a:t>
            </a:r>
            <a:r>
              <a:rPr lang="en-GB" dirty="0"/>
              <a:t>(89–93)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87</Words>
  <Application>Microsoft Macintosh PowerPoint</Application>
  <PresentationFormat>Näytössä katseltava diaesitys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HORMONES AND PHEROMONES AND THEIR EFFECTS ON BEHAVIOUR (Dec 2019 syllabus revision)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66</cp:revision>
  <dcterms:created xsi:type="dcterms:W3CDTF">2016-01-27T06:20:57Z</dcterms:created>
  <dcterms:modified xsi:type="dcterms:W3CDTF">2022-01-20T06:09:22Z</dcterms:modified>
</cp:coreProperties>
</file>