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1" r:id="rId3"/>
    <p:sldId id="283" r:id="rId4"/>
    <p:sldId id="286" r:id="rId5"/>
    <p:sldId id="285" r:id="rId6"/>
    <p:sldId id="365" r:id="rId7"/>
    <p:sldId id="367" r:id="rId8"/>
    <p:sldId id="369" r:id="rId9"/>
    <p:sldId id="368" r:id="rId10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48"/>
  </p:normalViewPr>
  <p:slideViewPr>
    <p:cSldViewPr snapToGrid="0" snapToObjects="1">
      <p:cViewPr varScale="1">
        <p:scale>
          <a:sx n="113" d="100"/>
          <a:sy n="113" d="100"/>
        </p:scale>
        <p:origin x="200" y="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7.1.2021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CULTURAL INFLUENCES ON INDIVIDUAL BEHAVIOUR</a:t>
            </a:r>
            <a:br>
              <a:rPr lang="fi-FI" b="1" dirty="0"/>
            </a:br>
            <a:r>
              <a:rPr lang="fi-FI" b="1" dirty="0"/>
              <a:t>(18IB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294254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8BE76C8-D52A-A244-932D-65C8848B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r>
              <a:rPr lang="en-GB" i="1" dirty="0"/>
              <a:t>”Enculturation: Study one effect enculturation has on human cognition and behaviour”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96B6D58B-FDFE-9F48-8256-07ED69E399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b="1" dirty="0"/>
              <a:t>enculturation</a:t>
            </a:r>
            <a:r>
              <a:rPr lang="en-GB" dirty="0"/>
              <a:t> and</a:t>
            </a:r>
          </a:p>
          <a:p>
            <a:pPr lvl="1"/>
            <a:r>
              <a:rPr lang="en-GB" b="1" dirty="0"/>
              <a:t>norms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/>
              <a:t>Review at least TWO studies that exemplify the effects of enculturation on human cognition and behaviour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FA4337-FA8A-2B47-A87D-25C5385E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20FDD7-82A8-1A4E-B2F8-81D082539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  <a:p>
            <a:endParaRPr lang="en-GB" b="1" dirty="0"/>
          </a:p>
          <a:p>
            <a:r>
              <a:rPr lang="en-GB" i="1" dirty="0"/>
              <a:t>”Acculturation: Study one effect acculturation has on human cognition and behaviour”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EF4E790-A777-B241-8302-049A88BD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17638"/>
            <a:ext cx="4038600" cy="4708525"/>
          </a:xfrm>
        </p:spPr>
        <p:txBody>
          <a:bodyPr>
            <a:normAutofit/>
          </a:bodyPr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b="1" dirty="0"/>
              <a:t>acculturation</a:t>
            </a:r>
            <a:r>
              <a:rPr lang="en-GB" dirty="0"/>
              <a:t> and</a:t>
            </a:r>
          </a:p>
          <a:p>
            <a:pPr lvl="1"/>
            <a:r>
              <a:rPr lang="en-GB" b="1" dirty="0"/>
              <a:t>assimilation</a:t>
            </a:r>
          </a:p>
          <a:p>
            <a:r>
              <a:rPr lang="en-GB" dirty="0"/>
              <a:t>Review </a:t>
            </a:r>
            <a:r>
              <a:rPr lang="en-GB" i="1" dirty="0"/>
              <a:t>Berry’s two dimensional model of acculturation </a:t>
            </a:r>
            <a:r>
              <a:rPr lang="en-GB" dirty="0"/>
              <a:t>from  pages 244–245</a:t>
            </a:r>
          </a:p>
          <a:p>
            <a:r>
              <a:rPr lang="en-GB" dirty="0"/>
              <a:t>Review at least TWO studies related to acculturation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4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3B0FB9-BF78-B94D-B4A3-9E4DDDE0D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66A6FCE-05A0-4B44-B62F-3867F74D7C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i="1" dirty="0"/>
              <a:t>”Enculturation: Study one effect enculturation has on human cognition and behaviour”</a:t>
            </a:r>
          </a:p>
          <a:p>
            <a:endParaRPr lang="en-GB" i="1" dirty="0"/>
          </a:p>
          <a:p>
            <a:r>
              <a:rPr lang="en-GB" i="1" dirty="0"/>
              <a:t>”Acculturation: Study one effect acculturation has on human cognition and behaviour”</a:t>
            </a: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856CF9F-7A55-CF46-883E-425A8BB9C52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What was meant by </a:t>
            </a:r>
          </a:p>
          <a:p>
            <a:pPr lvl="1"/>
            <a:r>
              <a:rPr lang="en-GB" b="1" i="1" dirty="0"/>
              <a:t>universalist</a:t>
            </a:r>
            <a:r>
              <a:rPr lang="en-GB" b="1" dirty="0"/>
              <a:t> and </a:t>
            </a:r>
            <a:r>
              <a:rPr lang="en-GB" b="1" i="1" dirty="0"/>
              <a:t>relativist</a:t>
            </a:r>
            <a:r>
              <a:rPr lang="en-GB" b="1" dirty="0"/>
              <a:t> perspectives on culture </a:t>
            </a:r>
            <a:r>
              <a:rPr lang="en-GB" dirty="0"/>
              <a:t>and</a:t>
            </a:r>
          </a:p>
          <a:p>
            <a:pPr lvl="1"/>
            <a:r>
              <a:rPr lang="en-GB" b="1" i="1" dirty="0"/>
              <a:t>emic </a:t>
            </a:r>
            <a:r>
              <a:rPr lang="en-GB" b="1" dirty="0"/>
              <a:t>and </a:t>
            </a:r>
            <a:r>
              <a:rPr lang="en-GB" b="1" i="1" dirty="0"/>
              <a:t>etic</a:t>
            </a:r>
            <a:r>
              <a:rPr lang="en-GB" b="1" dirty="0"/>
              <a:t> approaches to culture</a:t>
            </a:r>
            <a:r>
              <a:rPr lang="en-GB" dirty="0"/>
              <a:t>?</a:t>
            </a:r>
            <a:endParaRPr lang="en-GB" b="1" dirty="0"/>
          </a:p>
          <a:p>
            <a:r>
              <a:rPr lang="en-GB" dirty="0"/>
              <a:t>How can these concepts be applied with </a:t>
            </a:r>
            <a:r>
              <a:rPr lang="en-GB" i="1" dirty="0"/>
              <a:t>enculturation</a:t>
            </a:r>
            <a:r>
              <a:rPr lang="en-GB" dirty="0"/>
              <a:t> and </a:t>
            </a:r>
            <a:r>
              <a:rPr lang="en-GB" i="1" dirty="0"/>
              <a:t>acculturation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1479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question </a:t>
            </a:r>
            <a:r>
              <a:rPr lang="en-GB" i="1" dirty="0"/>
              <a:t>“Discuss the enculturation of one behaviour”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these responses be improved?</a:t>
            </a:r>
          </a:p>
          <a:p>
            <a:pPr lvl="1"/>
            <a:r>
              <a:rPr lang="en-GB" dirty="0"/>
              <a:t>Make amendments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65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FAA6C3-7E52-6F4E-A02F-9ECE8254A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CRITICAL THINKING HUB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3AA5D8-B64A-0646-A351-31F231A10C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191000" cy="4906962"/>
          </a:xfrm>
        </p:spPr>
        <p:txBody>
          <a:bodyPr>
            <a:normAutofit/>
          </a:bodyPr>
          <a:lstStyle/>
          <a:p>
            <a:r>
              <a:rPr lang="en-GB" i="1" dirty="0"/>
              <a:t>The contribution of research methods </a:t>
            </a:r>
            <a:r>
              <a:rPr lang="en-GB" dirty="0"/>
              <a:t>used in the sociocultural approach to understanding human behaviour </a:t>
            </a:r>
          </a:p>
          <a:p>
            <a:r>
              <a:rPr lang="en-GB" i="1" dirty="0"/>
              <a:t>Ethical considerations </a:t>
            </a:r>
            <a:r>
              <a:rPr lang="en-GB" dirty="0"/>
              <a:t>in the investigation of the sociocultural approach to understanding human behaviour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8218563-E8E1-9E44-8B1B-B1BE3CB676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are the key </a:t>
            </a:r>
            <a:r>
              <a:rPr lang="en-GB" i="1" dirty="0"/>
              <a:t>content</a:t>
            </a:r>
            <a:r>
              <a:rPr lang="en-GB" dirty="0"/>
              <a:t>, </a:t>
            </a:r>
            <a:r>
              <a:rPr lang="en-GB" i="1" dirty="0"/>
              <a:t>terms</a:t>
            </a:r>
            <a:r>
              <a:rPr lang="en-GB" dirty="0"/>
              <a:t> and </a:t>
            </a:r>
            <a:r>
              <a:rPr lang="en-GB" i="1" dirty="0"/>
              <a:t>theories</a:t>
            </a:r>
            <a:r>
              <a:rPr lang="en-GB" dirty="0"/>
              <a:t> related to these topics ?</a:t>
            </a:r>
          </a:p>
          <a:p>
            <a:endParaRPr lang="en-GB" dirty="0"/>
          </a:p>
          <a:p>
            <a:r>
              <a:rPr lang="en-GB" dirty="0"/>
              <a:t>What are the possible </a:t>
            </a:r>
            <a:r>
              <a:rPr lang="en-GB" i="1" dirty="0"/>
              <a:t>studies</a:t>
            </a:r>
            <a:r>
              <a:rPr lang="en-GB" dirty="0"/>
              <a:t> that could be addressed with these topics?</a:t>
            </a:r>
          </a:p>
        </p:txBody>
      </p:sp>
    </p:spTree>
    <p:extLst>
      <p:ext uri="{BB962C8B-B14F-4D97-AF65-F5344CB8AC3E}">
        <p14:creationId xmlns:p14="http://schemas.microsoft.com/office/powerpoint/2010/main" val="329788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191000" cy="4972276"/>
          </a:xfrm>
        </p:spPr>
        <p:txBody>
          <a:bodyPr>
            <a:normAutofit/>
          </a:bodyPr>
          <a:lstStyle/>
          <a:p>
            <a:r>
              <a:rPr lang="en-GB" dirty="0"/>
              <a:t>Read the sample responses to the questions </a:t>
            </a:r>
            <a:r>
              <a:rPr lang="en-GB" i="1" dirty="0"/>
              <a:t>“Discuss ethical considerations in sociocultural approach” </a:t>
            </a:r>
            <a:r>
              <a:rPr lang="en-GB" dirty="0"/>
              <a:t>AND </a:t>
            </a:r>
            <a:r>
              <a:rPr lang="en-GB" i="1" dirty="0"/>
              <a:t>“Evaluate the use of one research method used in the sociocultural approach to study the behaviour of the individual and the group”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these responses be improved?</a:t>
            </a:r>
          </a:p>
          <a:p>
            <a:pPr lvl="1"/>
            <a:r>
              <a:rPr lang="en-GB" dirty="0"/>
              <a:t>Make amendments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407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A18D37-A908-6047-9C53-EC476F6A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HL ONLY </a:t>
            </a:r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145BF5E-39C3-B844-A808-90F6C72F6F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”The effect of the interaction of local and global influences on behaviour”</a:t>
            </a:r>
          </a:p>
          <a:p>
            <a:endParaRPr lang="en-GB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1BDCF89-5E21-744D-AEA9-05785E94F6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Reread pages 250–252 and the teacher’s materials related to this HL extension topic</a:t>
            </a:r>
          </a:p>
          <a:p>
            <a:r>
              <a:rPr lang="en-GB" dirty="0"/>
              <a:t>Review at least TWO studies related to this syllabus topic</a:t>
            </a:r>
          </a:p>
          <a:p>
            <a:pPr lvl="1"/>
            <a:r>
              <a:rPr lang="en-GB" dirty="0"/>
              <a:t>Use the whole syllabus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877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88AFBD-D45E-8648-ADDF-49FCE8E4F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HL ONLY </a:t>
            </a:r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A11880-2DDF-D448-91A0-C152E8EB54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r>
              <a:rPr lang="en-GB" dirty="0"/>
              <a:t>”Research methods used to study the influence of globalization on behaviour”</a:t>
            </a: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F56E137-E459-D343-9F02-3788B21099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Reread page 252 and the teacher’s materials related to this HL extension topic</a:t>
            </a:r>
          </a:p>
          <a:p>
            <a:r>
              <a:rPr lang="en-GB" dirty="0"/>
              <a:t>Review at least TWO studies related to this syllabus topic</a:t>
            </a:r>
          </a:p>
          <a:p>
            <a:pPr lvl="1"/>
            <a:r>
              <a:rPr lang="en-GB" dirty="0"/>
              <a:t>Use the whole syllabus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040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391</Words>
  <Application>Microsoft Macintosh PowerPoint</Application>
  <PresentationFormat>Näytössä katseltava diaesitys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Office-teema</vt:lpstr>
      <vt:lpstr>CULTURAL INFLUENCES ON INDIVIDUAL BEHAVIOUR (18IB revision)</vt:lpstr>
      <vt:lpstr>TASK</vt:lpstr>
      <vt:lpstr>TASK</vt:lpstr>
      <vt:lpstr>TASK</vt:lpstr>
      <vt:lpstr>TASK</vt:lpstr>
      <vt:lpstr>CRITICAL THINKING HUB</vt:lpstr>
      <vt:lpstr>TASK</vt:lpstr>
      <vt:lpstr>HL ONLY TASK</vt:lpstr>
      <vt:lpstr>HL ONLY 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86</cp:revision>
  <dcterms:created xsi:type="dcterms:W3CDTF">2016-01-27T06:20:57Z</dcterms:created>
  <dcterms:modified xsi:type="dcterms:W3CDTF">2021-01-07T13:43:38Z</dcterms:modified>
</cp:coreProperties>
</file>