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  <p:sldId id="386" r:id="rId3"/>
    <p:sldId id="369" r:id="rId4"/>
    <p:sldId id="291" r:id="rId5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7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6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683AE62F-53B5-344D-9AA0-D1078C8C11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EMOTION AND COGNITION</a:t>
            </a:r>
            <a:br>
              <a:rPr lang="fi-FI" b="1" dirty="0"/>
            </a:br>
            <a:r>
              <a:rPr lang="fi-FI" b="1" dirty="0"/>
              <a:t>(18IB revision)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7C6EE852-E013-3742-9644-1EAEA2C658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562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95BB6A-04CE-4C46-93BC-B4B491FD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9F943D-7F14-7B4C-B860-61ECE4530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r>
              <a:rPr lang="en-GB" i="1" dirty="0"/>
              <a:t>”The influence of emotion on cognitive processes: Study one example of the effect of emotion on a cognitive process”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0CC209-66D1-DA41-862B-EFAF0A6EF3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Review the </a:t>
            </a:r>
            <a:r>
              <a:rPr lang="en-GB" i="1" dirty="0"/>
              <a:t>theory of flashbulb memories</a:t>
            </a:r>
            <a:r>
              <a:rPr lang="en-GB" dirty="0"/>
              <a:t> from pages 183–186</a:t>
            </a:r>
          </a:p>
          <a:p>
            <a:endParaRPr lang="en-GB" dirty="0"/>
          </a:p>
          <a:p>
            <a:r>
              <a:rPr lang="en-GB" dirty="0"/>
              <a:t>Review at least TWO studies related to flashbulb memories</a:t>
            </a:r>
          </a:p>
        </p:txBody>
      </p:sp>
    </p:spTree>
    <p:extLst>
      <p:ext uri="{BB962C8B-B14F-4D97-AF65-F5344CB8AC3E}">
        <p14:creationId xmlns:p14="http://schemas.microsoft.com/office/powerpoint/2010/main" val="403901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7428"/>
            <a:ext cx="4038600" cy="5331505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Read the sample responses to the question “</a:t>
            </a:r>
            <a:r>
              <a:rPr lang="en-GB" i="1" dirty="0"/>
              <a:t>Discuss the effect of emotion in one cognitive process”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47457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How </a:t>
            </a:r>
            <a:r>
              <a:rPr lang="en-GB"/>
              <a:t>could the response </a:t>
            </a:r>
            <a:r>
              <a:rPr lang="en-GB" dirty="0"/>
              <a:t>be improved?</a:t>
            </a:r>
          </a:p>
          <a:p>
            <a:pPr lvl="1"/>
            <a:r>
              <a:rPr lang="en-GB" dirty="0"/>
              <a:t>Make amendments</a:t>
            </a:r>
          </a:p>
        </p:txBody>
      </p:sp>
    </p:spTree>
    <p:extLst>
      <p:ext uri="{BB962C8B-B14F-4D97-AF65-F5344CB8AC3E}">
        <p14:creationId xmlns:p14="http://schemas.microsoft.com/office/powerpoint/2010/main" val="236213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A82810-03B9-E346-BCA3-C9837035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A8DA97-F77D-7B46-BA95-7B0CA3EDE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the influence of emotion on </a:t>
            </a:r>
            <a:r>
              <a:rPr lang="en-GB" b="1" dirty="0"/>
              <a:t>one</a:t>
            </a:r>
            <a:r>
              <a:rPr lang="en-GB" dirty="0"/>
              <a:t> cognitive process (M19 TZ1)</a:t>
            </a:r>
          </a:p>
          <a:p>
            <a:r>
              <a:rPr lang="en-GB" dirty="0"/>
              <a:t>Evaluate </a:t>
            </a:r>
            <a:r>
              <a:rPr lang="en-GB" b="1" dirty="0"/>
              <a:t>one </a:t>
            </a:r>
            <a:r>
              <a:rPr lang="en-GB" dirty="0"/>
              <a:t>theory of how emotion may affect </a:t>
            </a:r>
            <a:r>
              <a:rPr lang="en-GB" b="1" dirty="0"/>
              <a:t>one </a:t>
            </a:r>
            <a:r>
              <a:rPr lang="en-GB" dirty="0"/>
              <a:t>cognitive process (N16, old syllabus)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6410BAD-F4C4-0F4C-9F15-A633B159086E}"/>
              </a:ext>
            </a:extLst>
          </p:cNvPr>
          <p:cNvSpPr txBox="1"/>
          <p:nvPr/>
        </p:nvSpPr>
        <p:spPr>
          <a:xfrm>
            <a:off x="1485356" y="4444109"/>
            <a:ext cx="617329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essay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39F0914-8B7A-9E40-B206-A2916D5ECF5A}"/>
              </a:ext>
            </a:extLst>
          </p:cNvPr>
          <p:cNvSpPr txBox="1"/>
          <p:nvPr/>
        </p:nvSpPr>
        <p:spPr>
          <a:xfrm>
            <a:off x="1874562" y="5615910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12898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3565</TotalTime>
  <Words>140</Words>
  <Application>Microsoft Macintosh PowerPoint</Application>
  <PresentationFormat>Näytössä katseltava diaesitys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EMOTION AND COGNITION (18IB revision)</vt:lpstr>
      <vt:lpstr>TASK</vt:lpstr>
      <vt:lpstr>TASK</vt:lpstr>
      <vt:lpstr>Past questions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223</cp:revision>
  <dcterms:created xsi:type="dcterms:W3CDTF">2016-01-27T06:20:57Z</dcterms:created>
  <dcterms:modified xsi:type="dcterms:W3CDTF">2021-01-08T09:56:43Z</dcterms:modified>
</cp:coreProperties>
</file>