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92" r:id="rId4"/>
    <p:sldId id="282" r:id="rId5"/>
    <p:sldId id="333" r:id="rId6"/>
    <p:sldId id="334" r:id="rId7"/>
    <p:sldId id="335" r:id="rId8"/>
    <p:sldId id="273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5.11.2020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7799"/>
            <a:ext cx="7772400" cy="2743200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REVIEWING COGNITIVE PROCESSING IN A TECHNOLOGICAL (DIGITAL/MODERN) WORLD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/>
              <a:t> 2019 </a:t>
            </a:r>
            <a:r>
              <a:rPr lang="fi-FI" b="1" err="1"/>
              <a:t>syllabus</a:t>
            </a:r>
            <a:r>
              <a:rPr lang="fi-FI" b="1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299858"/>
            <a:ext cx="6400800" cy="1110343"/>
          </a:xfrm>
        </p:spPr>
        <p:txBody>
          <a:bodyPr/>
          <a:lstStyle/>
          <a:p>
            <a:r>
              <a:rPr lang="fi-FI"/>
              <a:t>IB </a:t>
            </a:r>
            <a:r>
              <a:rPr lang="fi-FI" err="1"/>
              <a:t>Psychology</a:t>
            </a:r>
            <a:r>
              <a:rPr lang="fi-FI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1E7E76C-7259-954D-A3BD-2AB27EED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i="1"/>
              <a:t>The influence (positive and negative) of technologies (digital/modern) on cognitive processes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0F1322A-6D51-6447-8C09-B108864C9B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/>
              <a:t>Skim through pages 189-196, your memos and teacher’s materials</a:t>
            </a:r>
          </a:p>
          <a:p>
            <a:endParaRPr lang="en-GB"/>
          </a:p>
          <a:p>
            <a:r>
              <a:rPr lang="en-GB"/>
              <a:t>Review at least TWO studies that relate </a:t>
            </a:r>
            <a:r>
              <a:rPr lang="en-GB">
                <a:solidFill>
                  <a:srgbClr val="00B050"/>
                </a:solidFill>
              </a:rPr>
              <a:t>positive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negative</a:t>
            </a:r>
            <a:r>
              <a:rPr lang="en-GB"/>
              <a:t> influences of techno-</a:t>
            </a:r>
            <a:r>
              <a:rPr lang="en-GB" err="1"/>
              <a:t>logies</a:t>
            </a:r>
            <a:r>
              <a:rPr lang="en-GB"/>
              <a:t> on cognition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Read the sample response to the question </a:t>
            </a:r>
            <a:r>
              <a:rPr lang="en-GB" i="1"/>
              <a:t>”To what extent does technology have a negative and/or positive effect on cognitive processes”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After reading the response, pay attention to the examiner’s comments</a:t>
            </a:r>
          </a:p>
          <a:p>
            <a:endParaRPr lang="en-GB"/>
          </a:p>
          <a:p>
            <a:r>
              <a:rPr lang="en-GB"/>
              <a:t>How could this response be improved?</a:t>
            </a:r>
          </a:p>
          <a:p>
            <a:pPr lvl="1"/>
            <a:r>
              <a:rPr lang="en-GB"/>
              <a:t>Make amendments</a:t>
            </a:r>
          </a:p>
        </p:txBody>
      </p:sp>
    </p:spTree>
    <p:extLst>
      <p:ext uri="{BB962C8B-B14F-4D97-AF65-F5344CB8AC3E}">
        <p14:creationId xmlns:p14="http://schemas.microsoft.com/office/powerpoint/2010/main" val="18972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EB7B0A-AD50-7349-943B-AEEE9CAE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2CF859-A942-7945-8349-E5AA8D86DF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 i="1"/>
              <a:t>Methods used to study the interaction between technologies and cognitive processes</a:t>
            </a:r>
          </a:p>
          <a:p>
            <a:endParaRPr lang="en-GB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8BF816-BE93-8545-B0E6-2F1014CFA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58343" cy="4525963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r>
              <a:rPr lang="en-GB"/>
              <a:t>Reread pages 196-198</a:t>
            </a:r>
          </a:p>
          <a:p>
            <a:endParaRPr lang="en-GB"/>
          </a:p>
          <a:p>
            <a:r>
              <a:rPr lang="en-GB"/>
              <a:t>Review at least TWO studies with research methods in mind related this syllabus topic</a:t>
            </a:r>
          </a:p>
        </p:txBody>
      </p:sp>
    </p:spTree>
    <p:extLst>
      <p:ext uri="{BB962C8B-B14F-4D97-AF65-F5344CB8AC3E}">
        <p14:creationId xmlns:p14="http://schemas.microsoft.com/office/powerpoint/2010/main" val="391448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/>
              <a:t>Review all </a:t>
            </a:r>
            <a:r>
              <a:rPr lang="en-GB" i="1"/>
              <a:t>topics</a:t>
            </a:r>
            <a:r>
              <a:rPr lang="en-GB"/>
              <a:t> and </a:t>
            </a:r>
            <a:r>
              <a:rPr lang="en-GB" i="1"/>
              <a:t>contents</a:t>
            </a:r>
            <a:r>
              <a:rPr lang="en-GB"/>
              <a:t> from </a:t>
            </a:r>
            <a:r>
              <a:rPr lang="en-GB" b="1" i="1"/>
              <a:t>cognitive </a:t>
            </a:r>
            <a:r>
              <a:rPr lang="en-GB" i="1"/>
              <a:t>approach to understanding behaviour</a:t>
            </a:r>
          </a:p>
          <a:p>
            <a:r>
              <a:rPr lang="en-GB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4482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962243"/>
              </p:ext>
            </p:extLst>
          </p:nvPr>
        </p:nvGraphicFramePr>
        <p:xfrm>
          <a:off x="457200" y="1165486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Parts of cognitive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a. Cognitive 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b. Reliability of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c. Emotion and cognition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1.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influence (positive and negative) of technologies (digital/modern) on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2.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used to study the interaction between technologies and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22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93A9BA-DFDB-6741-8F8F-DD3EEAB4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/>
              <a:t>Past</a:t>
            </a:r>
            <a:r>
              <a:rPr lang="fi-FI"/>
              <a:t> </a:t>
            </a:r>
            <a:r>
              <a:rPr lang="fi-FI" err="1"/>
              <a:t>questions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B9F73E-2577-5445-AE47-17DBFDF8A0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So far there hasn’t been any questions in the finals related to the cognitive processing in a technological (digital/modern) world</a:t>
            </a:r>
          </a:p>
          <a:p>
            <a:pPr lvl="1"/>
            <a:r>
              <a:rPr lang="en-GB" dirty="0"/>
              <a:t>Your guesses are as good as mine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BE7A3050-0607-A548-A6AD-D9BB7D0BE2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54943"/>
            <a:ext cx="4038600" cy="3816477"/>
          </a:xfrm>
        </p:spPr>
      </p:pic>
    </p:spTree>
    <p:extLst>
      <p:ext uri="{BB962C8B-B14F-4D97-AF65-F5344CB8AC3E}">
        <p14:creationId xmlns:p14="http://schemas.microsoft.com/office/powerpoint/2010/main" val="279142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err="1"/>
              <a:t>Review</a:t>
            </a:r>
            <a:r>
              <a:rPr lang="fi-FI"/>
              <a:t> &lt;http://</a:t>
            </a:r>
            <a:r>
              <a:rPr lang="fi-FI" err="1"/>
              <a:t>ajslp.pubs.asha.org</a:t>
            </a:r>
            <a:r>
              <a:rPr lang="fi-FI"/>
              <a:t>/</a:t>
            </a:r>
            <a:r>
              <a:rPr lang="fi-FI" err="1"/>
              <a:t>article.aspx?articleid</a:t>
            </a:r>
            <a:r>
              <a:rPr lang="fi-FI"/>
              <a:t>=2204333&gt; </a:t>
            </a:r>
            <a:r>
              <a:rPr lang="fi-FI" err="1"/>
              <a:t>Accessed</a:t>
            </a:r>
            <a:r>
              <a:rPr lang="fi-FI"/>
              <a:t> 22nd of November 2017.</a:t>
            </a:r>
          </a:p>
          <a:p>
            <a:r>
              <a:rPr lang="fi-FI" err="1"/>
              <a:t>Educated</a:t>
            </a:r>
            <a:r>
              <a:rPr lang="fi-FI"/>
              <a:t> </a:t>
            </a:r>
            <a:r>
              <a:rPr lang="fi-FI" err="1"/>
              <a:t>quess</a:t>
            </a:r>
            <a:r>
              <a:rPr lang="fi-FI"/>
              <a:t> &lt;</a:t>
            </a:r>
            <a:r>
              <a:rPr lang="fi-FI" err="1"/>
              <a:t>https</a:t>
            </a:r>
            <a:r>
              <a:rPr lang="fi-FI"/>
              <a:t>://</a:t>
            </a:r>
            <a:r>
              <a:rPr lang="fi-FI" err="1"/>
              <a:t>www.cartoonstock.com</a:t>
            </a:r>
            <a:r>
              <a:rPr lang="fi-FI"/>
              <a:t>/</a:t>
            </a:r>
            <a:r>
              <a:rPr lang="fi-FI" err="1"/>
              <a:t>directory</a:t>
            </a:r>
            <a:r>
              <a:rPr lang="fi-FI"/>
              <a:t>/m/</a:t>
            </a:r>
            <a:r>
              <a:rPr lang="fi-FI" err="1"/>
              <a:t>maths_teaches.asp</a:t>
            </a:r>
            <a:r>
              <a:rPr lang="fi-FI"/>
              <a:t>&gt; </a:t>
            </a:r>
            <a:r>
              <a:rPr lang="fi-FI" err="1"/>
              <a:t>Accessed</a:t>
            </a:r>
            <a:r>
              <a:rPr lang="fi-FI"/>
              <a:t> 4th of November 2020.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315</Words>
  <Application>Microsoft Macintosh PowerPoint</Application>
  <PresentationFormat>Näytössä katseltava diaesitys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REVIEWING COGNITIVE PROCESSING IN A TECHNOLOGICAL (DIGITAL/MODERN) WORLD (Dec 2019 syllabus revision)</vt:lpstr>
      <vt:lpstr>TASK</vt:lpstr>
      <vt:lpstr>TASK</vt:lpstr>
      <vt:lpstr>TASK</vt:lpstr>
      <vt:lpstr>TASK</vt:lpstr>
      <vt:lpstr>TASK</vt:lpstr>
      <vt:lpstr>Past questions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75</cp:revision>
  <dcterms:created xsi:type="dcterms:W3CDTF">2016-01-27T06:20:57Z</dcterms:created>
  <dcterms:modified xsi:type="dcterms:W3CDTF">2020-11-05T06:44:40Z</dcterms:modified>
</cp:coreProperties>
</file>