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1" r:id="rId3"/>
    <p:sldId id="292" r:id="rId4"/>
    <p:sldId id="293" r:id="rId5"/>
    <p:sldId id="299" r:id="rId6"/>
    <p:sldId id="300" r:id="rId7"/>
    <p:sldId id="291" r:id="rId8"/>
    <p:sldId id="273" r:id="rId9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148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3.11.2020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3.11.2020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3.11.2020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3.11.2020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3.11.2020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3.11.2020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3.11.2020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3.11.2020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3.11.2020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3.11.2020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3.11.2020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3.11.2020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013858"/>
            <a:ext cx="7772400" cy="2452461"/>
          </a:xfrm>
        </p:spPr>
        <p:txBody>
          <a:bodyPr>
            <a:normAutofit fontScale="90000"/>
          </a:bodyPr>
          <a:lstStyle/>
          <a:p>
            <a:r>
              <a:rPr lang="fi-FI" b="1" dirty="0"/>
              <a:t>REVIEWING THE ROLE OF ANIMAL RESEARCH IN UNDERSTANDING HUMAN BEHAVIOUR</a:t>
            </a:r>
            <a:br>
              <a:rPr lang="fi-FI" b="1" dirty="0"/>
            </a:br>
            <a:r>
              <a:rPr lang="fi-FI" b="1" dirty="0"/>
              <a:t>(</a:t>
            </a:r>
            <a:r>
              <a:rPr lang="fi-FI" b="1" dirty="0" err="1"/>
              <a:t>Dec</a:t>
            </a:r>
            <a:r>
              <a:rPr lang="fi-FI" b="1" dirty="0"/>
              <a:t> 2019 </a:t>
            </a:r>
            <a:r>
              <a:rPr lang="fi-FI" b="1" dirty="0" err="1"/>
              <a:t>syllabus</a:t>
            </a:r>
            <a:r>
              <a:rPr lang="fi-FI" b="1" dirty="0"/>
              <a:t> revision)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4778828"/>
            <a:ext cx="6400800" cy="794657"/>
          </a:xfrm>
        </p:spPr>
        <p:txBody>
          <a:bodyPr/>
          <a:lstStyle/>
          <a:p>
            <a:r>
              <a:rPr lang="fi-FI" dirty="0"/>
              <a:t>18IB </a:t>
            </a:r>
            <a:r>
              <a:rPr lang="fi-FI" dirty="0" err="1"/>
              <a:t>Psychology</a:t>
            </a:r>
            <a:r>
              <a:rPr lang="fi-FI" dirty="0"/>
              <a:t> LAJM</a:t>
            </a:r>
          </a:p>
        </p:txBody>
      </p:sp>
    </p:spTree>
    <p:extLst>
      <p:ext uri="{BB962C8B-B14F-4D97-AF65-F5344CB8AC3E}">
        <p14:creationId xmlns:p14="http://schemas.microsoft.com/office/powerpoint/2010/main" val="1580088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69C7198-DDE7-8B47-843C-B09332882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09D8E6-7595-1145-A5FD-AA5D0471844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i="1" dirty="0"/>
              <a:t>The value of animal models in research to provide insight into human behaviour</a:t>
            </a:r>
          </a:p>
          <a:p>
            <a:endParaRPr lang="en-GB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5B4E7490-99E3-D34E-96C9-43D38EBC25A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Reread pages 116–118 and the teacher’s handout related to the value of animal models</a:t>
            </a:r>
          </a:p>
          <a:p>
            <a:r>
              <a:rPr lang="en-GB" dirty="0"/>
              <a:t>Review at least TWO studies related to this syllabus topic</a:t>
            </a:r>
          </a:p>
          <a:p>
            <a:pPr lvl="1"/>
            <a:r>
              <a:rPr lang="en-GB" dirty="0"/>
              <a:t>Use the whole syllabus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4731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81704D-4C4A-5945-829A-BC38C9029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E7EBFD1-B355-7644-998F-F13CF8DADE8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Read the sample response to the question </a:t>
            </a:r>
            <a:r>
              <a:rPr lang="en-GB" i="1" dirty="0"/>
              <a:t>”Discuss the value of animal models in the study of the brain and behaviour”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607CC1D-7FA6-C941-AFF3-9CF6C878470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After reading the response, pay attention to the examiner’s comments</a:t>
            </a:r>
          </a:p>
          <a:p>
            <a:endParaRPr lang="en-GB" dirty="0"/>
          </a:p>
          <a:p>
            <a:r>
              <a:rPr lang="en-GB" dirty="0"/>
              <a:t>How could this response be improved?</a:t>
            </a:r>
          </a:p>
          <a:p>
            <a:pPr lvl="1"/>
            <a:r>
              <a:rPr lang="en-GB" dirty="0"/>
              <a:t>Make amendments</a:t>
            </a:r>
          </a:p>
        </p:txBody>
      </p:sp>
    </p:spTree>
    <p:extLst>
      <p:ext uri="{BB962C8B-B14F-4D97-AF65-F5344CB8AC3E}">
        <p14:creationId xmlns:p14="http://schemas.microsoft.com/office/powerpoint/2010/main" val="4243529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03FB46E-6984-0B4F-90F1-F7C946451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D471432-E71D-EC4F-A843-23D9598B4D7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r>
              <a:rPr lang="en-GB" i="1" dirty="0"/>
              <a:t>Ethical considerations in animal research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02B96C85-BB54-2745-9E8C-509725AF930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Reread pages 119-120 and your memos + teacher’s materials in </a:t>
            </a:r>
            <a:r>
              <a:rPr lang="en-GB" dirty="0" err="1"/>
              <a:t>peda.net</a:t>
            </a:r>
            <a:r>
              <a:rPr lang="en-GB" dirty="0"/>
              <a:t> related to the ethical considerations in animal research</a:t>
            </a:r>
          </a:p>
          <a:p>
            <a:r>
              <a:rPr lang="en-GB" dirty="0"/>
              <a:t>Review at least TWO studies related to this syllabus topic</a:t>
            </a:r>
          </a:p>
          <a:p>
            <a:pPr lvl="1"/>
            <a:r>
              <a:rPr lang="en-GB" dirty="0"/>
              <a:t>Use the whole syllabus</a:t>
            </a:r>
          </a:p>
        </p:txBody>
      </p:sp>
    </p:spTree>
    <p:extLst>
      <p:ext uri="{BB962C8B-B14F-4D97-AF65-F5344CB8AC3E}">
        <p14:creationId xmlns:p14="http://schemas.microsoft.com/office/powerpoint/2010/main" val="953286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FE61201-780B-F648-96B2-370999394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88CDFF5-9E71-364F-A136-5BE0AD22FC3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Review all </a:t>
            </a:r>
            <a:r>
              <a:rPr lang="en-GB" i="1" dirty="0"/>
              <a:t>topics</a:t>
            </a:r>
            <a:r>
              <a:rPr lang="en-GB" dirty="0"/>
              <a:t> and </a:t>
            </a:r>
            <a:r>
              <a:rPr lang="en-GB" i="1" dirty="0"/>
              <a:t>contents</a:t>
            </a:r>
            <a:r>
              <a:rPr lang="en-GB" dirty="0"/>
              <a:t> from </a:t>
            </a:r>
            <a:r>
              <a:rPr lang="en-GB" b="1" i="1" dirty="0"/>
              <a:t>biological </a:t>
            </a:r>
            <a:r>
              <a:rPr lang="en-GB" i="1" dirty="0"/>
              <a:t>approach to understanding behaviour</a:t>
            </a:r>
          </a:p>
          <a:p>
            <a:r>
              <a:rPr lang="en-GB" dirty="0"/>
              <a:t>What kind of Paper 1 questions could be created based on the HL extension?</a:t>
            </a:r>
          </a:p>
        </p:txBody>
      </p:sp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4E3F8187-B35D-2A40-819C-0971632B8D1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00" y="2585829"/>
            <a:ext cx="3810000" cy="1905000"/>
          </a:xfrm>
        </p:spPr>
      </p:pic>
    </p:spTree>
    <p:extLst>
      <p:ext uri="{BB962C8B-B14F-4D97-AF65-F5344CB8AC3E}">
        <p14:creationId xmlns:p14="http://schemas.microsoft.com/office/powerpoint/2010/main" val="321353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003CD2F-35D4-FE43-83CB-1630797E1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209DE70E-B195-554F-9746-866EF5F1DBA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3429344244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884817705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060961535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2852795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Parts of biological approach to behaviour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a. The relationship between the brain and behaviour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b. Hormones and pheromones and their effects on behaviour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c. The relationship between genetics and behaviour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8851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1. The value of animal models in research to provide insight into human behaviour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/>
                    </a:p>
                    <a:p>
                      <a:pPr algn="ctr"/>
                      <a:r>
                        <a:rPr lang="en-GB" noProof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/>
                    </a:p>
                    <a:p>
                      <a:pPr algn="ctr"/>
                      <a:r>
                        <a:rPr lang="en-GB" noProof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/>
                    </a:p>
                    <a:p>
                      <a:pPr algn="ctr"/>
                      <a:r>
                        <a:rPr lang="en-GB" noProof="0"/>
                        <a:t>1c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7812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2. Ethical considerations in animal research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  <a:p>
                      <a:pPr algn="ctr"/>
                      <a:r>
                        <a:rPr lang="en-GB" noProof="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  <a:p>
                      <a:pPr algn="ctr"/>
                      <a:r>
                        <a:rPr lang="en-GB" noProof="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  <a:p>
                      <a:pPr algn="ctr"/>
                      <a:r>
                        <a:rPr lang="en-GB" noProof="0" dirty="0"/>
                        <a:t>2c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714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9579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3A82810-03B9-E346-BCA3-C98370357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Past</a:t>
            </a:r>
            <a:r>
              <a:rPr lang="fi-FI" dirty="0"/>
              <a:t> </a:t>
            </a:r>
            <a:r>
              <a:rPr lang="fi-FI" dirty="0" err="1"/>
              <a:t>questions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8A8DA97-F77D-7B46-BA95-7B0CA3EDE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Discuss how animal research may provide insight into human behaviour (M19 TZ1)</a:t>
            </a:r>
          </a:p>
          <a:p>
            <a:r>
              <a:rPr lang="en-GB" dirty="0"/>
              <a:t>Discuss </a:t>
            </a:r>
            <a:r>
              <a:rPr lang="en-GB" b="1" dirty="0"/>
              <a:t>two or more</a:t>
            </a:r>
            <a:r>
              <a:rPr lang="en-GB" dirty="0"/>
              <a:t> ethical considerations in animal research when investigating the brain and behaviour (M19 TZ2)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86410BAD-F4C4-0F4C-9F15-A633B159086E}"/>
              </a:ext>
            </a:extLst>
          </p:cNvPr>
          <p:cNvSpPr txBox="1"/>
          <p:nvPr/>
        </p:nvSpPr>
        <p:spPr>
          <a:xfrm>
            <a:off x="1485356" y="4444109"/>
            <a:ext cx="6173293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How would you answer these essay questions?</a:t>
            </a:r>
          </a:p>
          <a:p>
            <a:pPr algn="ctr"/>
            <a:r>
              <a:rPr lang="en-GB" sz="2400" b="1" dirty="0"/>
              <a:t>Create sketch responses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A39F0914-8B7A-9E40-B206-A2916D5ECF5A}"/>
              </a:ext>
            </a:extLst>
          </p:cNvPr>
          <p:cNvSpPr txBox="1"/>
          <p:nvPr/>
        </p:nvSpPr>
        <p:spPr>
          <a:xfrm>
            <a:off x="1874562" y="5615910"/>
            <a:ext cx="5394875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Compare your ideas to the </a:t>
            </a:r>
            <a:r>
              <a:rPr lang="en-GB" sz="2400" b="1" dirty="0" err="1"/>
              <a:t>markschemes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496435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Picture </a:t>
            </a:r>
            <a:r>
              <a:rPr lang="fi-FI" dirty="0" err="1"/>
              <a:t>sources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err="1"/>
              <a:t>Review</a:t>
            </a:r>
            <a:r>
              <a:rPr lang="fi-FI" dirty="0"/>
              <a:t> &lt;http://</a:t>
            </a:r>
            <a:r>
              <a:rPr lang="fi-FI" dirty="0" err="1"/>
              <a:t>ajslp.pubs.asha.org</a:t>
            </a:r>
            <a:r>
              <a:rPr lang="fi-FI" dirty="0"/>
              <a:t>/</a:t>
            </a:r>
            <a:r>
              <a:rPr lang="fi-FI" dirty="0" err="1"/>
              <a:t>article.aspx?articleid</a:t>
            </a:r>
            <a:r>
              <a:rPr lang="fi-FI" dirty="0"/>
              <a:t>=2204333&gt; </a:t>
            </a:r>
            <a:r>
              <a:rPr lang="fi-FI" dirty="0" err="1"/>
              <a:t>Accessed</a:t>
            </a:r>
            <a:r>
              <a:rPr lang="fi-FI" dirty="0"/>
              <a:t> 22nd of November 2017.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6017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855</TotalTime>
  <Words>316</Words>
  <Application>Microsoft Macintosh PowerPoint</Application>
  <PresentationFormat>Näytössä katseltava diaesitys (4:3)</PresentationFormat>
  <Paragraphs>57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Office-teema</vt:lpstr>
      <vt:lpstr>REVIEWING THE ROLE OF ANIMAL RESEARCH IN UNDERSTANDING HUMAN BEHAVIOUR (Dec 2019 syllabus revision)</vt:lpstr>
      <vt:lpstr>TASK</vt:lpstr>
      <vt:lpstr>TASK</vt:lpstr>
      <vt:lpstr>TASK</vt:lpstr>
      <vt:lpstr>TASK</vt:lpstr>
      <vt:lpstr>TASK</vt:lpstr>
      <vt:lpstr>Past questions</vt:lpstr>
      <vt:lpstr>Picture sources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73</cp:revision>
  <dcterms:created xsi:type="dcterms:W3CDTF">2016-01-27T06:20:57Z</dcterms:created>
  <dcterms:modified xsi:type="dcterms:W3CDTF">2020-11-03T07:34:01Z</dcterms:modified>
</cp:coreProperties>
</file>