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92" r:id="rId4"/>
    <p:sldId id="293" r:id="rId5"/>
    <p:sldId id="299" r:id="rId6"/>
    <p:sldId id="300" r:id="rId7"/>
    <p:sldId id="291" r:id="rId8"/>
    <p:sldId id="273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3.11.2020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13858"/>
            <a:ext cx="7772400" cy="245246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REVIEWING THE ROLE OF ANIMAL RESEARCH IN UNDERSTANDING HUMAN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778828"/>
            <a:ext cx="6400800" cy="794657"/>
          </a:xfrm>
        </p:spPr>
        <p:txBody>
          <a:bodyPr/>
          <a:lstStyle/>
          <a:p>
            <a:r>
              <a:rPr lang="fi-FI" dirty="0"/>
              <a:t>18IB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i="1" dirty="0"/>
              <a:t>The value of animal models in research to provide insight into human behaviour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4E7490-99E3-D34E-96C9-43D38EBC25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116–118 and the teacher’s handout related to the value of animal models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the value of animal models in the study of the brain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this response be improved?</a:t>
            </a:r>
          </a:p>
          <a:p>
            <a:pPr lvl="1"/>
            <a:r>
              <a:rPr lang="en-GB" dirty="0"/>
              <a:t>Make amendments</a:t>
            </a:r>
          </a:p>
        </p:txBody>
      </p:sp>
    </p:spTree>
    <p:extLst>
      <p:ext uri="{BB962C8B-B14F-4D97-AF65-F5344CB8AC3E}">
        <p14:creationId xmlns:p14="http://schemas.microsoft.com/office/powerpoint/2010/main" val="42435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FB46E-6984-0B4F-90F1-F7C9464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471432-E71D-EC4F-A843-23D9598B4D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en-GB" i="1" dirty="0"/>
              <a:t>Ethical considerations in animal research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B96C85-BB54-2745-9E8C-509725AF93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Reread pages 119-120 and your memos + teacher’s materials in </a:t>
            </a:r>
            <a:r>
              <a:rPr lang="en-GB" dirty="0" err="1"/>
              <a:t>peda.net</a:t>
            </a:r>
            <a:r>
              <a:rPr lang="en-GB" dirty="0"/>
              <a:t> related to the ethical considerations in animal research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9532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all </a:t>
            </a:r>
            <a:r>
              <a:rPr lang="en-GB" i="1" dirty="0"/>
              <a:t>topics</a:t>
            </a:r>
            <a:r>
              <a:rPr lang="en-GB" dirty="0"/>
              <a:t> and </a:t>
            </a:r>
            <a:r>
              <a:rPr lang="en-GB" i="1" dirty="0"/>
              <a:t>contents</a:t>
            </a:r>
            <a:r>
              <a:rPr lang="en-GB" dirty="0"/>
              <a:t> from </a:t>
            </a:r>
            <a:r>
              <a:rPr lang="en-GB" b="1" i="1" dirty="0"/>
              <a:t>biological </a:t>
            </a:r>
            <a:r>
              <a:rPr lang="en-GB" i="1" dirty="0"/>
              <a:t>approach to understanding behaviour</a:t>
            </a:r>
          </a:p>
          <a:p>
            <a:r>
              <a:rPr lang="en-GB" dirty="0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13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Parts of biological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a. The relationship between the brain and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b. Hormones and pheromones and their effects on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c. The relationship between genetics and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1. The value of animal models in research to provide insight into human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2. Ethical considerations in animal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7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animal research may provide insight into human behaviour (M19 TZ1)</a:t>
            </a:r>
          </a:p>
          <a:p>
            <a:r>
              <a:rPr lang="en-GB" dirty="0"/>
              <a:t>Discuss </a:t>
            </a:r>
            <a:r>
              <a:rPr lang="en-GB" b="1" dirty="0"/>
              <a:t>two or more</a:t>
            </a:r>
            <a:r>
              <a:rPr lang="en-GB" dirty="0"/>
              <a:t> ethical considerations in animal research when investigating the brain and behaviour (M19 TZ2)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6" y="4444109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561591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964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Review</a:t>
            </a:r>
            <a:r>
              <a:rPr lang="fi-FI" dirty="0"/>
              <a:t> &lt;http://</a:t>
            </a:r>
            <a:r>
              <a:rPr lang="fi-FI" dirty="0" err="1"/>
              <a:t>ajslp.pubs.asha.org</a:t>
            </a:r>
            <a:r>
              <a:rPr lang="fi-FI" dirty="0"/>
              <a:t>/</a:t>
            </a:r>
            <a:r>
              <a:rPr lang="fi-FI" dirty="0" err="1"/>
              <a:t>article.aspx?articleid</a:t>
            </a:r>
            <a:r>
              <a:rPr lang="fi-FI" dirty="0"/>
              <a:t>=2204333&gt; </a:t>
            </a:r>
            <a:r>
              <a:rPr lang="fi-FI" dirty="0" err="1"/>
              <a:t>Accessed</a:t>
            </a:r>
            <a:r>
              <a:rPr lang="fi-FI" dirty="0"/>
              <a:t> 22nd of November 2017.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316</Words>
  <Application>Microsoft Macintosh PowerPoint</Application>
  <PresentationFormat>Näytössä katseltava diaesitys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REVIEWING THE ROLE OF ANIMAL RESEARCH IN UNDERSTANDING HUMAN BEHAVIOUR (Dec 2019 syllabus revision)</vt:lpstr>
      <vt:lpstr>TASK</vt:lpstr>
      <vt:lpstr>TASK</vt:lpstr>
      <vt:lpstr>TASK</vt:lpstr>
      <vt:lpstr>TASK</vt:lpstr>
      <vt:lpstr>TASK</vt:lpstr>
      <vt:lpstr>Past questions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73</cp:revision>
  <dcterms:created xsi:type="dcterms:W3CDTF">2016-01-27T06:20:57Z</dcterms:created>
  <dcterms:modified xsi:type="dcterms:W3CDTF">2020-11-03T07:34:01Z</dcterms:modified>
</cp:coreProperties>
</file>