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1" r:id="rId3"/>
    <p:sldId id="300" r:id="rId4"/>
    <p:sldId id="302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6.10.2020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18IB </a:t>
            </a:r>
            <a:r>
              <a:rPr lang="fi-FI" b="1" dirty="0" err="1"/>
              <a:t>Psychology</a:t>
            </a:r>
            <a:r>
              <a:rPr lang="fi-FI" b="1" dirty="0"/>
              <a:t> Plan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8E3FE277-A845-EE46-A841-C5652703C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955" y="345339"/>
            <a:ext cx="8166089" cy="6167321"/>
          </a:xfrm>
        </p:spPr>
      </p:pic>
    </p:spTree>
    <p:extLst>
      <p:ext uri="{BB962C8B-B14F-4D97-AF65-F5344CB8AC3E}">
        <p14:creationId xmlns:p14="http://schemas.microsoft.com/office/powerpoint/2010/main" val="352920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B385D0-02CD-5447-9CBE-60A5E723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18IB </a:t>
            </a:r>
            <a:r>
              <a:rPr lang="fi-FI" dirty="0" err="1"/>
              <a:t>psychology</a:t>
            </a:r>
            <a:r>
              <a:rPr lang="fi-FI" dirty="0"/>
              <a:t> </a:t>
            </a:r>
            <a:r>
              <a:rPr lang="fi-FI" dirty="0" err="1"/>
              <a:t>schedules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7E816F-24B9-1E4B-908A-75CA2C311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56518"/>
            <a:ext cx="4038600" cy="4525963"/>
          </a:xfrm>
        </p:spPr>
        <p:txBody>
          <a:bodyPr/>
          <a:lstStyle/>
          <a:p>
            <a:r>
              <a:rPr lang="en-GB" dirty="0"/>
              <a:t>IB2 year plan</a:t>
            </a:r>
          </a:p>
          <a:p>
            <a:pPr lvl="1"/>
            <a:r>
              <a:rPr lang="en-GB" b="1" dirty="0"/>
              <a:t>1st period</a:t>
            </a:r>
            <a:r>
              <a:rPr lang="en-GB" dirty="0"/>
              <a:t>: HL option</a:t>
            </a:r>
          </a:p>
          <a:p>
            <a:pPr lvl="1"/>
            <a:r>
              <a:rPr lang="en-GB" b="1" dirty="0"/>
              <a:t>2nd period</a:t>
            </a:r>
            <a:r>
              <a:rPr lang="en-GB" dirty="0"/>
              <a:t>: Studying and reviewing the core + </a:t>
            </a:r>
            <a:r>
              <a:rPr lang="en-GB" i="1" dirty="0"/>
              <a:t>IA workshop</a:t>
            </a:r>
          </a:p>
          <a:p>
            <a:pPr lvl="1"/>
            <a:r>
              <a:rPr lang="en-GB" b="1" dirty="0"/>
              <a:t>3rd period</a:t>
            </a:r>
            <a:r>
              <a:rPr lang="en-GB" dirty="0"/>
              <a:t>: Studying and reviewing the core HL extension + HL option </a:t>
            </a:r>
            <a:br>
              <a:rPr lang="en-GB" dirty="0"/>
            </a:br>
            <a:r>
              <a:rPr lang="en-GB" dirty="0"/>
              <a:t>(HL only)</a:t>
            </a:r>
          </a:p>
          <a:p>
            <a:pPr lvl="1"/>
            <a:r>
              <a:rPr lang="en-GB" b="1" dirty="0"/>
              <a:t>4th period</a:t>
            </a:r>
            <a:r>
              <a:rPr lang="en-GB" dirty="0"/>
              <a:t>: Review and final mocks</a:t>
            </a:r>
          </a:p>
          <a:p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14FC39E-EC7F-5245-9D0B-842306220608}"/>
              </a:ext>
            </a:extLst>
          </p:cNvPr>
          <p:cNvSpPr txBox="1"/>
          <p:nvPr/>
        </p:nvSpPr>
        <p:spPr>
          <a:xfrm>
            <a:off x="195940" y="1843881"/>
            <a:ext cx="99418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i-FI" sz="2400" b="1" dirty="0"/>
              <a:t>MOCK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A132E8A-9DF0-D945-9931-021E02D68D6D}"/>
              </a:ext>
            </a:extLst>
          </p:cNvPr>
          <p:cNvSpPr txBox="1"/>
          <p:nvPr/>
        </p:nvSpPr>
        <p:spPr>
          <a:xfrm>
            <a:off x="124607" y="2385111"/>
            <a:ext cx="1136850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just"/>
            <a:r>
              <a:rPr lang="fi-FI" sz="2400" b="1" dirty="0"/>
              <a:t>MOCK?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36926F4-ABB2-4847-BFAA-95A2A36F5941}"/>
              </a:ext>
            </a:extLst>
          </p:cNvPr>
          <p:cNvSpPr txBox="1"/>
          <p:nvPr/>
        </p:nvSpPr>
        <p:spPr>
          <a:xfrm>
            <a:off x="52311" y="5093105"/>
            <a:ext cx="113781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MOCKS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C2E6EB27-1B09-4544-A03F-CE04EAD5787D}"/>
              </a:ext>
            </a:extLst>
          </p:cNvPr>
          <p:cNvSpPr txBox="1"/>
          <p:nvPr/>
        </p:nvSpPr>
        <p:spPr>
          <a:xfrm>
            <a:off x="1105323" y="5882481"/>
            <a:ext cx="2742354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2400" b="1" dirty="0"/>
              <a:t>FINALS IN THE </a:t>
            </a:r>
            <a:br>
              <a:rPr lang="fi-FI" sz="2400" b="1" dirty="0"/>
            </a:br>
            <a:r>
              <a:rPr lang="fi-FI" sz="2400" b="1" dirty="0"/>
              <a:t>BEGINNING OF MAY</a:t>
            </a:r>
          </a:p>
        </p:txBody>
      </p:sp>
      <p:pic>
        <p:nvPicPr>
          <p:cNvPr id="9" name="Sisällön paikkamerkki 4">
            <a:extLst>
              <a:ext uri="{FF2B5EF4-FFF2-40B4-BE49-F238E27FC236}">
                <a16:creationId xmlns:a16="http://schemas.microsoft.com/office/drawing/2014/main" id="{56FC70C5-8356-0D4F-96F0-91F74A06272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F8946A9D-A030-5945-AC2E-4F87A3754F95}"/>
              </a:ext>
            </a:extLst>
          </p:cNvPr>
          <p:cNvSpPr txBox="1"/>
          <p:nvPr/>
        </p:nvSpPr>
        <p:spPr>
          <a:xfrm>
            <a:off x="124607" y="3528606"/>
            <a:ext cx="1136850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just"/>
            <a:r>
              <a:rPr lang="fi-FI" sz="2400" b="1" dirty="0"/>
              <a:t>MOCK?</a:t>
            </a:r>
          </a:p>
        </p:txBody>
      </p:sp>
    </p:spTree>
    <p:extLst>
      <p:ext uri="{BB962C8B-B14F-4D97-AF65-F5344CB8AC3E}">
        <p14:creationId xmlns:p14="http://schemas.microsoft.com/office/powerpoint/2010/main" val="386366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A080B3-8BA9-8C4A-8461-C1C0F7AC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C3A751-CB26-EB42-BEE5-4656ABCE0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GB" dirty="0"/>
              <a:t>Immerse yourself with the IB Psychology core syllabus </a:t>
            </a:r>
          </a:p>
          <a:p>
            <a:pPr lvl="1"/>
            <a:r>
              <a:rPr lang="en-GB" dirty="0"/>
              <a:t>Pay particular attention to the </a:t>
            </a:r>
            <a:r>
              <a:rPr lang="en-GB" i="1" dirty="0"/>
              <a:t>December 2019 revisions</a:t>
            </a:r>
          </a:p>
          <a:p>
            <a:r>
              <a:rPr lang="en-GB" dirty="0"/>
              <a:t>What parts of the core syllabus should be revised?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414E72CC-A1DF-D040-A694-302E55A595E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500" y="1958181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230451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93</Words>
  <Application>Microsoft Macintosh PowerPoint</Application>
  <PresentationFormat>Näytössä katseltava diaesitys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18IB Psychology Plan</vt:lpstr>
      <vt:lpstr>PowerPoint-esitys</vt:lpstr>
      <vt:lpstr>18IB psychology schedules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68</cp:revision>
  <dcterms:created xsi:type="dcterms:W3CDTF">2016-01-27T06:20:57Z</dcterms:created>
  <dcterms:modified xsi:type="dcterms:W3CDTF">2020-10-06T09:48:57Z</dcterms:modified>
</cp:coreProperties>
</file>