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8" r:id="rId3"/>
    <p:sldId id="289" r:id="rId4"/>
    <p:sldId id="328" r:id="rId5"/>
    <p:sldId id="329" r:id="rId6"/>
    <p:sldId id="327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12.3.2021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TREATMENT OF DISORDER(S)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en-GB" i="1" dirty="0"/>
          </a:p>
          <a:p>
            <a:r>
              <a:rPr lang="en-GB" i="1" dirty="0"/>
              <a:t>”Biological treatment”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306–312, your memos and lesson presentations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7622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  <a:p>
            <a:endParaRPr lang="en-GB" i="1" dirty="0"/>
          </a:p>
          <a:p>
            <a:r>
              <a:rPr lang="en-GB" i="1" dirty="0"/>
              <a:t>”Psychological treatment”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main contents of this topic from pages 313–318, your memos and lesson presentations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11643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  <a:p>
            <a:endParaRPr lang="en-GB" i="1" dirty="0"/>
          </a:p>
          <a:p>
            <a:r>
              <a:rPr lang="en-GB" i="1" dirty="0"/>
              <a:t>”The role of culture in treatment”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main contents of this topic from pages 319–324, your memos and lesson presentations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12251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”Assessing the effectiveness of treatment(s)”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main contents of this topic from pages 300–305, your memos and teacher’s materials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148645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E7D7BD-4F27-3644-BE3C-601281AB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81551B-568E-3E43-A991-C381FBDB34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How do the different approaches of IB Psychology syllabus manifest themselves in Treatment of disorder(s)?</a:t>
            </a:r>
          </a:p>
        </p:txBody>
      </p:sp>
      <p:pic>
        <p:nvPicPr>
          <p:cNvPr id="6" name="Sisällön paikkamerkki 4">
            <a:extLst>
              <a:ext uri="{FF2B5EF4-FFF2-40B4-BE49-F238E27FC236}">
                <a16:creationId xmlns:a16="http://schemas.microsoft.com/office/drawing/2014/main" id="{2855DD29-F5D1-DC44-B9DA-721F98E690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15170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174</Words>
  <Application>Microsoft Macintosh PowerPoint</Application>
  <PresentationFormat>Näytössä katseltava diaesitys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TREATMENT OF DISORDER(S) (18IB revision)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88</cp:revision>
  <dcterms:created xsi:type="dcterms:W3CDTF">2016-01-27T06:20:57Z</dcterms:created>
  <dcterms:modified xsi:type="dcterms:W3CDTF">2021-03-12T10:32:03Z</dcterms:modified>
</cp:coreProperties>
</file>