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8" r:id="rId3"/>
    <p:sldId id="285" r:id="rId4"/>
    <p:sldId id="289" r:id="rId5"/>
    <p:sldId id="290" r:id="rId6"/>
    <p:sldId id="291" r:id="rId7"/>
    <p:sldId id="301" r:id="rId8"/>
    <p:sldId id="292" r:id="rId9"/>
    <p:sldId id="293" r:id="rId10"/>
    <p:sldId id="294" r:id="rId11"/>
    <p:sldId id="325" r:id="rId12"/>
    <p:sldId id="326" r:id="rId13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29.1.2021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FACTORS INFLUENCING DIAGNOSIS</a:t>
            </a:r>
            <a:br>
              <a:rPr lang="fi-FI" b="1" dirty="0"/>
            </a:br>
            <a:r>
              <a:rPr lang="fi-FI" b="1" dirty="0"/>
              <a:t>(18IB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2942544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Read the sample response to the question </a:t>
            </a:r>
            <a:r>
              <a:rPr lang="en-GB" i="1" dirty="0"/>
              <a:t>”Discuss the validity and reliability of diagnosis”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After reading the response, pay attention to the examiner’s comments</a:t>
            </a:r>
          </a:p>
          <a:p>
            <a:endParaRPr lang="en-GB" dirty="0"/>
          </a:p>
          <a:p>
            <a:r>
              <a:rPr lang="en-GB" dirty="0"/>
              <a:t>How could these responses be improved?</a:t>
            </a:r>
          </a:p>
          <a:p>
            <a:pPr lvl="1"/>
            <a:r>
              <a:rPr lang="en-GB" dirty="0"/>
              <a:t>Make amendments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6263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E7D7BD-4F27-3644-BE3C-601281AB9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581551B-568E-3E43-A991-C381FBDB34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How do the different approaches of IB Psychology syllabus manifest themselves in Factors influencing diagnosis?</a:t>
            </a:r>
          </a:p>
        </p:txBody>
      </p:sp>
      <p:pic>
        <p:nvPicPr>
          <p:cNvPr id="6" name="Sisällön paikkamerkki 4">
            <a:extLst>
              <a:ext uri="{FF2B5EF4-FFF2-40B4-BE49-F238E27FC236}">
                <a16:creationId xmlns:a16="http://schemas.microsoft.com/office/drawing/2014/main" id="{2855DD29-F5D1-DC44-B9DA-721F98E6901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</p:spTree>
    <p:extLst>
      <p:ext uri="{BB962C8B-B14F-4D97-AF65-F5344CB8AC3E}">
        <p14:creationId xmlns:p14="http://schemas.microsoft.com/office/powerpoint/2010/main" val="330365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Read the sample response to the question </a:t>
            </a:r>
            <a:r>
              <a:rPr lang="en-GB" i="1" dirty="0"/>
              <a:t>”Discuss a sociocultural approach to understanding factors in diagnosis”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After reading the response, pay attention to the examiner’s comments</a:t>
            </a:r>
          </a:p>
          <a:p>
            <a:endParaRPr lang="en-GB" dirty="0"/>
          </a:p>
          <a:p>
            <a:r>
              <a:rPr lang="en-GB" dirty="0"/>
              <a:t>How could these responses be improved?</a:t>
            </a:r>
          </a:p>
          <a:p>
            <a:pPr lvl="1"/>
            <a:r>
              <a:rPr lang="en-GB" dirty="0"/>
              <a:t>Make amendments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3921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0734AA-834B-7A48-8CDE-3A597F3CD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621494E-2939-DC45-AA15-648D2C1B53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r>
              <a:rPr lang="en-GB" i="1" dirty="0"/>
              <a:t>”Normality versus abnormality”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3FF107F-8820-E34F-A465-391F13C958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Review the main contents of this topic from pages 257–261</a:t>
            </a:r>
          </a:p>
          <a:p>
            <a:pPr lvl="1"/>
            <a:r>
              <a:rPr lang="en-GB" dirty="0"/>
              <a:t>Pay close attention to the different approaches concerning abnormality</a:t>
            </a:r>
          </a:p>
          <a:p>
            <a:r>
              <a:rPr lang="en-GB" dirty="0"/>
              <a:t>Review at least TWO studies that can be applied with the topic</a:t>
            </a:r>
          </a:p>
        </p:txBody>
      </p:sp>
    </p:spTree>
    <p:extLst>
      <p:ext uri="{BB962C8B-B14F-4D97-AF65-F5344CB8AC3E}">
        <p14:creationId xmlns:p14="http://schemas.microsoft.com/office/powerpoint/2010/main" val="76221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Read the sample response to the question </a:t>
            </a:r>
            <a:r>
              <a:rPr lang="en-GB" i="1" dirty="0"/>
              <a:t>”Discuss normality and abnormality”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After reading the response, pay attention to the examiner’s comments</a:t>
            </a:r>
          </a:p>
          <a:p>
            <a:endParaRPr lang="en-GB" dirty="0"/>
          </a:p>
          <a:p>
            <a:r>
              <a:rPr lang="en-GB" dirty="0"/>
              <a:t>How could these responses be improved?</a:t>
            </a:r>
          </a:p>
          <a:p>
            <a:pPr lvl="1"/>
            <a:r>
              <a:rPr lang="en-GB" dirty="0"/>
              <a:t>Make amendments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565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0734AA-834B-7A48-8CDE-3A597F3CD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621494E-2939-DC45-AA15-648D2C1B53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endParaRPr lang="en-GB" i="1" dirty="0"/>
          </a:p>
          <a:p>
            <a:r>
              <a:rPr lang="en-GB" i="1" dirty="0"/>
              <a:t>”Classification systems”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3FF107F-8820-E34F-A465-391F13C958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Review the main contents of this topic from pages 262–265</a:t>
            </a:r>
          </a:p>
          <a:p>
            <a:pPr lvl="1"/>
            <a:r>
              <a:rPr lang="en-GB" dirty="0"/>
              <a:t>Focus on DSM</a:t>
            </a:r>
          </a:p>
          <a:p>
            <a:endParaRPr lang="en-GB" dirty="0"/>
          </a:p>
          <a:p>
            <a:r>
              <a:rPr lang="en-GB" dirty="0"/>
              <a:t>Review at least TWO studies that can be applied with the topic</a:t>
            </a:r>
          </a:p>
        </p:txBody>
      </p:sp>
    </p:spTree>
    <p:extLst>
      <p:ext uri="{BB962C8B-B14F-4D97-AF65-F5344CB8AC3E}">
        <p14:creationId xmlns:p14="http://schemas.microsoft.com/office/powerpoint/2010/main" val="116431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Read the sample response to the question </a:t>
            </a:r>
            <a:r>
              <a:rPr lang="en-GB" i="1" dirty="0"/>
              <a:t>”Evaluate the use of classification systems in the diagnosis of abnormal behaviour”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After reading the response, pay attention to the examiner’s comments</a:t>
            </a:r>
          </a:p>
          <a:p>
            <a:endParaRPr lang="en-GB" dirty="0"/>
          </a:p>
          <a:p>
            <a:r>
              <a:rPr lang="en-GB" dirty="0"/>
              <a:t>How could these responses be improved?</a:t>
            </a:r>
          </a:p>
          <a:p>
            <a:pPr lvl="1"/>
            <a:r>
              <a:rPr lang="en-GB" dirty="0"/>
              <a:t>Make amendments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3041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0734AA-834B-7A48-8CDE-3A597F3CD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621494E-2939-DC45-AA15-648D2C1B53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r>
              <a:rPr lang="en-GB" i="1" dirty="0"/>
              <a:t>”The role of clinical biases in diagnosis”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3FF107F-8820-E34F-A465-391F13C958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Review the main contents of this topic from pages 280–287</a:t>
            </a:r>
          </a:p>
          <a:p>
            <a:pPr lvl="1"/>
            <a:r>
              <a:rPr lang="en-GB" dirty="0"/>
              <a:t>Pay close attention to the different variables</a:t>
            </a:r>
          </a:p>
          <a:p>
            <a:endParaRPr lang="en-GB" dirty="0"/>
          </a:p>
          <a:p>
            <a:r>
              <a:rPr lang="en-GB" dirty="0"/>
              <a:t>Review at least TWO studies that can be applied with the topic</a:t>
            </a:r>
          </a:p>
        </p:txBody>
      </p:sp>
    </p:spTree>
    <p:extLst>
      <p:ext uri="{BB962C8B-B14F-4D97-AF65-F5344CB8AC3E}">
        <p14:creationId xmlns:p14="http://schemas.microsoft.com/office/powerpoint/2010/main" val="201015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4A7A93-FE88-3049-BAEB-C1D07E014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8472162-56C2-2E40-9F85-B6501D99C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Discuss the role of two or more clinical biases </a:t>
            </a:r>
            <a:r>
              <a:rPr lang="en-GB"/>
              <a:t>in diagnosis (</a:t>
            </a:r>
            <a:r>
              <a:rPr lang="en-GB" dirty="0"/>
              <a:t>M19)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5E9E3411-8047-854D-8670-5074227004E2}"/>
              </a:ext>
            </a:extLst>
          </p:cNvPr>
          <p:cNvSpPr txBox="1"/>
          <p:nvPr/>
        </p:nvSpPr>
        <p:spPr>
          <a:xfrm>
            <a:off x="1603173" y="3638566"/>
            <a:ext cx="5937652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would you answer this essay question?</a:t>
            </a:r>
          </a:p>
          <a:p>
            <a:pPr algn="ctr"/>
            <a:r>
              <a:rPr lang="en-GB" sz="2400" b="1" dirty="0"/>
              <a:t>Create sketch responses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127C80F-0C10-2441-A0D1-50F5A2C90FB5}"/>
              </a:ext>
            </a:extLst>
          </p:cNvPr>
          <p:cNvSpPr txBox="1"/>
          <p:nvPr/>
        </p:nvSpPr>
        <p:spPr>
          <a:xfrm>
            <a:off x="1874561" y="4836197"/>
            <a:ext cx="539487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Compare your ideas to the </a:t>
            </a:r>
            <a:r>
              <a:rPr lang="en-GB" sz="2400" b="1" dirty="0" err="1"/>
              <a:t>markscheme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34786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Read the sample response to the question </a:t>
            </a:r>
            <a:r>
              <a:rPr lang="en-GB" i="1" dirty="0"/>
              <a:t>”Discuss one or more clinical biases”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After reading the response, pay attention to the examiner’s comments</a:t>
            </a:r>
          </a:p>
          <a:p>
            <a:endParaRPr lang="en-GB" dirty="0"/>
          </a:p>
          <a:p>
            <a:r>
              <a:rPr lang="en-GB" dirty="0"/>
              <a:t>How could these responses be improved?</a:t>
            </a:r>
          </a:p>
          <a:p>
            <a:pPr lvl="1"/>
            <a:r>
              <a:rPr lang="en-GB" dirty="0"/>
              <a:t>Make amendments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4693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0734AA-834B-7A48-8CDE-3A597F3CD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621494E-2939-DC45-AA15-648D2C1B53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r>
              <a:rPr lang="en-GB" i="1" dirty="0"/>
              <a:t>”Validity and reliability of diagnosis”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3FF107F-8820-E34F-A465-391F13C958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Review the main contents of this topic from pages 270–279</a:t>
            </a:r>
          </a:p>
          <a:p>
            <a:pPr lvl="1"/>
            <a:r>
              <a:rPr lang="en-GB" dirty="0"/>
              <a:t>Pay close attention to the key concepts</a:t>
            </a:r>
          </a:p>
          <a:p>
            <a:endParaRPr lang="en-GB" dirty="0"/>
          </a:p>
          <a:p>
            <a:r>
              <a:rPr lang="en-GB" dirty="0"/>
              <a:t>Review at least TWO studies that can be applied with the topic</a:t>
            </a:r>
          </a:p>
        </p:txBody>
      </p:sp>
    </p:spTree>
    <p:extLst>
      <p:ext uri="{BB962C8B-B14F-4D97-AF65-F5344CB8AC3E}">
        <p14:creationId xmlns:p14="http://schemas.microsoft.com/office/powerpoint/2010/main" val="378286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392</Words>
  <Application>Microsoft Macintosh PowerPoint</Application>
  <PresentationFormat>Näytössä katseltava diaesitys (4:3)</PresentationFormat>
  <Paragraphs>82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Office-teema</vt:lpstr>
      <vt:lpstr>FACTORS INFLUENCING DIAGNOSIS (18IB revision)</vt:lpstr>
      <vt:lpstr>TASK</vt:lpstr>
      <vt:lpstr>TASK</vt:lpstr>
      <vt:lpstr>TASK</vt:lpstr>
      <vt:lpstr>TASK</vt:lpstr>
      <vt:lpstr>TASK</vt:lpstr>
      <vt:lpstr>Past question</vt:lpstr>
      <vt:lpstr>TASK</vt:lpstr>
      <vt:lpstr>TASK</vt:lpstr>
      <vt:lpstr>TASK</vt:lpstr>
      <vt:lpstr>TASK</vt:lpstr>
      <vt:lpstr>TASK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81</cp:revision>
  <dcterms:created xsi:type="dcterms:W3CDTF">2016-01-27T06:20:57Z</dcterms:created>
  <dcterms:modified xsi:type="dcterms:W3CDTF">2021-01-29T10:00:36Z</dcterms:modified>
</cp:coreProperties>
</file>