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8" r:id="rId3"/>
    <p:sldId id="285" r:id="rId4"/>
    <p:sldId id="289" r:id="rId5"/>
    <p:sldId id="290" r:id="rId6"/>
    <p:sldId id="291" r:id="rId7"/>
    <p:sldId id="301" r:id="rId8"/>
    <p:sldId id="292" r:id="rId9"/>
    <p:sldId id="293" r:id="rId10"/>
    <p:sldId id="294" r:id="rId11"/>
    <p:sldId id="325" r:id="rId12"/>
    <p:sldId id="326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29.1.2021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FACTORS INFLUENCING DIAGNOSIS</a:t>
            </a:r>
            <a:br>
              <a:rPr lang="fi-FI" b="1" dirty="0"/>
            </a:br>
            <a:r>
              <a:rPr lang="fi-FI" b="1" dirty="0"/>
              <a:t>(18IB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the validity and reliability of diagnosis”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26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E7D7BD-4F27-3644-BE3C-601281AB9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581551B-568E-3E43-A991-C381FBDB34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How do the different approaches of IB Psychology syllabus manifest themselves in Factors influencing diagnosis?</a:t>
            </a:r>
          </a:p>
        </p:txBody>
      </p:sp>
      <p:pic>
        <p:nvPicPr>
          <p:cNvPr id="6" name="Sisällön paikkamerkki 4">
            <a:extLst>
              <a:ext uri="{FF2B5EF4-FFF2-40B4-BE49-F238E27FC236}">
                <a16:creationId xmlns:a16="http://schemas.microsoft.com/office/drawing/2014/main" id="{2855DD29-F5D1-DC44-B9DA-721F98E6901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330365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a sociocultural approach to understanding factors in diagnosis”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921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”Normality versus abnormality”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257–261</a:t>
            </a:r>
          </a:p>
          <a:p>
            <a:pPr lvl="1"/>
            <a:r>
              <a:rPr lang="en-GB" dirty="0"/>
              <a:t>Pay close attention to the different approaches concerning abnormality</a:t>
            </a:r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76221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normality and abnormality”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endParaRPr lang="en-GB" i="1" dirty="0"/>
          </a:p>
          <a:p>
            <a:r>
              <a:rPr lang="en-GB" i="1" dirty="0"/>
              <a:t>”Classification systems”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262–265</a:t>
            </a:r>
          </a:p>
          <a:p>
            <a:pPr lvl="1"/>
            <a:r>
              <a:rPr lang="en-GB" dirty="0"/>
              <a:t>Focus on DSM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116431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”Evaluate the use of classification systems in the diagnosis of abnormal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304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”The role of clinical biases in diagnosis”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280–287</a:t>
            </a:r>
          </a:p>
          <a:p>
            <a:pPr lvl="1"/>
            <a:r>
              <a:rPr lang="en-GB" dirty="0"/>
              <a:t>Pay close attention to the different variables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201015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Discuss the role of two or more clinical biases </a:t>
            </a:r>
            <a:r>
              <a:rPr lang="en-GB"/>
              <a:t>in diagnosis (</a:t>
            </a:r>
            <a:r>
              <a:rPr lang="en-GB" dirty="0"/>
              <a:t>M19)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603173" y="3638566"/>
            <a:ext cx="593765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this essay question?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4836197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34786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 to the question </a:t>
            </a:r>
            <a:r>
              <a:rPr lang="en-GB" i="1" dirty="0"/>
              <a:t>”Discuss one or more clinical biases”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response, pay attention to the examiner’s comments</a:t>
            </a:r>
          </a:p>
          <a:p>
            <a:endParaRPr lang="en-GB" dirty="0"/>
          </a:p>
          <a:p>
            <a:r>
              <a:rPr lang="en-GB" dirty="0"/>
              <a:t>How could these responses be improved?</a:t>
            </a:r>
          </a:p>
          <a:p>
            <a:pPr lvl="1"/>
            <a:r>
              <a:rPr lang="en-GB" dirty="0"/>
              <a:t>Make amendments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93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10734AA-834B-7A48-8CDE-3A597F3CD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621494E-2939-DC45-AA15-648D2C1B53D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dirty="0"/>
          </a:p>
          <a:p>
            <a:endParaRPr lang="fi-FI" dirty="0"/>
          </a:p>
          <a:p>
            <a:r>
              <a:rPr lang="en-GB" i="1" dirty="0"/>
              <a:t>”Validity and reliability of diagnosis”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3FF107F-8820-E34F-A465-391F13C9585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Review the main contents of this topic from pages 270–279</a:t>
            </a:r>
          </a:p>
          <a:p>
            <a:pPr lvl="1"/>
            <a:r>
              <a:rPr lang="en-GB" dirty="0"/>
              <a:t>Pay close attention to the key concepts</a:t>
            </a:r>
          </a:p>
          <a:p>
            <a:endParaRPr lang="en-GB" dirty="0"/>
          </a:p>
          <a:p>
            <a:r>
              <a:rPr lang="en-GB" dirty="0"/>
              <a:t>Review at least TWO studies that can be applied with the topic</a:t>
            </a:r>
          </a:p>
        </p:txBody>
      </p:sp>
    </p:spTree>
    <p:extLst>
      <p:ext uri="{BB962C8B-B14F-4D97-AF65-F5344CB8AC3E}">
        <p14:creationId xmlns:p14="http://schemas.microsoft.com/office/powerpoint/2010/main" val="3782869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674</TotalTime>
  <Words>392</Words>
  <Application>Microsoft Macintosh PowerPoint</Application>
  <PresentationFormat>Näytössä katseltava diaesitys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FACTORS INFLUENCING DIAGNOSIS (18IB revision)</vt:lpstr>
      <vt:lpstr>TASK</vt:lpstr>
      <vt:lpstr>TASK</vt:lpstr>
      <vt:lpstr>TASK</vt:lpstr>
      <vt:lpstr>TASK</vt:lpstr>
      <vt:lpstr>TASK</vt:lpstr>
      <vt:lpstr>Past question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81</cp:revision>
  <dcterms:created xsi:type="dcterms:W3CDTF">2016-01-27T06:20:57Z</dcterms:created>
  <dcterms:modified xsi:type="dcterms:W3CDTF">2021-01-29T10:00:36Z</dcterms:modified>
</cp:coreProperties>
</file>