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8" r:id="rId3"/>
    <p:sldId id="285" r:id="rId4"/>
    <p:sldId id="289" r:id="rId5"/>
    <p:sldId id="290" r:id="rId6"/>
    <p:sldId id="327" r:id="rId7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2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ETIOLOGY OF ABNORMAL PSYCHOLOGY</a:t>
            </a:r>
            <a:br>
              <a:rPr lang="fi-FI" b="1" dirty="0"/>
            </a:br>
            <a:r>
              <a:rPr lang="fi-FI" b="1" dirty="0"/>
              <a:t>(18IB revision)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294254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0734AA-834B-7A48-8CDE-3A597F3CD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621494E-2939-DC45-AA15-648D2C1B53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r>
              <a:rPr lang="en-GB" i="1" dirty="0"/>
              <a:t>”Explanations for disorder(s)”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3FF107F-8820-E34F-A465-391F13C958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Review the main contents of this topic from pages 288–299</a:t>
            </a:r>
          </a:p>
          <a:p>
            <a:pPr lvl="1"/>
            <a:r>
              <a:rPr lang="en-GB" dirty="0"/>
              <a:t>Pay close attention to how core approaches are applied </a:t>
            </a:r>
          </a:p>
          <a:p>
            <a:r>
              <a:rPr lang="en-GB" dirty="0"/>
              <a:t>Review at least TWO studies that can be applied with the topic</a:t>
            </a:r>
          </a:p>
        </p:txBody>
      </p:sp>
    </p:spTree>
    <p:extLst>
      <p:ext uri="{BB962C8B-B14F-4D97-AF65-F5344CB8AC3E}">
        <p14:creationId xmlns:p14="http://schemas.microsoft.com/office/powerpoint/2010/main" val="76221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Read the sample responses</a:t>
            </a:r>
          </a:p>
          <a:p>
            <a:pPr lvl="1"/>
            <a:r>
              <a:rPr lang="en-GB" dirty="0"/>
              <a:t>All sample responses relate to the the topic </a:t>
            </a:r>
            <a:r>
              <a:rPr lang="en-GB" i="1" dirty="0"/>
              <a:t>“Explanations for disorder(s)”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After reading the response, pay attention to the examiner’s comments</a:t>
            </a:r>
          </a:p>
          <a:p>
            <a:endParaRPr lang="en-GB" dirty="0"/>
          </a:p>
          <a:p>
            <a:r>
              <a:rPr lang="en-GB" dirty="0"/>
              <a:t>How could these responses be improved?</a:t>
            </a:r>
          </a:p>
          <a:p>
            <a:pPr lvl="1"/>
            <a:r>
              <a:rPr lang="en-GB" dirty="0"/>
              <a:t>Make amendments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565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0734AA-834B-7A48-8CDE-3A597F3CD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621494E-2939-DC45-AA15-648D2C1B53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fi-FI" dirty="0"/>
          </a:p>
          <a:p>
            <a:endParaRPr lang="fi-FI" dirty="0"/>
          </a:p>
          <a:p>
            <a:endParaRPr lang="en-GB" i="1" dirty="0"/>
          </a:p>
          <a:p>
            <a:r>
              <a:rPr lang="en-GB" i="1" dirty="0"/>
              <a:t>”Prevalence rates and disorder(s)”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3FF107F-8820-E34F-A465-391F13C958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Review the main contents of this topic from pages 266–268, your memos and teacher’s materials</a:t>
            </a:r>
          </a:p>
          <a:p>
            <a:endParaRPr lang="en-GB" dirty="0"/>
          </a:p>
          <a:p>
            <a:r>
              <a:rPr lang="en-GB" dirty="0"/>
              <a:t>Review at least TWO studies that can be applied with the topic</a:t>
            </a:r>
          </a:p>
        </p:txBody>
      </p:sp>
    </p:spTree>
    <p:extLst>
      <p:ext uri="{BB962C8B-B14F-4D97-AF65-F5344CB8AC3E}">
        <p14:creationId xmlns:p14="http://schemas.microsoft.com/office/powerpoint/2010/main" val="116431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r>
              <a:rPr lang="en-GB" dirty="0"/>
              <a:t>Read the sample response to the question </a:t>
            </a:r>
            <a:r>
              <a:rPr lang="en-GB" i="1" dirty="0"/>
              <a:t>”Discuss prevalence rates and disorders”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After reading the response, pay attention to the examiner’s comments</a:t>
            </a:r>
          </a:p>
          <a:p>
            <a:endParaRPr lang="en-GB" dirty="0"/>
          </a:p>
          <a:p>
            <a:r>
              <a:rPr lang="en-GB" dirty="0"/>
              <a:t>How could these responses be improved?</a:t>
            </a:r>
          </a:p>
          <a:p>
            <a:pPr lvl="1"/>
            <a:r>
              <a:rPr lang="en-GB" dirty="0"/>
              <a:t>Make amendments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3041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E7D7BD-4F27-3644-BE3C-601281AB9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581551B-568E-3E43-A991-C381FBDB34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How do the different approaches of IB Psychology syllabus manifest themselves in </a:t>
            </a:r>
            <a:r>
              <a:rPr lang="en-GB" dirty="0" err="1"/>
              <a:t>Etiology</a:t>
            </a:r>
            <a:r>
              <a:rPr lang="en-GB" dirty="0"/>
              <a:t> of abnormal psychology?</a:t>
            </a:r>
          </a:p>
        </p:txBody>
      </p:sp>
      <p:pic>
        <p:nvPicPr>
          <p:cNvPr id="6" name="Sisällön paikkamerkki 4">
            <a:extLst>
              <a:ext uri="{FF2B5EF4-FFF2-40B4-BE49-F238E27FC236}">
                <a16:creationId xmlns:a16="http://schemas.microsoft.com/office/drawing/2014/main" id="{2855DD29-F5D1-DC44-B9DA-721F98E6901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843881"/>
            <a:ext cx="4038600" cy="4038600"/>
          </a:xfrm>
        </p:spPr>
      </p:pic>
    </p:spTree>
    <p:extLst>
      <p:ext uri="{BB962C8B-B14F-4D97-AF65-F5344CB8AC3E}">
        <p14:creationId xmlns:p14="http://schemas.microsoft.com/office/powerpoint/2010/main" val="15170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181</Words>
  <Application>Microsoft Macintosh PowerPoint</Application>
  <PresentationFormat>Näytössä katseltava diaesitys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Office-teema</vt:lpstr>
      <vt:lpstr>ETIOLOGY OF ABNORMAL PSYCHOLOGY (18IB revision)</vt:lpstr>
      <vt:lpstr>TASK</vt:lpstr>
      <vt:lpstr>TASK</vt:lpstr>
      <vt:lpstr>TASK</vt:lpstr>
      <vt:lpstr>TASK</vt:lpstr>
      <vt:lpstr>TASK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84</cp:revision>
  <dcterms:created xsi:type="dcterms:W3CDTF">2016-01-27T06:20:57Z</dcterms:created>
  <dcterms:modified xsi:type="dcterms:W3CDTF">2021-01-29T08:39:01Z</dcterms:modified>
</cp:coreProperties>
</file>