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0" r:id="rId5"/>
    <p:sldMasterId id="2147483668" r:id="rId6"/>
  </p:sldMasterIdLst>
  <p:notesMasterIdLst>
    <p:notesMasterId r:id="rId20"/>
  </p:notesMasterIdLst>
  <p:handoutMasterIdLst>
    <p:handoutMasterId r:id="rId21"/>
  </p:handoutMasterIdLst>
  <p:sldIdLst>
    <p:sldId id="256" r:id="rId7"/>
    <p:sldId id="268" r:id="rId8"/>
    <p:sldId id="269" r:id="rId9"/>
    <p:sldId id="257" r:id="rId10"/>
    <p:sldId id="258" r:id="rId11"/>
    <p:sldId id="261" r:id="rId12"/>
    <p:sldId id="259" r:id="rId13"/>
    <p:sldId id="270" r:id="rId14"/>
    <p:sldId id="262" r:id="rId15"/>
    <p:sldId id="263" r:id="rId16"/>
    <p:sldId id="267" r:id="rId17"/>
    <p:sldId id="266" r:id="rId18"/>
    <p:sldId id="271" r:id="rId19"/>
  </p:sldIdLst>
  <p:sldSz cx="12192000" cy="6858000"/>
  <p:notesSz cx="6797675" cy="9926638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2FC10B2-1F7B-4B92-A3BC-FDCCA32702A3}" v="13" dt="2026-09-11T07:58:45.00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84" autoAdjust="0"/>
    <p:restoredTop sz="94660"/>
  </p:normalViewPr>
  <p:slideViewPr>
    <p:cSldViewPr snapToGrid="0">
      <p:cViewPr varScale="1">
        <p:scale>
          <a:sx n="59" d="100"/>
          <a:sy n="59" d="100"/>
        </p:scale>
        <p:origin x="588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viewProps" Target="view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8A93B6-2AB7-4426-BB18-D528777982B5}" type="datetimeFigureOut">
              <a:rPr lang="fi-FI" smtClean="0"/>
              <a:t>11.9.2026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35782E-AEB8-409E-BECB-E68459F4E64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243770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280DAC-A6E1-453F-9D0F-514F1D11BB42}" type="datetimeFigureOut">
              <a:rPr lang="fi-FI" smtClean="0"/>
              <a:t>11.9.2026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7387DA-4EE2-415E-B566-CC4F506AB03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562263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36ffb2e7d5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8" name="Google Shape;68;g36ffb2e7d59_0_0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36ff9f30d69_0_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1" name="Google Shape;91;g36ff9f30d69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8" name="Google Shape;108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3a26a437f9d_0_0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000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40"/>
              <a:buFont typeface="Arial"/>
              <a:buChar char="•"/>
            </a:pPr>
            <a:r>
              <a:rPr lang="fi-FI" sz="21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Luontoliikunta tukee fyysistä, psyykkistä ja sosiaalista hyvinvointia, esim. </a:t>
            </a:r>
            <a:endParaRPr sz="21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5" name="Google Shape;115;g3a26a437f9d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3a26a437f9d_0_8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8" name="Google Shape;138;g3a26a437f9d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999230C-9C61-4D42-A463-99C029E148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2B275B45-8898-4244-8620-EC55DCEC23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244966F0-BB47-40FF-A314-01D3D5E7C9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20886-94D6-40BF-90AE-6114E509F23C}" type="datetimeFigureOut">
              <a:rPr lang="fi-FI" smtClean="0"/>
              <a:t>11.9.2026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5EE73AD4-DCB1-45F5-8D7B-D10B26583B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44539E4-FCE1-4BD7-BAA9-1BD3232DC0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0C504-9F56-4EC1-94DA-D164E99E50B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066813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A2A5AD8-AB85-4C83-B4E9-AE621A0566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83552CC-C098-4C69-864A-CC357E1D5D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30BF6FDB-0DA7-4ADB-B50E-3A676337DF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20886-94D6-40BF-90AE-6114E509F23C}" type="datetimeFigureOut">
              <a:rPr lang="fi-FI" smtClean="0"/>
              <a:t>11.9.2026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9318326-4401-4343-8F1E-C4D947B992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49F7B2C5-30C4-4B55-B648-1CB8242168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0C504-9F56-4EC1-94DA-D164E99E50B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003739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0955C37-C282-4CA8-8CFC-11B9E6DEFD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EA3CD1CF-0CB9-464D-9400-063D38EECE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DC29929E-9A14-40EB-A01C-3E6CC293E0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20886-94D6-40BF-90AE-6114E509F23C}" type="datetimeFigureOut">
              <a:rPr lang="fi-FI" smtClean="0"/>
              <a:t>11.9.2026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9577E47-C62D-44C3-BFEC-912EFBD9A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8B13E337-D32B-47AA-A4CB-6E7E8A1077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0C504-9F56-4EC1-94DA-D164E99E50B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008585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4528E25-B98F-46B6-9057-8124C97ADF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43826C2-B2DE-45A7-AE3E-9E3432CE88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2D716823-3F91-42EB-AD8A-A9EB624F52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D4EB24D5-8685-4B05-A195-E20D0DC26F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20886-94D6-40BF-90AE-6114E509F23C}" type="datetimeFigureOut">
              <a:rPr lang="fi-FI" smtClean="0"/>
              <a:t>11.9.2026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A56D47B6-89BD-4B34-8767-9C62B11C73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1D7F0ECA-9E88-4694-8143-5F870252B1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0C504-9F56-4EC1-94DA-D164E99E50B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204418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FB1D6CC-DA19-43B8-92D1-74EF43AB9C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BD60BAD9-B969-433E-905A-72440AD889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51AB337B-A29D-4D34-BDCD-0D31C81416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60978AD3-455D-4560-96A7-CF866146B0D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1DF39D78-7D76-464C-ACF0-16B5ED76FCB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3F8A66F7-4B69-4069-8BA1-C6BAD6B9B6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20886-94D6-40BF-90AE-6114E509F23C}" type="datetimeFigureOut">
              <a:rPr lang="fi-FI" smtClean="0"/>
              <a:t>11.9.2026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2534FFC5-B7AD-463C-9C97-A71DDFA929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2EB94592-C895-4E0D-8550-960E7AC411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0C504-9F56-4EC1-94DA-D164E99E50B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456143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2B1F169-1EA3-4D50-B6CE-D0D554F296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DDB3B0B8-DEE7-46BE-A1F1-F25564EF02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20886-94D6-40BF-90AE-6114E509F23C}" type="datetimeFigureOut">
              <a:rPr lang="fi-FI" smtClean="0"/>
              <a:t>11.9.2026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391A9013-615B-4BEB-B8DD-CD0B6631E6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5AAD5F9B-2A31-4A87-8A94-9B5148F69F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0C504-9F56-4EC1-94DA-D164E99E50B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540550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5FF86AB4-B5EE-43F0-8557-A2855987D0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20886-94D6-40BF-90AE-6114E509F23C}" type="datetimeFigureOut">
              <a:rPr lang="fi-FI" smtClean="0"/>
              <a:t>11.9.2026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DACD1B0C-5B6B-490A-8536-A4B825AC87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57C8D580-3DCA-46BD-A9C6-845E6EED36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0C504-9F56-4EC1-94DA-D164E99E50B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143541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B6D8E3F-E7A2-4DCC-BD0F-7A442ED293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1878107-85F8-4636-8437-24B3D08D78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DA26E0A3-EDBB-41B1-8BE7-0C8B308D77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C42C9D25-B909-4DD3-9139-907DDD0454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20886-94D6-40BF-90AE-6114E509F23C}" type="datetimeFigureOut">
              <a:rPr lang="fi-FI" smtClean="0"/>
              <a:t>11.9.2026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A049132D-3A8F-44C2-88AB-540114A716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D170ED08-8F3C-4C2E-9ADB-021B928F9E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0C504-9F56-4EC1-94DA-D164E99E50B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388049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353BB3C-4C32-4FC2-99B3-63111FFF01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D8B0FCC8-AD69-4777-8A01-EA4C89001EE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6D672E42-1A0E-4429-B7E5-8398D6D36F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795AB94B-E9CD-4B0A-A977-35E3728A96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20886-94D6-40BF-90AE-6114E509F23C}" type="datetimeFigureOut">
              <a:rPr lang="fi-FI" smtClean="0"/>
              <a:t>11.9.2026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A8626862-3D03-489A-8A95-79BF46B290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04BBE6C5-AE72-40D4-A70A-6AD8696F99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0C504-9F56-4EC1-94DA-D164E99E50B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253417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311CCF6-AE83-4338-8D86-D5157E0415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B1351B71-9611-4379-A019-41486FB607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CDC731B5-9F32-42C9-A6F2-E522AEA66A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20886-94D6-40BF-90AE-6114E509F23C}" type="datetimeFigureOut">
              <a:rPr lang="fi-FI" smtClean="0"/>
              <a:t>11.9.2026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83B8245-5E7F-4B46-94B7-2E0CBEC02B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C1404F4-5FB5-4461-95FE-67F61420BC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0C504-9F56-4EC1-94DA-D164E99E50B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29736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63BCD6F5-E34C-4CB3-9A67-0C46CDFF451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F9E70756-5121-4B1A-9427-A8390FD536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6B574F3D-10EA-46E6-A674-4FE5B0F5D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20886-94D6-40BF-90AE-6114E509F23C}" type="datetimeFigureOut">
              <a:rPr lang="fi-FI" smtClean="0"/>
              <a:t>11.9.2026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1EE5A55-F621-480D-BD91-3D03DAC679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946DC09F-CCF6-4F36-8021-6652ABFC5F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0C504-9F56-4EC1-94DA-D164E99E50B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565279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&amp; Image">
  <p:cSld name="Title &amp; Image">
    <p:bg>
      <p:bgPr>
        <a:solidFill>
          <a:srgbClr val="FFFFFF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12"/>
          <p:cNvSpPr>
            <a:spLocks noGrp="1"/>
          </p:cNvSpPr>
          <p:nvPr>
            <p:ph type="pic" idx="2"/>
          </p:nvPr>
        </p:nvSpPr>
        <p:spPr>
          <a:xfrm>
            <a:off x="0" y="0"/>
            <a:ext cx="12192000" cy="61512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i-FI"/>
          </a:p>
        </p:txBody>
      </p:sp>
      <p:pic>
        <p:nvPicPr>
          <p:cNvPr id="10" name="Google Shape;10;p12" descr="Studeo_Logo_Musta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861272" y="6249038"/>
            <a:ext cx="1178325" cy="512941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12"/>
          <p:cNvSpPr txBox="1">
            <a:spLocks noGrp="1"/>
          </p:cNvSpPr>
          <p:nvPr>
            <p:ph type="body" idx="1"/>
          </p:nvPr>
        </p:nvSpPr>
        <p:spPr>
          <a:xfrm>
            <a:off x="863600" y="4552156"/>
            <a:ext cx="10464800" cy="78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noAutofit/>
          </a:bodyPr>
          <a:lstStyle>
            <a:lvl1pPr marL="609585" marR="0" lvl="0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Open Sans"/>
              <a:buNone/>
              <a:defRPr sz="2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1219170" marR="0" lvl="1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Open Sans"/>
              <a:buNone/>
              <a:defRPr sz="28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828754" marR="0" lvl="2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Open Sans"/>
              <a:buNone/>
              <a:defRPr sz="28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2438339" marR="0" lvl="3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Open Sans"/>
              <a:buNone/>
              <a:defRPr sz="28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3047924" marR="0" lvl="4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Open Sans"/>
              <a:buNone/>
              <a:defRPr sz="28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3657509" marR="0" lvl="5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4267093" marR="0" lvl="6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4876678" marR="0" lvl="7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5486263" marR="0" lvl="8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12" name="Google Shape;12;p12"/>
          <p:cNvSpPr txBox="1">
            <a:spLocks noGrp="1"/>
          </p:cNvSpPr>
          <p:nvPr>
            <p:ph type="body" idx="3"/>
          </p:nvPr>
        </p:nvSpPr>
        <p:spPr>
          <a:xfrm>
            <a:off x="204355" y="6359460"/>
            <a:ext cx="4157200" cy="43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3750" rIns="34275" bIns="17150" anchor="t" anchorCtr="0">
            <a:noAutofit/>
          </a:bodyPr>
          <a:lstStyle>
            <a:lvl1pPr marL="609585" marR="0" lvl="0" indent="-30479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Open Sans"/>
              <a:buNone/>
              <a:defRPr sz="1733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1219170" marR="0" lvl="1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828754" marR="0" lvl="2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2438339" marR="0" lvl="3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3047924" marR="0" lvl="4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3657509" marR="0" lvl="5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4267093" marR="0" lvl="6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4876678" marR="0" lvl="7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5486263" marR="0" lvl="8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539684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ulletlist with Title">
  <p:cSld name="Bulletlist with Title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14" descr="Studeo_Logo_Musta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861272" y="6249038"/>
            <a:ext cx="1178325" cy="512941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14"/>
          <p:cNvSpPr txBox="1">
            <a:spLocks noGrp="1"/>
          </p:cNvSpPr>
          <p:nvPr>
            <p:ph type="body" idx="1"/>
          </p:nvPr>
        </p:nvSpPr>
        <p:spPr>
          <a:xfrm>
            <a:off x="863600" y="1581151"/>
            <a:ext cx="10464800" cy="45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noAutofit/>
          </a:bodyPr>
          <a:lstStyle>
            <a:lvl1pPr marL="609585" marR="0" lvl="0" indent="-482588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Char char="•"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1219170" marR="0" lvl="1" indent="-474121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Open Sans"/>
              <a:buChar char="•"/>
              <a:defRPr sz="2667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828754" marR="0" lvl="2" indent="-482588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Char char="•"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2438339" marR="0" lvl="3" indent="-482588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Char char="•"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3047924" marR="0" lvl="4" indent="-482588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Char char="•"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3657509" marR="0" lvl="5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4267093" marR="0" lvl="6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4876678" marR="0" lvl="7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5486263" marR="0" lvl="8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22" name="Google Shape;22;p14"/>
          <p:cNvSpPr txBox="1">
            <a:spLocks noGrp="1"/>
          </p:cNvSpPr>
          <p:nvPr>
            <p:ph type="title"/>
          </p:nvPr>
        </p:nvSpPr>
        <p:spPr>
          <a:xfrm>
            <a:off x="863600" y="754383"/>
            <a:ext cx="10464800" cy="6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t" anchorCtr="0">
            <a:norm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Open Sans"/>
              <a:buNone/>
              <a:defRPr sz="3733" b="1" i="0">
                <a:latin typeface="Open Sans"/>
                <a:ea typeface="Open Sans"/>
                <a:cs typeface="Open Sans"/>
                <a:sym typeface="Open Sans"/>
              </a:defRPr>
            </a:lvl1pPr>
            <a:lvl2pPr lvl="1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2pPr>
            <a:lvl3pPr lvl="2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3pPr>
            <a:lvl4pPr lvl="3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4pPr>
            <a:lvl5pPr lvl="4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5pPr>
            <a:lvl6pPr lvl="5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6pPr>
            <a:lvl7pPr lvl="6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7pPr>
            <a:lvl8pPr lvl="7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8pPr>
            <a:lvl9pPr lvl="8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273776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Image Right &amp; Paragraph with Title">
  <p:cSld name="Image Right &amp; Paragraph with Title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5"/>
          <p:cNvSpPr>
            <a:spLocks noGrp="1"/>
          </p:cNvSpPr>
          <p:nvPr>
            <p:ph type="pic" idx="2"/>
          </p:nvPr>
        </p:nvSpPr>
        <p:spPr>
          <a:xfrm>
            <a:off x="6096000" y="0"/>
            <a:ext cx="6096000" cy="6858000"/>
          </a:xfrm>
          <a:prstGeom prst="rect">
            <a:avLst/>
          </a:prstGeom>
          <a:noFill/>
          <a:ln>
            <a:noFill/>
          </a:ln>
        </p:spPr>
      </p:sp>
      <p:pic>
        <p:nvPicPr>
          <p:cNvPr id="25" name="Google Shape;25;p15" descr="Studeo_Logo_Musta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823" y="6249038"/>
            <a:ext cx="1178325" cy="512941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Google Shape;26;p15"/>
          <p:cNvSpPr txBox="1">
            <a:spLocks noGrp="1"/>
          </p:cNvSpPr>
          <p:nvPr>
            <p:ph type="body" idx="1"/>
          </p:nvPr>
        </p:nvSpPr>
        <p:spPr>
          <a:xfrm>
            <a:off x="799783" y="718388"/>
            <a:ext cx="4618000" cy="101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noAutofit/>
          </a:bodyPr>
          <a:lstStyle>
            <a:lvl1pPr marL="609585" marR="0" lvl="0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Open Sans"/>
              <a:buNone/>
              <a:defRPr sz="3733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1219170" marR="0" lvl="1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828754" marR="0" lvl="2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2438339" marR="0" lvl="3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3047924" marR="0" lvl="4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3657509" marR="0" lvl="5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4267093" marR="0" lvl="6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4876678" marR="0" lvl="7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5486263" marR="0" lvl="8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27" name="Google Shape;27;p15"/>
          <p:cNvSpPr txBox="1">
            <a:spLocks noGrp="1"/>
          </p:cNvSpPr>
          <p:nvPr>
            <p:ph type="body" idx="3"/>
          </p:nvPr>
        </p:nvSpPr>
        <p:spPr>
          <a:xfrm>
            <a:off x="799783" y="1843087"/>
            <a:ext cx="4618000" cy="429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noAutofit/>
          </a:bodyPr>
          <a:lstStyle>
            <a:lvl1pPr marL="609585" marR="0" lvl="0" indent="-30479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1219170" marR="0" lvl="1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828754" marR="0" lvl="2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2438339" marR="0" lvl="3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3047924" marR="0" lvl="4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3657509" marR="0" lvl="5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4267093" marR="0" lvl="6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4876678" marR="0" lvl="7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5486263" marR="0" lvl="8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28" name="Google Shape;28;p15"/>
          <p:cNvSpPr txBox="1">
            <a:spLocks noGrp="1"/>
          </p:cNvSpPr>
          <p:nvPr>
            <p:ph type="body" idx="4"/>
          </p:nvPr>
        </p:nvSpPr>
        <p:spPr>
          <a:xfrm>
            <a:off x="9295176" y="6390635"/>
            <a:ext cx="2635600" cy="43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noAutofit/>
          </a:bodyPr>
          <a:lstStyle>
            <a:lvl1pPr marL="609585" marR="0" lvl="0" indent="-30479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Open Sans"/>
              <a:buNone/>
              <a:defRPr sz="1733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1219170" marR="0" lvl="1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828754" marR="0" lvl="2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2438339" marR="0" lvl="3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3047924" marR="0" lvl="4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3657509" marR="0" lvl="5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4267093" marR="0" lvl="6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4876678" marR="0" lvl="7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5486263" marR="0" lvl="8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389859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wo Paragraph with Title">
  <p:cSld name="Two Paragraph with Title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Google Shape;30;p18" descr="Studeo_Logo_Musta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861272" y="6249038"/>
            <a:ext cx="1178325" cy="512941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Google Shape;31;p18"/>
          <p:cNvSpPr txBox="1">
            <a:spLocks noGrp="1"/>
          </p:cNvSpPr>
          <p:nvPr>
            <p:ph type="body" idx="1"/>
          </p:nvPr>
        </p:nvSpPr>
        <p:spPr>
          <a:xfrm>
            <a:off x="6306783" y="1828909"/>
            <a:ext cx="5130000" cy="41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noAutofit/>
          </a:bodyPr>
          <a:lstStyle>
            <a:lvl1pPr marL="609585" marR="0" lvl="0" indent="-30479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1219170" marR="0" lvl="1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828754" marR="0" lvl="2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2438339" marR="0" lvl="3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3047924" marR="0" lvl="4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3657509" marR="0" lvl="5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4267093" marR="0" lvl="6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4876678" marR="0" lvl="7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5486263" marR="0" lvl="8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32" name="Google Shape;32;p18"/>
          <p:cNvSpPr txBox="1">
            <a:spLocks noGrp="1"/>
          </p:cNvSpPr>
          <p:nvPr>
            <p:ph type="body" idx="2"/>
          </p:nvPr>
        </p:nvSpPr>
        <p:spPr>
          <a:xfrm>
            <a:off x="805873" y="719451"/>
            <a:ext cx="10630800" cy="9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noAutofit/>
          </a:bodyPr>
          <a:lstStyle>
            <a:lvl1pPr marL="609585" marR="0" lvl="0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Open Sans"/>
              <a:buNone/>
              <a:defRPr sz="3733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1219170" marR="0" lvl="1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828754" marR="0" lvl="2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2438339" marR="0" lvl="3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3047924" marR="0" lvl="4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3657509" marR="0" lvl="5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4267093" marR="0" lvl="6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4876678" marR="0" lvl="7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5486263" marR="0" lvl="8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33" name="Google Shape;33;p18"/>
          <p:cNvSpPr txBox="1">
            <a:spLocks noGrp="1"/>
          </p:cNvSpPr>
          <p:nvPr>
            <p:ph type="body" idx="3"/>
          </p:nvPr>
        </p:nvSpPr>
        <p:spPr>
          <a:xfrm>
            <a:off x="805872" y="1828909"/>
            <a:ext cx="5130000" cy="41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noAutofit/>
          </a:bodyPr>
          <a:lstStyle>
            <a:lvl1pPr marL="609585" marR="0" lvl="0" indent="-30479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1219170" marR="0" lvl="1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828754" marR="0" lvl="2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2438339" marR="0" lvl="3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3047924" marR="0" lvl="4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3657509" marR="0" lvl="5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4267093" marR="0" lvl="6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4876678" marR="0" lvl="7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5486263" marR="0" lvl="8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02483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Agenda" type="tx">
  <p:cSld name="Agenda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20"/>
          <p:cNvSpPr txBox="1">
            <a:spLocks noGrp="1"/>
          </p:cNvSpPr>
          <p:nvPr>
            <p:ph type="title"/>
          </p:nvPr>
        </p:nvSpPr>
        <p:spPr>
          <a:xfrm>
            <a:off x="863600" y="754383"/>
            <a:ext cx="10464800" cy="6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t" anchorCtr="0">
            <a:norm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Open Sans"/>
              <a:buNone/>
              <a:defRPr sz="3733" b="1" i="0">
                <a:latin typeface="Open Sans"/>
                <a:ea typeface="Open Sans"/>
                <a:cs typeface="Open Sans"/>
                <a:sym typeface="Open Sans"/>
              </a:defRPr>
            </a:lvl1pPr>
            <a:lvl2pPr lvl="1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2pPr>
            <a:lvl3pPr lvl="2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3pPr>
            <a:lvl4pPr lvl="3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4pPr>
            <a:lvl5pPr lvl="4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5pPr>
            <a:lvl6pPr lvl="5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6pPr>
            <a:lvl7pPr lvl="6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7pPr>
            <a:lvl8pPr lvl="7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8pPr>
            <a:lvl9pPr lvl="8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20"/>
          <p:cNvSpPr txBox="1">
            <a:spLocks noGrp="1"/>
          </p:cNvSpPr>
          <p:nvPr>
            <p:ph type="body" idx="1"/>
          </p:nvPr>
        </p:nvSpPr>
        <p:spPr>
          <a:xfrm>
            <a:off x="863600" y="1539240"/>
            <a:ext cx="10464800" cy="453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noAutofit/>
          </a:bodyPr>
          <a:lstStyle>
            <a:lvl1pPr marL="609585" marR="0" lvl="0" indent="-482588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Char char="•"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1219170" marR="0" lvl="1" indent="-482588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Char char="•"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828754" marR="0" lvl="2" indent="-482588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Char char="•"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2438339" marR="0" lvl="3" indent="-482588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Char char="•"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3047924" marR="0" lvl="4" indent="-482588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Char char="•"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3657509" marR="0" lvl="5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4267093" marR="0" lvl="6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4876678" marR="0" lvl="7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5486263" marR="0" lvl="8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pic>
        <p:nvPicPr>
          <p:cNvPr id="37" name="Google Shape;37;p20" descr="Studeo_Logo_Musta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861272" y="6249038"/>
            <a:ext cx="1178325" cy="51294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296320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ulletlist">
  <p:cSld name="Bulletlist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21"/>
          <p:cNvSpPr txBox="1">
            <a:spLocks noGrp="1"/>
          </p:cNvSpPr>
          <p:nvPr>
            <p:ph type="body" idx="1"/>
          </p:nvPr>
        </p:nvSpPr>
        <p:spPr>
          <a:xfrm>
            <a:off x="863600" y="808989"/>
            <a:ext cx="10464800" cy="30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noAutofit/>
          </a:bodyPr>
          <a:lstStyle>
            <a:lvl1pPr marL="609585" marR="0" lvl="0" indent="-482588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Char char="•"/>
              <a:defRPr sz="28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1219170" marR="0" lvl="1" indent="-482588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Char char="•"/>
              <a:defRPr sz="28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828754" marR="0" lvl="2" indent="-482588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Char char="•"/>
              <a:defRPr sz="28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2438339" marR="0" lvl="3" indent="-482588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Char char="•"/>
              <a:defRPr sz="28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3047924" marR="0" lvl="4" indent="-482588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Char char="•"/>
              <a:defRPr sz="28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3657509" marR="0" lvl="5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4267093" marR="0" lvl="6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4876678" marR="0" lvl="7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5486263" marR="0" lvl="8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pic>
        <p:nvPicPr>
          <p:cNvPr id="40" name="Google Shape;40;p21" descr="Studeo_Logo_Musta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861272" y="6249038"/>
            <a:ext cx="1178325" cy="51294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8120088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&amp; Image">
  <p:cSld name="Title &amp; Image">
    <p:bg>
      <p:bgPr>
        <a:solidFill>
          <a:srgbClr val="FFFFFF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12"/>
          <p:cNvSpPr>
            <a:spLocks noGrp="1"/>
          </p:cNvSpPr>
          <p:nvPr>
            <p:ph type="pic" idx="2"/>
          </p:nvPr>
        </p:nvSpPr>
        <p:spPr>
          <a:xfrm>
            <a:off x="0" y="0"/>
            <a:ext cx="12192000" cy="61512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i-FI"/>
          </a:p>
        </p:txBody>
      </p:sp>
      <p:pic>
        <p:nvPicPr>
          <p:cNvPr id="10" name="Google Shape;10;p12" descr="Studeo_Logo_Musta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861272" y="6249038"/>
            <a:ext cx="1178325" cy="512941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12"/>
          <p:cNvSpPr txBox="1">
            <a:spLocks noGrp="1"/>
          </p:cNvSpPr>
          <p:nvPr>
            <p:ph type="body" idx="1"/>
          </p:nvPr>
        </p:nvSpPr>
        <p:spPr>
          <a:xfrm>
            <a:off x="863600" y="4552156"/>
            <a:ext cx="10464800" cy="78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noAutofit/>
          </a:bodyPr>
          <a:lstStyle>
            <a:lvl1pPr marL="609585" marR="0" lvl="0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Open Sans"/>
              <a:buNone/>
              <a:defRPr sz="2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1219170" marR="0" lvl="1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Open Sans"/>
              <a:buNone/>
              <a:defRPr sz="28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828754" marR="0" lvl="2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Open Sans"/>
              <a:buNone/>
              <a:defRPr sz="28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2438339" marR="0" lvl="3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Open Sans"/>
              <a:buNone/>
              <a:defRPr sz="28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3047924" marR="0" lvl="4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Open Sans"/>
              <a:buNone/>
              <a:defRPr sz="28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3657509" marR="0" lvl="5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4267093" marR="0" lvl="6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4876678" marR="0" lvl="7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5486263" marR="0" lvl="8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12" name="Google Shape;12;p12"/>
          <p:cNvSpPr txBox="1">
            <a:spLocks noGrp="1"/>
          </p:cNvSpPr>
          <p:nvPr>
            <p:ph type="body" idx="3"/>
          </p:nvPr>
        </p:nvSpPr>
        <p:spPr>
          <a:xfrm>
            <a:off x="204355" y="6359460"/>
            <a:ext cx="4157200" cy="43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3750" rIns="34275" bIns="17150" anchor="t" anchorCtr="0">
            <a:noAutofit/>
          </a:bodyPr>
          <a:lstStyle>
            <a:lvl1pPr marL="609585" marR="0" lvl="0" indent="-30479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Open Sans"/>
              <a:buNone/>
              <a:defRPr sz="1733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1219170" marR="0" lvl="1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828754" marR="0" lvl="2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2438339" marR="0" lvl="3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3047924" marR="0" lvl="4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3657509" marR="0" lvl="5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4267093" marR="0" lvl="6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4876678" marR="0" lvl="7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5486263" marR="0" lvl="8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6391221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Image Left &amp; Paragraph with Title">
  <p:cSld name="Image Left &amp; Paragraph with Title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oogle Shape;14;p13" descr="Studeo_Logo_Musta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861272" y="6249038"/>
            <a:ext cx="1178325" cy="512941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13"/>
          <p:cNvSpPr txBox="1">
            <a:spLocks noGrp="1"/>
          </p:cNvSpPr>
          <p:nvPr>
            <p:ph type="body" idx="1"/>
          </p:nvPr>
        </p:nvSpPr>
        <p:spPr>
          <a:xfrm>
            <a:off x="6832600" y="718388"/>
            <a:ext cx="4704000" cy="97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noAutofit/>
          </a:bodyPr>
          <a:lstStyle>
            <a:lvl1pPr marL="609585" marR="0" lvl="0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Open Sans"/>
              <a:buNone/>
              <a:defRPr sz="3733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1219170" marR="0" lvl="1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828754" marR="0" lvl="2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2438339" marR="0" lvl="3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3047924" marR="0" lvl="4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3657509" marR="0" lvl="5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4267093" marR="0" lvl="6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4876678" marR="0" lvl="7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5486263" marR="0" lvl="8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16" name="Google Shape;16;p13"/>
          <p:cNvSpPr txBox="1">
            <a:spLocks noGrp="1"/>
          </p:cNvSpPr>
          <p:nvPr>
            <p:ph type="body" idx="2"/>
          </p:nvPr>
        </p:nvSpPr>
        <p:spPr>
          <a:xfrm>
            <a:off x="6832600" y="1827847"/>
            <a:ext cx="4704000" cy="43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noAutofit/>
          </a:bodyPr>
          <a:lstStyle>
            <a:lvl1pPr marL="609585" marR="0" lvl="0" indent="-30479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1219170" marR="0" lvl="1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828754" marR="0" lvl="2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2438339" marR="0" lvl="3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3047924" marR="0" lvl="4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3657509" marR="0" lvl="5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4267093" marR="0" lvl="6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4876678" marR="0" lvl="7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5486263" marR="0" lvl="8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17" name="Google Shape;17;p13"/>
          <p:cNvSpPr>
            <a:spLocks noGrp="1"/>
          </p:cNvSpPr>
          <p:nvPr>
            <p:ph type="pic" idx="3"/>
          </p:nvPr>
        </p:nvSpPr>
        <p:spPr>
          <a:xfrm>
            <a:off x="12700" y="0"/>
            <a:ext cx="6096000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18" name="Google Shape;18;p13"/>
          <p:cNvSpPr txBox="1">
            <a:spLocks noGrp="1"/>
          </p:cNvSpPr>
          <p:nvPr>
            <p:ph type="body" idx="4"/>
          </p:nvPr>
        </p:nvSpPr>
        <p:spPr>
          <a:xfrm>
            <a:off x="207367" y="6388993"/>
            <a:ext cx="4157200" cy="43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noAutofit/>
          </a:bodyPr>
          <a:lstStyle>
            <a:lvl1pPr marL="609585" marR="0" lvl="0" indent="-30479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Open Sans"/>
              <a:buNone/>
              <a:defRPr sz="1733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1219170" marR="0" lvl="1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828754" marR="0" lvl="2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2438339" marR="0" lvl="3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3047924" marR="0" lvl="4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3657509" marR="0" lvl="5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4267093" marR="0" lvl="6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4876678" marR="0" lvl="7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5486263" marR="0" lvl="8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3444162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ulletlist with Title">
  <p:cSld name="Bulletlist with Title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14" descr="Studeo_Logo_Musta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861272" y="6249038"/>
            <a:ext cx="1178325" cy="512941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14"/>
          <p:cNvSpPr txBox="1">
            <a:spLocks noGrp="1"/>
          </p:cNvSpPr>
          <p:nvPr>
            <p:ph type="body" idx="1"/>
          </p:nvPr>
        </p:nvSpPr>
        <p:spPr>
          <a:xfrm>
            <a:off x="863600" y="1581151"/>
            <a:ext cx="10464800" cy="45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noAutofit/>
          </a:bodyPr>
          <a:lstStyle>
            <a:lvl1pPr marL="609585" marR="0" lvl="0" indent="-482588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Char char="•"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1219170" marR="0" lvl="1" indent="-474121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Open Sans"/>
              <a:buChar char="•"/>
              <a:defRPr sz="2667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828754" marR="0" lvl="2" indent="-482588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Char char="•"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2438339" marR="0" lvl="3" indent="-482588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Char char="•"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3047924" marR="0" lvl="4" indent="-482588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Char char="•"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3657509" marR="0" lvl="5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4267093" marR="0" lvl="6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4876678" marR="0" lvl="7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5486263" marR="0" lvl="8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22" name="Google Shape;22;p14"/>
          <p:cNvSpPr txBox="1">
            <a:spLocks noGrp="1"/>
          </p:cNvSpPr>
          <p:nvPr>
            <p:ph type="title"/>
          </p:nvPr>
        </p:nvSpPr>
        <p:spPr>
          <a:xfrm>
            <a:off x="863600" y="754383"/>
            <a:ext cx="10464800" cy="6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t" anchorCtr="0">
            <a:norm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Open Sans"/>
              <a:buNone/>
              <a:defRPr sz="3733" b="1" i="0">
                <a:latin typeface="Open Sans"/>
                <a:ea typeface="Open Sans"/>
                <a:cs typeface="Open Sans"/>
                <a:sym typeface="Open Sans"/>
              </a:defRPr>
            </a:lvl1pPr>
            <a:lvl2pPr lvl="1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2pPr>
            <a:lvl3pPr lvl="2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3pPr>
            <a:lvl4pPr lvl="3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4pPr>
            <a:lvl5pPr lvl="4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5pPr>
            <a:lvl6pPr lvl="5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6pPr>
            <a:lvl7pPr lvl="6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7pPr>
            <a:lvl8pPr lvl="7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8pPr>
            <a:lvl9pPr lvl="8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1703170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Image Right &amp; Paragraph with Title">
  <p:cSld name="Image Right &amp; Paragraph with Title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5"/>
          <p:cNvSpPr>
            <a:spLocks noGrp="1"/>
          </p:cNvSpPr>
          <p:nvPr>
            <p:ph type="pic" idx="2"/>
          </p:nvPr>
        </p:nvSpPr>
        <p:spPr>
          <a:xfrm>
            <a:off x="6096000" y="0"/>
            <a:ext cx="6096000" cy="6858000"/>
          </a:xfrm>
          <a:prstGeom prst="rect">
            <a:avLst/>
          </a:prstGeom>
          <a:noFill/>
          <a:ln>
            <a:noFill/>
          </a:ln>
        </p:spPr>
      </p:sp>
      <p:pic>
        <p:nvPicPr>
          <p:cNvPr id="25" name="Google Shape;25;p15" descr="Studeo_Logo_Musta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823" y="6249038"/>
            <a:ext cx="1178325" cy="512941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Google Shape;26;p15"/>
          <p:cNvSpPr txBox="1">
            <a:spLocks noGrp="1"/>
          </p:cNvSpPr>
          <p:nvPr>
            <p:ph type="body" idx="1"/>
          </p:nvPr>
        </p:nvSpPr>
        <p:spPr>
          <a:xfrm>
            <a:off x="799783" y="718388"/>
            <a:ext cx="4618000" cy="101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noAutofit/>
          </a:bodyPr>
          <a:lstStyle>
            <a:lvl1pPr marL="609585" marR="0" lvl="0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Open Sans"/>
              <a:buNone/>
              <a:defRPr sz="3733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1219170" marR="0" lvl="1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828754" marR="0" lvl="2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2438339" marR="0" lvl="3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3047924" marR="0" lvl="4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3657509" marR="0" lvl="5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4267093" marR="0" lvl="6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4876678" marR="0" lvl="7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5486263" marR="0" lvl="8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27" name="Google Shape;27;p15"/>
          <p:cNvSpPr txBox="1">
            <a:spLocks noGrp="1"/>
          </p:cNvSpPr>
          <p:nvPr>
            <p:ph type="body" idx="3"/>
          </p:nvPr>
        </p:nvSpPr>
        <p:spPr>
          <a:xfrm>
            <a:off x="799783" y="1843087"/>
            <a:ext cx="4618000" cy="429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noAutofit/>
          </a:bodyPr>
          <a:lstStyle>
            <a:lvl1pPr marL="609585" marR="0" lvl="0" indent="-30479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1219170" marR="0" lvl="1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828754" marR="0" lvl="2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2438339" marR="0" lvl="3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3047924" marR="0" lvl="4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3657509" marR="0" lvl="5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4267093" marR="0" lvl="6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4876678" marR="0" lvl="7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5486263" marR="0" lvl="8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28" name="Google Shape;28;p15"/>
          <p:cNvSpPr txBox="1">
            <a:spLocks noGrp="1"/>
          </p:cNvSpPr>
          <p:nvPr>
            <p:ph type="body" idx="4"/>
          </p:nvPr>
        </p:nvSpPr>
        <p:spPr>
          <a:xfrm>
            <a:off x="9295176" y="6390635"/>
            <a:ext cx="2635600" cy="43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noAutofit/>
          </a:bodyPr>
          <a:lstStyle>
            <a:lvl1pPr marL="609585" marR="0" lvl="0" indent="-30479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Open Sans"/>
              <a:buNone/>
              <a:defRPr sz="1733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1219170" marR="0" lvl="1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828754" marR="0" lvl="2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2438339" marR="0" lvl="3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3047924" marR="0" lvl="4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3657509" marR="0" lvl="5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4267093" marR="0" lvl="6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4876678" marR="0" lvl="7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5486263" marR="0" lvl="8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0510645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wo Paragraph with Title">
  <p:cSld name="Two Paragraph with Title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Google Shape;30;p18" descr="Studeo_Logo_Musta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861272" y="6249038"/>
            <a:ext cx="1178325" cy="512941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Google Shape;31;p18"/>
          <p:cNvSpPr txBox="1">
            <a:spLocks noGrp="1"/>
          </p:cNvSpPr>
          <p:nvPr>
            <p:ph type="body" idx="1"/>
          </p:nvPr>
        </p:nvSpPr>
        <p:spPr>
          <a:xfrm>
            <a:off x="6306783" y="1828909"/>
            <a:ext cx="5130000" cy="41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noAutofit/>
          </a:bodyPr>
          <a:lstStyle>
            <a:lvl1pPr marL="609585" marR="0" lvl="0" indent="-30479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1219170" marR="0" lvl="1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828754" marR="0" lvl="2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2438339" marR="0" lvl="3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3047924" marR="0" lvl="4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3657509" marR="0" lvl="5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4267093" marR="0" lvl="6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4876678" marR="0" lvl="7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5486263" marR="0" lvl="8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32" name="Google Shape;32;p18"/>
          <p:cNvSpPr txBox="1">
            <a:spLocks noGrp="1"/>
          </p:cNvSpPr>
          <p:nvPr>
            <p:ph type="body" idx="2"/>
          </p:nvPr>
        </p:nvSpPr>
        <p:spPr>
          <a:xfrm>
            <a:off x="805873" y="719451"/>
            <a:ext cx="10630800" cy="9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noAutofit/>
          </a:bodyPr>
          <a:lstStyle>
            <a:lvl1pPr marL="609585" marR="0" lvl="0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Open Sans"/>
              <a:buNone/>
              <a:defRPr sz="3733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1219170" marR="0" lvl="1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828754" marR="0" lvl="2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2438339" marR="0" lvl="3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3047924" marR="0" lvl="4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3657509" marR="0" lvl="5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4267093" marR="0" lvl="6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4876678" marR="0" lvl="7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5486263" marR="0" lvl="8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33" name="Google Shape;33;p18"/>
          <p:cNvSpPr txBox="1">
            <a:spLocks noGrp="1"/>
          </p:cNvSpPr>
          <p:nvPr>
            <p:ph type="body" idx="3"/>
          </p:nvPr>
        </p:nvSpPr>
        <p:spPr>
          <a:xfrm>
            <a:off x="805872" y="1828909"/>
            <a:ext cx="5130000" cy="41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noAutofit/>
          </a:bodyPr>
          <a:lstStyle>
            <a:lvl1pPr marL="609585" marR="0" lvl="0" indent="-30479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1219170" marR="0" lvl="1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828754" marR="0" lvl="2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2438339" marR="0" lvl="3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3047924" marR="0" lvl="4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3657509" marR="0" lvl="5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4267093" marR="0" lvl="6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4876678" marR="0" lvl="7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5486263" marR="0" lvl="8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5332111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Agenda" type="tx">
  <p:cSld name="Agenda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20"/>
          <p:cNvSpPr txBox="1">
            <a:spLocks noGrp="1"/>
          </p:cNvSpPr>
          <p:nvPr>
            <p:ph type="title"/>
          </p:nvPr>
        </p:nvSpPr>
        <p:spPr>
          <a:xfrm>
            <a:off x="863600" y="754383"/>
            <a:ext cx="10464800" cy="6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t" anchorCtr="0">
            <a:norm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Open Sans"/>
              <a:buNone/>
              <a:defRPr sz="3733" b="1" i="0">
                <a:latin typeface="Open Sans"/>
                <a:ea typeface="Open Sans"/>
                <a:cs typeface="Open Sans"/>
                <a:sym typeface="Open Sans"/>
              </a:defRPr>
            </a:lvl1pPr>
            <a:lvl2pPr lvl="1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2pPr>
            <a:lvl3pPr lvl="2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3pPr>
            <a:lvl4pPr lvl="3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4pPr>
            <a:lvl5pPr lvl="4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5pPr>
            <a:lvl6pPr lvl="5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6pPr>
            <a:lvl7pPr lvl="6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7pPr>
            <a:lvl8pPr lvl="7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8pPr>
            <a:lvl9pPr lvl="8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20"/>
          <p:cNvSpPr txBox="1">
            <a:spLocks noGrp="1"/>
          </p:cNvSpPr>
          <p:nvPr>
            <p:ph type="body" idx="1"/>
          </p:nvPr>
        </p:nvSpPr>
        <p:spPr>
          <a:xfrm>
            <a:off x="863600" y="1539240"/>
            <a:ext cx="10464800" cy="453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noAutofit/>
          </a:bodyPr>
          <a:lstStyle>
            <a:lvl1pPr marL="609585" marR="0" lvl="0" indent="-482588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Char char="•"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1219170" marR="0" lvl="1" indent="-482588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Char char="•"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828754" marR="0" lvl="2" indent="-482588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Char char="•"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2438339" marR="0" lvl="3" indent="-482588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Char char="•"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3047924" marR="0" lvl="4" indent="-482588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Char char="•"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3657509" marR="0" lvl="5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4267093" marR="0" lvl="6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4876678" marR="0" lvl="7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5486263" marR="0" lvl="8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pic>
        <p:nvPicPr>
          <p:cNvPr id="37" name="Google Shape;37;p20" descr="Studeo_Logo_Musta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861272" y="6249038"/>
            <a:ext cx="1178325" cy="51294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0392452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ulletlist">
  <p:cSld name="Bulletlist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21"/>
          <p:cNvSpPr txBox="1">
            <a:spLocks noGrp="1"/>
          </p:cNvSpPr>
          <p:nvPr>
            <p:ph type="body" idx="1"/>
          </p:nvPr>
        </p:nvSpPr>
        <p:spPr>
          <a:xfrm>
            <a:off x="863600" y="808989"/>
            <a:ext cx="10464800" cy="30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noAutofit/>
          </a:bodyPr>
          <a:lstStyle>
            <a:lvl1pPr marL="609585" marR="0" lvl="0" indent="-482588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Char char="•"/>
              <a:defRPr sz="28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1219170" marR="0" lvl="1" indent="-482588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Char char="•"/>
              <a:defRPr sz="28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828754" marR="0" lvl="2" indent="-482588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Char char="•"/>
              <a:defRPr sz="28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2438339" marR="0" lvl="3" indent="-482588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Char char="•"/>
              <a:defRPr sz="28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3047924" marR="0" lvl="4" indent="-482588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Char char="•"/>
              <a:defRPr sz="28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3657509" marR="0" lvl="5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4267093" marR="0" lvl="6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4876678" marR="0" lvl="7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5486263" marR="0" lvl="8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pic>
        <p:nvPicPr>
          <p:cNvPr id="40" name="Google Shape;40;p21" descr="Studeo_Logo_Musta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861272" y="6249038"/>
            <a:ext cx="1178325" cy="51294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681830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5" Type="http://schemas.openxmlformats.org/officeDocument/2006/relationships/slideLayout" Target="../slideLayouts/slideLayout22.xml"/><Relationship Id="rId4" Type="http://schemas.openxmlformats.org/officeDocument/2006/relationships/slideLayout" Target="../slideLayouts/slideLayout21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270D5D2F-EBCA-4961-A65F-878914F340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8B053E8C-F46A-4BE3-AC1C-797C12E98B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47946D58-41C0-4CD4-8D6A-7214DD2FCA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C20886-94D6-40BF-90AE-6114E509F23C}" type="datetimeFigureOut">
              <a:rPr lang="fi-FI" smtClean="0"/>
              <a:t>11.9.2026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5D7F183-FEA2-4A49-BD83-FABB0E0B73D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0DCA2F7D-F6C0-4708-928D-12CB87074F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D0C504-9F56-4EC1-94DA-D164E99E50B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45198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6;p11" descr="Studeo_Logo_Musta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0861272" y="6249038"/>
            <a:ext cx="1178325" cy="512941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7;p11"/>
          <p:cNvSpPr txBox="1">
            <a:spLocks noGrp="1"/>
          </p:cNvSpPr>
          <p:nvPr>
            <p:ph type="title"/>
          </p:nvPr>
        </p:nvSpPr>
        <p:spPr>
          <a:xfrm>
            <a:off x="863600" y="2214240"/>
            <a:ext cx="10464800" cy="139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b" anchorCtr="0">
            <a:normAutofit/>
          </a:bodyPr>
          <a:lstStyle>
            <a:lvl1pPr marR="0"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32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32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R="0" lvl="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32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R="0" lvl="3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32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R="0" lvl="4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32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R="0" lvl="5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32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R="0" lvl="6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32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R="0" lvl="7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32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R="0" lvl="8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32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3858809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3" r:id="rId2"/>
    <p:sldLayoutId id="2147483664" r:id="rId3"/>
    <p:sldLayoutId id="2147483665" r:id="rId4"/>
    <p:sldLayoutId id="2147483666" r:id="rId5"/>
    <p:sldLayoutId id="2147483667" r:id="rId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6;p11" descr="Studeo_Logo_Musta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0861272" y="6249038"/>
            <a:ext cx="1178325" cy="512941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7;p11"/>
          <p:cNvSpPr txBox="1">
            <a:spLocks noGrp="1"/>
          </p:cNvSpPr>
          <p:nvPr>
            <p:ph type="title"/>
          </p:nvPr>
        </p:nvSpPr>
        <p:spPr>
          <a:xfrm>
            <a:off x="863600" y="2214240"/>
            <a:ext cx="10464800" cy="139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b" anchorCtr="0">
            <a:normAutofit/>
          </a:bodyPr>
          <a:lstStyle>
            <a:lvl1pPr marR="0"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32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32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R="0" lvl="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32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R="0" lvl="3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32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R="0" lvl="4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32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R="0" lvl="5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32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R="0" lvl="6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32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R="0" lvl="7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32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R="0" lvl="8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32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2525992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 descr="Kuva, joka sisältää kohteen puu, ulko, polku, kasvi&#10;&#10;Kuvaus luotu automaattisesti">
            <a:extLst>
              <a:ext uri="{FF2B5EF4-FFF2-40B4-BE49-F238E27FC236}">
                <a16:creationId xmlns:a16="http://schemas.microsoft.com/office/drawing/2014/main" id="{BD8EC634-E6CD-41A3-8090-F7A006DD406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3" r="8894" b="3670"/>
          <a:stretch/>
        </p:blipFill>
        <p:spPr>
          <a:xfrm>
            <a:off x="2562726" y="-14060"/>
            <a:ext cx="9629274" cy="6857999"/>
          </a:xfrm>
          <a:prstGeom prst="rect">
            <a:avLst/>
          </a:prstGeom>
        </p:spPr>
      </p:pic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D928DD85-BB99-450D-A702-2683E02962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478"/>
            <a:ext cx="6820929" cy="6858478"/>
          </a:xfrm>
          <a:custGeom>
            <a:avLst/>
            <a:gdLst>
              <a:gd name="connsiteX0" fmla="*/ 0 w 6754318"/>
              <a:gd name="connsiteY0" fmla="*/ 6858478 h 6858478"/>
              <a:gd name="connsiteX1" fmla="*/ 6754318 w 6754318"/>
              <a:gd name="connsiteY1" fmla="*/ 6858478 h 6858478"/>
              <a:gd name="connsiteX2" fmla="*/ 3577943 w 6754318"/>
              <a:gd name="connsiteY2" fmla="*/ 0 h 6858478"/>
              <a:gd name="connsiteX3" fmla="*/ 3572366 w 6754318"/>
              <a:gd name="connsiteY3" fmla="*/ 0 h 6858478"/>
              <a:gd name="connsiteX4" fmla="*/ 2506138 w 6754318"/>
              <a:gd name="connsiteY4" fmla="*/ 0 h 6858478"/>
              <a:gd name="connsiteX5" fmla="*/ 0 w 6754318"/>
              <a:gd name="connsiteY5" fmla="*/ 0 h 685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754318" h="6858478">
                <a:moveTo>
                  <a:pt x="0" y="6858478"/>
                </a:moveTo>
                <a:lnTo>
                  <a:pt x="6754318" y="6858478"/>
                </a:lnTo>
                <a:lnTo>
                  <a:pt x="3577943" y="0"/>
                </a:lnTo>
                <a:lnTo>
                  <a:pt x="3572366" y="0"/>
                </a:lnTo>
                <a:lnTo>
                  <a:pt x="2506138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240E5BD2-4019-4012-A1AA-628900E659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478"/>
            <a:ext cx="6012496" cy="6858478"/>
          </a:xfrm>
          <a:custGeom>
            <a:avLst/>
            <a:gdLst>
              <a:gd name="connsiteX0" fmla="*/ 0 w 5953780"/>
              <a:gd name="connsiteY0" fmla="*/ 6858478 h 6858478"/>
              <a:gd name="connsiteX1" fmla="*/ 5953780 w 5953780"/>
              <a:gd name="connsiteY1" fmla="*/ 6858478 h 6858478"/>
              <a:gd name="connsiteX2" fmla="*/ 2777405 w 5953780"/>
              <a:gd name="connsiteY2" fmla="*/ 0 h 6858478"/>
              <a:gd name="connsiteX3" fmla="*/ 2771828 w 5953780"/>
              <a:gd name="connsiteY3" fmla="*/ 0 h 6858478"/>
              <a:gd name="connsiteX4" fmla="*/ 1705600 w 5953780"/>
              <a:gd name="connsiteY4" fmla="*/ 0 h 6858478"/>
              <a:gd name="connsiteX5" fmla="*/ 0 w 5953780"/>
              <a:gd name="connsiteY5" fmla="*/ 0 h 685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953780" h="6858478">
                <a:moveTo>
                  <a:pt x="0" y="6858478"/>
                </a:moveTo>
                <a:lnTo>
                  <a:pt x="5953780" y="6858478"/>
                </a:lnTo>
                <a:lnTo>
                  <a:pt x="2777405" y="0"/>
                </a:lnTo>
                <a:lnTo>
                  <a:pt x="2771828" y="0"/>
                </a:lnTo>
                <a:lnTo>
                  <a:pt x="170560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6F602BD6-F3DE-4E83-A071-2CEFAC425B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6512" y="3443060"/>
            <a:ext cx="4356608" cy="2177215"/>
          </a:xfrm>
        </p:spPr>
        <p:txBody>
          <a:bodyPr anchor="t">
            <a:noAutofit/>
          </a:bodyPr>
          <a:lstStyle/>
          <a:p>
            <a:pPr algn="l"/>
            <a:r>
              <a:rPr lang="fi-FI" dirty="0"/>
              <a:t>Ympäristöjen turvallisuus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5B762886-2F8A-4CE1-B8B9-01A35E127B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6512" y="5747808"/>
            <a:ext cx="3879232" cy="679876"/>
          </a:xfrm>
        </p:spPr>
        <p:txBody>
          <a:bodyPr anchor="b">
            <a:normAutofit/>
          </a:bodyPr>
          <a:lstStyle/>
          <a:p>
            <a:pPr marL="457200" lvl="1" indent="0" algn="l">
              <a:buNone/>
            </a:pPr>
            <a:r>
              <a:rPr lang="en-US" sz="1400" dirty="0">
                <a:latin typeface="Abadi Extra Light" panose="020B0604020202020204" pitchFamily="34" charset="0"/>
              </a:rPr>
              <a:t>Kuva: </a:t>
            </a:r>
            <a:r>
              <a:rPr lang="en-US" sz="1400" dirty="0" err="1">
                <a:latin typeface="Abadi Extra Light" panose="020B0604020202020204" pitchFamily="34" charset="0"/>
              </a:rPr>
              <a:t>Unsplash.com</a:t>
            </a:r>
            <a:r>
              <a:rPr lang="en-US" sz="1400" dirty="0">
                <a:latin typeface="Abadi Extra Light" panose="020B0604020202020204" pitchFamily="34" charset="0"/>
              </a:rPr>
              <a:t> / Sue Zeng</a:t>
            </a:r>
          </a:p>
        </p:txBody>
      </p:sp>
    </p:spTree>
    <p:extLst>
      <p:ext uri="{BB962C8B-B14F-4D97-AF65-F5344CB8AC3E}">
        <p14:creationId xmlns:p14="http://schemas.microsoft.com/office/powerpoint/2010/main" val="90432737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36ffb2e7d59_0_0"/>
          <p:cNvSpPr txBox="1">
            <a:spLocks noGrp="1"/>
          </p:cNvSpPr>
          <p:nvPr>
            <p:ph type="body" idx="1"/>
          </p:nvPr>
        </p:nvSpPr>
        <p:spPr>
          <a:xfrm>
            <a:off x="863600" y="4552156"/>
            <a:ext cx="10464800" cy="78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67" rIns="45700" bIns="22867" anchor="t" anchorCtr="0">
            <a:noAutofit/>
          </a:bodyPr>
          <a:lstStyle/>
          <a:p>
            <a:pPr marL="0" indent="0" algn="l">
              <a:lnSpc>
                <a:spcPct val="135294"/>
              </a:lnSpc>
              <a:spcBef>
                <a:spcPts val="1200"/>
              </a:spcBef>
              <a:buSzPts val="400"/>
            </a:pPr>
            <a:r>
              <a:rPr lang="fi-FI" sz="4267" b="1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 Eliöryhmät</a:t>
            </a:r>
            <a:endParaRPr sz="4267" b="1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indent="0"/>
            <a:endParaRPr/>
          </a:p>
        </p:txBody>
      </p:sp>
      <p:pic>
        <p:nvPicPr>
          <p:cNvPr id="71" name="Google Shape;71;g36ffb2e7d59_0_0" title="TE2 turvallisuus.jpg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647" r="1284"/>
          <a:stretch/>
        </p:blipFill>
        <p:spPr>
          <a:xfrm>
            <a:off x="385068" y="0"/>
            <a:ext cx="11258865" cy="5872733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g36ffb2e7d59_0_0"/>
          <p:cNvSpPr txBox="1"/>
          <p:nvPr/>
        </p:nvSpPr>
        <p:spPr>
          <a:xfrm>
            <a:off x="275533" y="6042400"/>
            <a:ext cx="7161200" cy="6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defTabSz="1219170">
              <a:buClr>
                <a:srgbClr val="000000"/>
              </a:buClr>
              <a:buSzPts val="2900"/>
            </a:pPr>
            <a:r>
              <a:rPr lang="fi-FI" sz="3867" b="1" kern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Turvallisuuden edistäminen</a:t>
            </a:r>
            <a:endParaRPr sz="1867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Google Shape;93;g36ff9f30d69_0_1" title="baby-girl-sleep-child.jpg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15045" r="15038"/>
          <a:stretch/>
        </p:blipFill>
        <p:spPr>
          <a:xfrm>
            <a:off x="6197867" y="1"/>
            <a:ext cx="5994133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g36ff9f30d69_0_1"/>
          <p:cNvSpPr txBox="1">
            <a:spLocks noGrp="1"/>
          </p:cNvSpPr>
          <p:nvPr>
            <p:ph type="body" idx="1"/>
          </p:nvPr>
        </p:nvSpPr>
        <p:spPr>
          <a:xfrm>
            <a:off x="395267" y="347533"/>
            <a:ext cx="5611200" cy="101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67" rIns="45700" bIns="22867" anchor="t" anchorCtr="0">
            <a:noAutofit/>
          </a:bodyPr>
          <a:lstStyle/>
          <a:p>
            <a:pPr marL="0" indent="0">
              <a:buClr>
                <a:schemeClr val="dk1"/>
              </a:buClr>
            </a:pPr>
            <a:r>
              <a:rPr lang="fi-FI">
                <a:solidFill>
                  <a:srgbClr val="333333"/>
                </a:solidFill>
              </a:rPr>
              <a:t>Turvallisuus on ihmisoikeus</a:t>
            </a:r>
            <a:endParaRPr>
              <a:solidFill>
                <a:srgbClr val="333333"/>
              </a:solidFill>
            </a:endParaRPr>
          </a:p>
          <a:p>
            <a:pPr marL="0" indent="0">
              <a:buClr>
                <a:schemeClr val="dk1"/>
              </a:buClr>
            </a:pPr>
            <a:endParaRPr>
              <a:solidFill>
                <a:srgbClr val="333333"/>
              </a:solidFill>
            </a:endParaRPr>
          </a:p>
          <a:p>
            <a:pPr marL="0" indent="0">
              <a:buClr>
                <a:schemeClr val="dk1"/>
              </a:buClr>
            </a:pPr>
            <a:endParaRPr>
              <a:solidFill>
                <a:srgbClr val="333333"/>
              </a:solidFill>
            </a:endParaRPr>
          </a:p>
          <a:p>
            <a:pPr marL="0" indent="0">
              <a:buClr>
                <a:schemeClr val="dk1"/>
              </a:buClr>
            </a:pPr>
            <a:endParaRPr>
              <a:solidFill>
                <a:srgbClr val="333333"/>
              </a:solidFill>
            </a:endParaRPr>
          </a:p>
        </p:txBody>
      </p:sp>
      <p:sp>
        <p:nvSpPr>
          <p:cNvPr id="95" name="Google Shape;95;g36ff9f30d69_0_1"/>
          <p:cNvSpPr txBox="1">
            <a:spLocks noGrp="1"/>
          </p:cNvSpPr>
          <p:nvPr>
            <p:ph type="body" idx="3"/>
          </p:nvPr>
        </p:nvSpPr>
        <p:spPr>
          <a:xfrm>
            <a:off x="203867" y="1472467"/>
            <a:ext cx="5994000" cy="48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67" rIns="45700" bIns="22867" anchor="t" anchorCtr="0">
            <a:noAutofit/>
          </a:bodyPr>
          <a:lstStyle/>
          <a:p>
            <a:pPr marL="457189" indent="-457189">
              <a:buClr>
                <a:schemeClr val="dk1"/>
              </a:buClr>
              <a:buChar char="●"/>
            </a:pPr>
            <a:r>
              <a:rPr lang="fi-FI" b="1">
                <a:solidFill>
                  <a:schemeClr val="dk1"/>
                </a:solidFill>
              </a:rPr>
              <a:t>Turvallisuus</a:t>
            </a:r>
            <a:r>
              <a:rPr lang="fi-FI">
                <a:solidFill>
                  <a:schemeClr val="dk1"/>
                </a:solidFill>
              </a:rPr>
              <a:t> syntyy oikeuden- mukaisuudesta, luottamuksesta, hyväksyvistä yhteisöistä sekä viranomaisten järjestyksen ylläpidosta. </a:t>
            </a:r>
            <a:endParaRPr>
              <a:solidFill>
                <a:schemeClr val="dk1"/>
              </a:solidFill>
            </a:endParaRPr>
          </a:p>
          <a:p>
            <a:pPr marL="457189" indent="-457189">
              <a:buClr>
                <a:schemeClr val="dk1"/>
              </a:buClr>
              <a:buChar char="●"/>
            </a:pPr>
            <a:r>
              <a:rPr lang="fi-FI">
                <a:solidFill>
                  <a:schemeClr val="dk1"/>
                </a:solidFill>
              </a:rPr>
              <a:t>Jokaisella on oikeus elää ilman väkivaltaa, häirintää ja hyväksikäyttöä.</a:t>
            </a:r>
            <a:endParaRPr>
              <a:solidFill>
                <a:schemeClr val="dk1"/>
              </a:solidFill>
            </a:endParaRPr>
          </a:p>
          <a:p>
            <a:pPr marL="457189" indent="-457189">
              <a:buClr>
                <a:schemeClr val="dk1"/>
              </a:buClr>
              <a:buChar char="●"/>
            </a:pPr>
            <a:r>
              <a:rPr lang="fi-FI" b="1">
                <a:solidFill>
                  <a:schemeClr val="dk1"/>
                </a:solidFill>
              </a:rPr>
              <a:t>Kokonaisturvallisuuden </a:t>
            </a:r>
            <a:r>
              <a:rPr lang="fi-FI">
                <a:solidFill>
                  <a:schemeClr val="dk1"/>
                </a:solidFill>
              </a:rPr>
              <a:t>yhteis- toimintamallissa turvallisuutta luodaan yhdessä. 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96" name="Google Shape;96;g36ff9f30d69_0_1"/>
          <p:cNvSpPr txBox="1">
            <a:spLocks noGrp="1"/>
          </p:cNvSpPr>
          <p:nvPr>
            <p:ph type="body" idx="4"/>
          </p:nvPr>
        </p:nvSpPr>
        <p:spPr>
          <a:xfrm>
            <a:off x="9478543" y="6519001"/>
            <a:ext cx="2635600" cy="43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67" rIns="45700" bIns="22867" anchor="t" anchorCtr="0">
            <a:noAutofit/>
          </a:bodyPr>
          <a:lstStyle/>
          <a:p>
            <a:pPr marL="0" indent="0"/>
            <a:r>
              <a:rPr lang="fi-FI">
                <a:solidFill>
                  <a:schemeClr val="dk1"/>
                </a:solidFill>
              </a:rPr>
              <a:t>Lähde: Piqsels, CC0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D1520B01-A2E4-41C2-8A8F-7683F25089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15345EA7-46BD-4DB1-BA1D-4CC683C13C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0" y="21533"/>
            <a:ext cx="5454405" cy="82183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300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Turvallisuuden</a:t>
            </a:r>
            <a:r>
              <a:rPr lang="en-US" sz="43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300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tasot</a:t>
            </a:r>
            <a:endParaRPr lang="en-US" sz="4300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0C57574-F5AB-4B97-83DC-BB1F932333F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166116" y="1117599"/>
            <a:ext cx="3725705" cy="5684519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buNone/>
            </a:pPr>
            <a:r>
              <a:rPr lang="en-US" sz="3200" dirty="0">
                <a:solidFill>
                  <a:schemeClr val="bg1"/>
                </a:solidFill>
              </a:rPr>
              <a:t>YKSILÖ</a:t>
            </a:r>
            <a:endParaRPr lang="en-US" sz="3200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  <a:p>
            <a:pPr marL="0" indent="0" algn="ctr">
              <a:buNone/>
            </a:pPr>
            <a:r>
              <a:rPr lang="en-US" sz="2400" dirty="0">
                <a:solidFill>
                  <a:schemeClr val="bg1"/>
                </a:solidFill>
              </a:rPr>
              <a:t>- Oman </a:t>
            </a:r>
            <a:r>
              <a:rPr lang="en-US" sz="2400" dirty="0" err="1">
                <a:solidFill>
                  <a:schemeClr val="bg1"/>
                </a:solidFill>
              </a:rPr>
              <a:t>arjen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turvallisuus</a:t>
            </a:r>
            <a:endParaRPr lang="en-US" sz="2400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  <a:p>
            <a:pPr marL="0" indent="0" algn="ctr">
              <a:buNone/>
            </a:pPr>
            <a:r>
              <a:rPr lang="en-US" sz="3200" dirty="0">
                <a:solidFill>
                  <a:schemeClr val="bg1"/>
                </a:solidFill>
              </a:rPr>
              <a:t>YHTEISÖT</a:t>
            </a:r>
          </a:p>
          <a:p>
            <a:pPr marL="0" indent="0" algn="ctr">
              <a:buNone/>
            </a:pPr>
            <a:r>
              <a:rPr lang="en-US" sz="2400" dirty="0">
                <a:solidFill>
                  <a:schemeClr val="bg1"/>
                </a:solidFill>
              </a:rPr>
              <a:t>- </a:t>
            </a:r>
            <a:r>
              <a:rPr lang="en-US" sz="2400" dirty="0" err="1">
                <a:solidFill>
                  <a:schemeClr val="bg1"/>
                </a:solidFill>
              </a:rPr>
              <a:t>Perheen</a:t>
            </a:r>
            <a:r>
              <a:rPr lang="en-US" sz="2400" dirty="0">
                <a:solidFill>
                  <a:schemeClr val="bg1"/>
                </a:solidFill>
              </a:rPr>
              <a:t> ja </a:t>
            </a:r>
            <a:r>
              <a:rPr lang="en-US" sz="2400" dirty="0" err="1">
                <a:solidFill>
                  <a:schemeClr val="bg1"/>
                </a:solidFill>
              </a:rPr>
              <a:t>lähiympäristön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turvallisuus</a:t>
            </a:r>
            <a:endParaRPr lang="en-US" sz="24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US" sz="3200" dirty="0">
                <a:solidFill>
                  <a:schemeClr val="bg1"/>
                </a:solidFill>
              </a:rPr>
              <a:t>YHTEISKUNTA</a:t>
            </a:r>
            <a:endParaRPr lang="en-US" sz="3200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  <a:p>
            <a:pPr marL="0" indent="0" algn="ctr">
              <a:buNone/>
            </a:pPr>
            <a:r>
              <a:rPr lang="en-US" sz="2400" dirty="0">
                <a:solidFill>
                  <a:schemeClr val="bg1"/>
                </a:solidFill>
              </a:rPr>
              <a:t>- </a:t>
            </a:r>
            <a:r>
              <a:rPr lang="en-US" sz="2400" dirty="0" err="1">
                <a:solidFill>
                  <a:schemeClr val="bg1"/>
                </a:solidFill>
              </a:rPr>
              <a:t>Vakaat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olosuhteet</a:t>
            </a:r>
            <a:r>
              <a:rPr lang="en-US" sz="2400" dirty="0">
                <a:solidFill>
                  <a:schemeClr val="bg1"/>
                </a:solidFill>
              </a:rPr>
              <a:t>: </a:t>
            </a:r>
            <a:r>
              <a:rPr lang="en-US" sz="2400" dirty="0" err="1">
                <a:solidFill>
                  <a:schemeClr val="bg1"/>
                </a:solidFill>
              </a:rPr>
              <a:t>rauha</a:t>
            </a:r>
            <a:r>
              <a:rPr lang="en-US" sz="2400" dirty="0">
                <a:solidFill>
                  <a:schemeClr val="bg1"/>
                </a:solidFill>
              </a:rPr>
              <a:t>, </a:t>
            </a:r>
            <a:r>
              <a:rPr lang="en-US" sz="2400" dirty="0" err="1">
                <a:solidFill>
                  <a:schemeClr val="bg1"/>
                </a:solidFill>
              </a:rPr>
              <a:t>oikeudenmukaisuus</a:t>
            </a:r>
            <a:r>
              <a:rPr lang="en-US" sz="2400" dirty="0">
                <a:solidFill>
                  <a:schemeClr val="bg1"/>
                </a:solidFill>
              </a:rPr>
              <a:t>, </a:t>
            </a:r>
            <a:r>
              <a:rPr lang="en-US" sz="2400" dirty="0" err="1">
                <a:solidFill>
                  <a:schemeClr val="bg1"/>
                </a:solidFill>
              </a:rPr>
              <a:t>tasa-arvoisuus</a:t>
            </a:r>
            <a:r>
              <a:rPr lang="en-US" sz="2400" dirty="0">
                <a:solidFill>
                  <a:schemeClr val="bg1"/>
                </a:solidFill>
              </a:rPr>
              <a:t>, </a:t>
            </a:r>
            <a:r>
              <a:rPr lang="en-US" sz="2400" dirty="0" err="1">
                <a:solidFill>
                  <a:schemeClr val="bg1"/>
                </a:solidFill>
              </a:rPr>
              <a:t>lainsäädäntö</a:t>
            </a:r>
            <a:endParaRPr lang="en-US" sz="2400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  <a:p>
            <a:pPr marL="0" indent="0" algn="ctr">
              <a:buNone/>
            </a:pPr>
            <a:r>
              <a:rPr lang="en-US" sz="3200" dirty="0">
                <a:solidFill>
                  <a:schemeClr val="bg1"/>
                </a:solidFill>
              </a:rPr>
              <a:t>GLOBAALI</a:t>
            </a:r>
          </a:p>
          <a:p>
            <a:pPr algn="ctr">
              <a:lnSpc>
                <a:spcPct val="100000"/>
              </a:lnSpc>
              <a:buFontTx/>
              <a:buChar char="-"/>
            </a:pPr>
            <a:r>
              <a:rPr lang="en-US" sz="2400" dirty="0" err="1">
                <a:solidFill>
                  <a:schemeClr val="bg1"/>
                </a:solidFill>
              </a:rPr>
              <a:t>Kansainvälinen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yhteistyö</a:t>
            </a:r>
            <a:r>
              <a:rPr lang="en-US" sz="2400" dirty="0">
                <a:solidFill>
                  <a:schemeClr val="bg1"/>
                </a:solidFill>
              </a:rPr>
              <a:t>, </a:t>
            </a:r>
            <a:r>
              <a:rPr lang="en-US" sz="2400" dirty="0" err="1">
                <a:solidFill>
                  <a:schemeClr val="bg1"/>
                </a:solidFill>
              </a:rPr>
              <a:t>terveysturvallisuus</a:t>
            </a:r>
            <a:endParaRPr lang="en-US" sz="2400" dirty="0">
              <a:solidFill>
                <a:schemeClr val="bg1"/>
              </a:solidFill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1F634C0A-A487-42AF-8DFD-4DAD62FE92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" y="0"/>
            <a:ext cx="4087640" cy="6858000"/>
            <a:chOff x="1" y="0"/>
            <a:chExt cx="4087640" cy="6858000"/>
          </a:xfrm>
          <a:effectLst>
            <a:outerShdw blurRad="381000" dist="152400" algn="ctr" rotWithShape="0">
              <a:srgbClr val="000000">
                <a:alpha val="10000"/>
              </a:srgbClr>
            </a:outerShdw>
          </a:effectLst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7412B137-E115-42F2-8CF9-67E40B5D2C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0"/>
              <a:ext cx="3986041" cy="6858000"/>
            </a:xfrm>
            <a:custGeom>
              <a:avLst/>
              <a:gdLst>
                <a:gd name="connsiteX0" fmla="*/ 0 w 3986041"/>
                <a:gd name="connsiteY0" fmla="*/ 0 h 6858000"/>
                <a:gd name="connsiteX1" fmla="*/ 3066495 w 3986041"/>
                <a:gd name="connsiteY1" fmla="*/ 0 h 6858000"/>
                <a:gd name="connsiteX2" fmla="*/ 3427241 w 3986041"/>
                <a:gd name="connsiteY2" fmla="*/ 1211943 h 6858000"/>
                <a:gd name="connsiteX3" fmla="*/ 3986041 w 3986041"/>
                <a:gd name="connsiteY3" fmla="*/ 4122057 h 6858000"/>
                <a:gd name="connsiteX4" fmla="*/ 3751724 w 3986041"/>
                <a:gd name="connsiteY4" fmla="*/ 6858000 h 6858000"/>
                <a:gd name="connsiteX5" fmla="*/ 0 w 3986041"/>
                <a:gd name="connsiteY5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986041" h="6858000">
                  <a:moveTo>
                    <a:pt x="0" y="0"/>
                  </a:moveTo>
                  <a:lnTo>
                    <a:pt x="3066495" y="0"/>
                  </a:lnTo>
                  <a:lnTo>
                    <a:pt x="3427241" y="1211943"/>
                  </a:lnTo>
                  <a:lnTo>
                    <a:pt x="3986041" y="4122057"/>
                  </a:lnTo>
                  <a:lnTo>
                    <a:pt x="3751724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tx1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0779E94B-3A8C-4695-9DA1-2EDEFB170B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748588" y="0"/>
              <a:ext cx="1339053" cy="6858000"/>
            </a:xfrm>
            <a:custGeom>
              <a:avLst/>
              <a:gdLst>
                <a:gd name="connsiteX0" fmla="*/ 850532 w 1339053"/>
                <a:gd name="connsiteY0" fmla="*/ 3481838 h 6858000"/>
                <a:gd name="connsiteX1" fmla="*/ 877027 w 1339053"/>
                <a:gd name="connsiteY1" fmla="*/ 3490955 h 6858000"/>
                <a:gd name="connsiteX2" fmla="*/ 922718 w 1339053"/>
                <a:gd name="connsiteY2" fmla="*/ 3516472 h 6858000"/>
                <a:gd name="connsiteX3" fmla="*/ 1094179 w 1339053"/>
                <a:gd name="connsiteY3" fmla="*/ 3567567 h 6858000"/>
                <a:gd name="connsiteX4" fmla="*/ 1118891 w 1339053"/>
                <a:gd name="connsiteY4" fmla="*/ 3568331 h 6858000"/>
                <a:gd name="connsiteX5" fmla="*/ 1295961 w 1339053"/>
                <a:gd name="connsiteY5" fmla="*/ 3584709 h 6858000"/>
                <a:gd name="connsiteX6" fmla="*/ 1308070 w 1339053"/>
                <a:gd name="connsiteY6" fmla="*/ 3585183 h 6858000"/>
                <a:gd name="connsiteX7" fmla="*/ 1325263 w 1339053"/>
                <a:gd name="connsiteY7" fmla="*/ 3705453 h 6858000"/>
                <a:gd name="connsiteX8" fmla="*/ 1334107 w 1339053"/>
                <a:gd name="connsiteY8" fmla="*/ 3772268 h 6858000"/>
                <a:gd name="connsiteX9" fmla="*/ 1338203 w 1339053"/>
                <a:gd name="connsiteY9" fmla="*/ 3831076 h 6858000"/>
                <a:gd name="connsiteX10" fmla="*/ 1338805 w 1339053"/>
                <a:gd name="connsiteY10" fmla="*/ 3839709 h 6858000"/>
                <a:gd name="connsiteX11" fmla="*/ 1335635 w 1339053"/>
                <a:gd name="connsiteY11" fmla="*/ 4118635 h 6858000"/>
                <a:gd name="connsiteX12" fmla="*/ 1337171 w 1339053"/>
                <a:gd name="connsiteY12" fmla="*/ 4209403 h 6858000"/>
                <a:gd name="connsiteX13" fmla="*/ 1325840 w 1339053"/>
                <a:gd name="connsiteY13" fmla="*/ 4309174 h 6858000"/>
                <a:gd name="connsiteX14" fmla="*/ 1321122 w 1339053"/>
                <a:gd name="connsiteY14" fmla="*/ 4473630 h 6858000"/>
                <a:gd name="connsiteX15" fmla="*/ 1302196 w 1339053"/>
                <a:gd name="connsiteY15" fmla="*/ 4791709 h 6858000"/>
                <a:gd name="connsiteX16" fmla="*/ 1293239 w 1339053"/>
                <a:gd name="connsiteY16" fmla="*/ 4860048 h 6858000"/>
                <a:gd name="connsiteX17" fmla="*/ 1288829 w 1339053"/>
                <a:gd name="connsiteY17" fmla="*/ 5039837 h 6858000"/>
                <a:gd name="connsiteX18" fmla="*/ 1289584 w 1339053"/>
                <a:gd name="connsiteY18" fmla="*/ 5148703 h 6858000"/>
                <a:gd name="connsiteX19" fmla="*/ 1282205 w 1339053"/>
                <a:gd name="connsiteY19" fmla="*/ 5236435 h 6858000"/>
                <a:gd name="connsiteX20" fmla="*/ 1268145 w 1339053"/>
                <a:gd name="connsiteY20" fmla="*/ 5311662 h 6858000"/>
                <a:gd name="connsiteX21" fmla="*/ 1250547 w 1339053"/>
                <a:gd name="connsiteY21" fmla="*/ 5515595 h 6858000"/>
                <a:gd name="connsiteX22" fmla="*/ 1243323 w 1339053"/>
                <a:gd name="connsiteY22" fmla="*/ 5596885 h 6858000"/>
                <a:gd name="connsiteX23" fmla="*/ 1238303 w 1339053"/>
                <a:gd name="connsiteY23" fmla="*/ 5812036 h 6858000"/>
                <a:gd name="connsiteX24" fmla="*/ 1223551 w 1339053"/>
                <a:gd name="connsiteY24" fmla="*/ 5991171 h 6858000"/>
                <a:gd name="connsiteX25" fmla="*/ 1219699 w 1339053"/>
                <a:gd name="connsiteY25" fmla="*/ 6066726 h 6858000"/>
                <a:gd name="connsiteX26" fmla="*/ 1199935 w 1339053"/>
                <a:gd name="connsiteY26" fmla="*/ 6236130 h 6858000"/>
                <a:gd name="connsiteX27" fmla="*/ 1192857 w 1339053"/>
                <a:gd name="connsiteY27" fmla="*/ 6333267 h 6858000"/>
                <a:gd name="connsiteX28" fmla="*/ 1148174 w 1339053"/>
                <a:gd name="connsiteY28" fmla="*/ 6561849 h 6858000"/>
                <a:gd name="connsiteX29" fmla="*/ 1100424 w 1339053"/>
                <a:gd name="connsiteY29" fmla="*/ 6797385 h 6858000"/>
                <a:gd name="connsiteX30" fmla="*/ 1085621 w 1339053"/>
                <a:gd name="connsiteY30" fmla="*/ 6858000 h 6858000"/>
                <a:gd name="connsiteX31" fmla="*/ 932341 w 1339053"/>
                <a:gd name="connsiteY31" fmla="*/ 6858000 h 6858000"/>
                <a:gd name="connsiteX32" fmla="*/ 944496 w 1339053"/>
                <a:gd name="connsiteY32" fmla="*/ 6829656 h 6858000"/>
                <a:gd name="connsiteX33" fmla="*/ 913239 w 1339053"/>
                <a:gd name="connsiteY33" fmla="*/ 6720119 h 6858000"/>
                <a:gd name="connsiteX34" fmla="*/ 870682 w 1339053"/>
                <a:gd name="connsiteY34" fmla="*/ 6655346 h 6858000"/>
                <a:gd name="connsiteX35" fmla="*/ 846442 w 1339053"/>
                <a:gd name="connsiteY35" fmla="*/ 6498594 h 6858000"/>
                <a:gd name="connsiteX36" fmla="*/ 881150 w 1339053"/>
                <a:gd name="connsiteY36" fmla="*/ 6473756 h 6858000"/>
                <a:gd name="connsiteX37" fmla="*/ 922470 w 1339053"/>
                <a:gd name="connsiteY37" fmla="*/ 6377035 h 6858000"/>
                <a:gd name="connsiteX38" fmla="*/ 955039 w 1339053"/>
                <a:gd name="connsiteY38" fmla="*/ 6268585 h 6858000"/>
                <a:gd name="connsiteX39" fmla="*/ 1024350 w 1339053"/>
                <a:gd name="connsiteY39" fmla="*/ 6083443 h 6858000"/>
                <a:gd name="connsiteX40" fmla="*/ 999696 w 1339053"/>
                <a:gd name="connsiteY40" fmla="*/ 5938416 h 6858000"/>
                <a:gd name="connsiteX41" fmla="*/ 988342 w 1339053"/>
                <a:gd name="connsiteY41" fmla="*/ 5882426 h 6858000"/>
                <a:gd name="connsiteX42" fmla="*/ 985444 w 1339053"/>
                <a:gd name="connsiteY42" fmla="*/ 5832438 h 6858000"/>
                <a:gd name="connsiteX43" fmla="*/ 992016 w 1339053"/>
                <a:gd name="connsiteY43" fmla="*/ 5777751 h 6858000"/>
                <a:gd name="connsiteX44" fmla="*/ 995028 w 1339053"/>
                <a:gd name="connsiteY44" fmla="*/ 5641832 h 6858000"/>
                <a:gd name="connsiteX45" fmla="*/ 981247 w 1339053"/>
                <a:gd name="connsiteY45" fmla="*/ 5562522 h 6858000"/>
                <a:gd name="connsiteX46" fmla="*/ 995131 w 1339053"/>
                <a:gd name="connsiteY46" fmla="*/ 5398075 h 6858000"/>
                <a:gd name="connsiteX47" fmla="*/ 997379 w 1339053"/>
                <a:gd name="connsiteY47" fmla="*/ 5283928 h 6858000"/>
                <a:gd name="connsiteX48" fmla="*/ 979617 w 1339053"/>
                <a:gd name="connsiteY48" fmla="*/ 5157396 h 6858000"/>
                <a:gd name="connsiteX49" fmla="*/ 976441 w 1339053"/>
                <a:gd name="connsiteY49" fmla="*/ 5139485 h 6858000"/>
                <a:gd name="connsiteX50" fmla="*/ 953793 w 1339053"/>
                <a:gd name="connsiteY50" fmla="*/ 5091862 h 6858000"/>
                <a:gd name="connsiteX51" fmla="*/ 853056 w 1339053"/>
                <a:gd name="connsiteY51" fmla="*/ 5001787 h 6858000"/>
                <a:gd name="connsiteX52" fmla="*/ 833979 w 1339053"/>
                <a:gd name="connsiteY52" fmla="*/ 4978966 h 6858000"/>
                <a:gd name="connsiteX53" fmla="*/ 796995 w 1339053"/>
                <a:gd name="connsiteY53" fmla="*/ 4813768 h 6858000"/>
                <a:gd name="connsiteX54" fmla="*/ 820590 w 1339053"/>
                <a:gd name="connsiteY54" fmla="*/ 4764057 h 6858000"/>
                <a:gd name="connsiteX55" fmla="*/ 864688 w 1339053"/>
                <a:gd name="connsiteY55" fmla="*/ 4714752 h 6858000"/>
                <a:gd name="connsiteX56" fmla="*/ 910485 w 1339053"/>
                <a:gd name="connsiteY56" fmla="*/ 4590911 h 6858000"/>
                <a:gd name="connsiteX57" fmla="*/ 911445 w 1339053"/>
                <a:gd name="connsiteY57" fmla="*/ 4539571 h 6858000"/>
                <a:gd name="connsiteX58" fmla="*/ 900285 w 1339053"/>
                <a:gd name="connsiteY58" fmla="*/ 4445837 h 6858000"/>
                <a:gd name="connsiteX59" fmla="*/ 863237 w 1339053"/>
                <a:gd name="connsiteY59" fmla="*/ 4364703 h 6858000"/>
                <a:gd name="connsiteX60" fmla="*/ 798070 w 1339053"/>
                <a:gd name="connsiteY60" fmla="*/ 4243284 h 6858000"/>
                <a:gd name="connsiteX61" fmla="*/ 817097 w 1339053"/>
                <a:gd name="connsiteY61" fmla="*/ 4054750 h 6858000"/>
                <a:gd name="connsiteX62" fmla="*/ 826251 w 1339053"/>
                <a:gd name="connsiteY62" fmla="*/ 3982801 h 6858000"/>
                <a:gd name="connsiteX63" fmla="*/ 836848 w 1339053"/>
                <a:gd name="connsiteY63" fmla="*/ 3784939 h 6858000"/>
                <a:gd name="connsiteX64" fmla="*/ 841285 w 1339053"/>
                <a:gd name="connsiteY64" fmla="*/ 3766755 h 6858000"/>
                <a:gd name="connsiteX65" fmla="*/ 841284 w 1339053"/>
                <a:gd name="connsiteY65" fmla="*/ 3766755 h 6858000"/>
                <a:gd name="connsiteX66" fmla="*/ 852925 w 1339053"/>
                <a:gd name="connsiteY66" fmla="*/ 3719034 h 6858000"/>
                <a:gd name="connsiteX67" fmla="*/ 857932 w 1339053"/>
                <a:gd name="connsiteY67" fmla="*/ 3696880 h 6858000"/>
                <a:gd name="connsiteX68" fmla="*/ 853534 w 1339053"/>
                <a:gd name="connsiteY68" fmla="*/ 3507036 h 6858000"/>
                <a:gd name="connsiteX69" fmla="*/ 850226 w 1339053"/>
                <a:gd name="connsiteY69" fmla="*/ 3485839 h 6858000"/>
                <a:gd name="connsiteX70" fmla="*/ 0 w 1339053"/>
                <a:gd name="connsiteY70" fmla="*/ 0 h 6858000"/>
                <a:gd name="connsiteX71" fmla="*/ 455609 w 1339053"/>
                <a:gd name="connsiteY71" fmla="*/ 0 h 6858000"/>
                <a:gd name="connsiteX72" fmla="*/ 459171 w 1339053"/>
                <a:gd name="connsiteY72" fmla="*/ 72395 h 6858000"/>
                <a:gd name="connsiteX73" fmla="*/ 460041 w 1339053"/>
                <a:gd name="connsiteY73" fmla="*/ 131917 h 6858000"/>
                <a:gd name="connsiteX74" fmla="*/ 504421 w 1339053"/>
                <a:gd name="connsiteY74" fmla="*/ 389691 h 6858000"/>
                <a:gd name="connsiteX75" fmla="*/ 582097 w 1339053"/>
                <a:gd name="connsiteY75" fmla="*/ 634609 h 6858000"/>
                <a:gd name="connsiteX76" fmla="*/ 702468 w 1339053"/>
                <a:gd name="connsiteY76" fmla="*/ 834019 h 6858000"/>
                <a:gd name="connsiteX77" fmla="*/ 729203 w 1339053"/>
                <a:gd name="connsiteY77" fmla="*/ 887701 h 6858000"/>
                <a:gd name="connsiteX78" fmla="*/ 743787 w 1339053"/>
                <a:gd name="connsiteY78" fmla="*/ 1016355 h 6858000"/>
                <a:gd name="connsiteX79" fmla="*/ 750083 w 1339053"/>
                <a:gd name="connsiteY79" fmla="*/ 1128060 h 6858000"/>
                <a:gd name="connsiteX80" fmla="*/ 768866 w 1339053"/>
                <a:gd name="connsiteY80" fmla="*/ 1213431 h 6858000"/>
                <a:gd name="connsiteX81" fmla="*/ 787802 w 1339053"/>
                <a:gd name="connsiteY81" fmla="*/ 1286432 h 6858000"/>
                <a:gd name="connsiteX82" fmla="*/ 842837 w 1339053"/>
                <a:gd name="connsiteY82" fmla="*/ 1455511 h 6858000"/>
                <a:gd name="connsiteX83" fmla="*/ 877988 w 1339053"/>
                <a:gd name="connsiteY83" fmla="*/ 1634814 h 6858000"/>
                <a:gd name="connsiteX84" fmla="*/ 941063 w 1339053"/>
                <a:gd name="connsiteY84" fmla="*/ 1789731 h 6858000"/>
                <a:gd name="connsiteX85" fmla="*/ 980124 w 1339053"/>
                <a:gd name="connsiteY85" fmla="*/ 1857657 h 6858000"/>
                <a:gd name="connsiteX86" fmla="*/ 984484 w 1339053"/>
                <a:gd name="connsiteY86" fmla="*/ 1976384 h 6858000"/>
                <a:gd name="connsiteX87" fmla="*/ 1007189 w 1339053"/>
                <a:gd name="connsiteY87" fmla="*/ 2110650 h 6858000"/>
                <a:gd name="connsiteX88" fmla="*/ 1039893 w 1339053"/>
                <a:gd name="connsiteY88" fmla="*/ 2211041 h 6858000"/>
                <a:gd name="connsiteX89" fmla="*/ 1059162 w 1339053"/>
                <a:gd name="connsiteY89" fmla="*/ 2286682 h 6858000"/>
                <a:gd name="connsiteX90" fmla="*/ 1070522 w 1339053"/>
                <a:gd name="connsiteY90" fmla="*/ 2388667 h 6858000"/>
                <a:gd name="connsiteX91" fmla="*/ 1093939 w 1339053"/>
                <a:gd name="connsiteY91" fmla="*/ 2494653 h 6858000"/>
                <a:gd name="connsiteX92" fmla="*/ 1112007 w 1339053"/>
                <a:gd name="connsiteY92" fmla="*/ 2548197 h 6858000"/>
                <a:gd name="connsiteX93" fmla="*/ 1138346 w 1339053"/>
                <a:gd name="connsiteY93" fmla="*/ 2649163 h 6858000"/>
                <a:gd name="connsiteX94" fmla="*/ 1160337 w 1339053"/>
                <a:gd name="connsiteY94" fmla="*/ 2751608 h 6858000"/>
                <a:gd name="connsiteX95" fmla="*/ 1165737 w 1339053"/>
                <a:gd name="connsiteY95" fmla="*/ 2933012 h 6858000"/>
                <a:gd name="connsiteX96" fmla="*/ 1202029 w 1339053"/>
                <a:gd name="connsiteY96" fmla="*/ 3107873 h 6858000"/>
                <a:gd name="connsiteX97" fmla="*/ 1225692 w 1339053"/>
                <a:gd name="connsiteY97" fmla="*/ 3244974 h 6858000"/>
                <a:gd name="connsiteX98" fmla="*/ 1243916 w 1339053"/>
                <a:gd name="connsiteY98" fmla="*/ 3326221 h 6858000"/>
                <a:gd name="connsiteX99" fmla="*/ 1293067 w 1339053"/>
                <a:gd name="connsiteY99" fmla="*/ 3480219 h 6858000"/>
                <a:gd name="connsiteX100" fmla="*/ 1308071 w 1339053"/>
                <a:gd name="connsiteY100" fmla="*/ 3585182 h 6858000"/>
                <a:gd name="connsiteX101" fmla="*/ 1295962 w 1339053"/>
                <a:gd name="connsiteY101" fmla="*/ 3584708 h 6858000"/>
                <a:gd name="connsiteX102" fmla="*/ 1118893 w 1339053"/>
                <a:gd name="connsiteY102" fmla="*/ 3568330 h 6858000"/>
                <a:gd name="connsiteX103" fmla="*/ 1094179 w 1339053"/>
                <a:gd name="connsiteY103" fmla="*/ 3567566 h 6858000"/>
                <a:gd name="connsiteX104" fmla="*/ 922719 w 1339053"/>
                <a:gd name="connsiteY104" fmla="*/ 3516472 h 6858000"/>
                <a:gd name="connsiteX105" fmla="*/ 877028 w 1339053"/>
                <a:gd name="connsiteY105" fmla="*/ 3490955 h 6858000"/>
                <a:gd name="connsiteX106" fmla="*/ 850533 w 1339053"/>
                <a:gd name="connsiteY106" fmla="*/ 3481837 h 6858000"/>
                <a:gd name="connsiteX107" fmla="*/ 852113 w 1339053"/>
                <a:gd name="connsiteY107" fmla="*/ 3461170 h 6858000"/>
                <a:gd name="connsiteX108" fmla="*/ 831383 w 1339053"/>
                <a:gd name="connsiteY108" fmla="*/ 3399179 h 6858000"/>
                <a:gd name="connsiteX109" fmla="*/ 743141 w 1339053"/>
                <a:gd name="connsiteY109" fmla="*/ 3320580 h 6858000"/>
                <a:gd name="connsiteX110" fmla="*/ 713221 w 1339053"/>
                <a:gd name="connsiteY110" fmla="*/ 3251241 h 6858000"/>
                <a:gd name="connsiteX111" fmla="*/ 697098 w 1339053"/>
                <a:gd name="connsiteY111" fmla="*/ 3202528 h 6858000"/>
                <a:gd name="connsiteX112" fmla="*/ 664820 w 1339053"/>
                <a:gd name="connsiteY112" fmla="*/ 3154190 h 6858000"/>
                <a:gd name="connsiteX113" fmla="*/ 572501 w 1339053"/>
                <a:gd name="connsiteY113" fmla="*/ 3087312 h 6858000"/>
                <a:gd name="connsiteX114" fmla="*/ 497703 w 1339053"/>
                <a:gd name="connsiteY114" fmla="*/ 3005243 h 6858000"/>
                <a:gd name="connsiteX115" fmla="*/ 476984 w 1339053"/>
                <a:gd name="connsiteY115" fmla="*/ 2892751 h 6858000"/>
                <a:gd name="connsiteX116" fmla="*/ 468947 w 1339053"/>
                <a:gd name="connsiteY116" fmla="*/ 2824527 h 6858000"/>
                <a:gd name="connsiteX117" fmla="*/ 569138 w 1339053"/>
                <a:gd name="connsiteY117" fmla="*/ 2595026 h 6858000"/>
                <a:gd name="connsiteX118" fmla="*/ 645397 w 1339053"/>
                <a:gd name="connsiteY118" fmla="*/ 2440808 h 6858000"/>
                <a:gd name="connsiteX119" fmla="*/ 651820 w 1339053"/>
                <a:gd name="connsiteY119" fmla="*/ 2384384 h 6858000"/>
                <a:gd name="connsiteX120" fmla="*/ 612994 w 1339053"/>
                <a:gd name="connsiteY120" fmla="*/ 2207332 h 6858000"/>
                <a:gd name="connsiteX121" fmla="*/ 620894 w 1339053"/>
                <a:gd name="connsiteY121" fmla="*/ 2046679 h 6858000"/>
                <a:gd name="connsiteX122" fmla="*/ 644614 w 1339053"/>
                <a:gd name="connsiteY122" fmla="*/ 1931265 h 6858000"/>
                <a:gd name="connsiteX123" fmla="*/ 665994 w 1339053"/>
                <a:gd name="connsiteY123" fmla="*/ 1832337 h 6858000"/>
                <a:gd name="connsiteX124" fmla="*/ 678276 w 1339053"/>
                <a:gd name="connsiteY124" fmla="*/ 1709437 h 6858000"/>
                <a:gd name="connsiteX125" fmla="*/ 672955 w 1339053"/>
                <a:gd name="connsiteY125" fmla="*/ 1636123 h 6858000"/>
                <a:gd name="connsiteX126" fmla="*/ 668480 w 1339053"/>
                <a:gd name="connsiteY126" fmla="*/ 1520749 h 6858000"/>
                <a:gd name="connsiteX127" fmla="*/ 653920 w 1339053"/>
                <a:gd name="connsiteY127" fmla="*/ 1399437 h 6858000"/>
                <a:gd name="connsiteX128" fmla="*/ 612686 w 1339053"/>
                <a:gd name="connsiteY128" fmla="*/ 1296979 h 6858000"/>
                <a:gd name="connsiteX129" fmla="*/ 570220 w 1339053"/>
                <a:gd name="connsiteY129" fmla="*/ 1235618 h 6858000"/>
                <a:gd name="connsiteX130" fmla="*/ 529736 w 1339053"/>
                <a:gd name="connsiteY130" fmla="*/ 1081752 h 6858000"/>
                <a:gd name="connsiteX131" fmla="*/ 414305 w 1339053"/>
                <a:gd name="connsiteY131" fmla="*/ 918292 h 6858000"/>
                <a:gd name="connsiteX132" fmla="*/ 373924 w 1339053"/>
                <a:gd name="connsiteY132" fmla="*/ 825689 h 6858000"/>
                <a:gd name="connsiteX133" fmla="*/ 368949 w 1339053"/>
                <a:gd name="connsiteY133" fmla="*/ 778726 h 6858000"/>
                <a:gd name="connsiteX134" fmla="*/ 347020 w 1339053"/>
                <a:gd name="connsiteY134" fmla="*/ 694643 h 6858000"/>
                <a:gd name="connsiteX135" fmla="*/ 327478 w 1339053"/>
                <a:gd name="connsiteY135" fmla="*/ 642898 h 6858000"/>
                <a:gd name="connsiteX136" fmla="*/ 243468 w 1339053"/>
                <a:gd name="connsiteY136" fmla="*/ 491960 h 6858000"/>
                <a:gd name="connsiteX137" fmla="*/ 218930 w 1339053"/>
                <a:gd name="connsiteY137" fmla="*/ 446010 h 6858000"/>
                <a:gd name="connsiteX138" fmla="*/ 180614 w 1339053"/>
                <a:gd name="connsiteY138" fmla="*/ 354892 h 6858000"/>
                <a:gd name="connsiteX139" fmla="*/ 171988 w 1339053"/>
                <a:gd name="connsiteY139" fmla="*/ 317521 h 6858000"/>
                <a:gd name="connsiteX140" fmla="*/ 139875 w 1339053"/>
                <a:gd name="connsiteY140" fmla="*/ 246378 h 6858000"/>
                <a:gd name="connsiteX141" fmla="*/ 51499 w 1339053"/>
                <a:gd name="connsiteY141" fmla="*/ 73211 h 6858000"/>
                <a:gd name="connsiteX142" fmla="*/ 19690 w 1339053"/>
                <a:gd name="connsiteY142" fmla="*/ 36621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</a:cxnLst>
              <a:rect l="l" t="t" r="r" b="b"/>
              <a:pathLst>
                <a:path w="1339053" h="6858000">
                  <a:moveTo>
                    <a:pt x="850532" y="3481838"/>
                  </a:moveTo>
                  <a:lnTo>
                    <a:pt x="877027" y="3490955"/>
                  </a:lnTo>
                  <a:cubicBezTo>
                    <a:pt x="892941" y="3497986"/>
                    <a:pt x="908176" y="3506416"/>
                    <a:pt x="922718" y="3516472"/>
                  </a:cubicBezTo>
                  <a:cubicBezTo>
                    <a:pt x="967062" y="3547282"/>
                    <a:pt x="1027547" y="3564030"/>
                    <a:pt x="1094179" y="3567567"/>
                  </a:cubicBezTo>
                  <a:cubicBezTo>
                    <a:pt x="1102515" y="3567965"/>
                    <a:pt x="1113434" y="3565936"/>
                    <a:pt x="1118891" y="3568331"/>
                  </a:cubicBezTo>
                  <a:cubicBezTo>
                    <a:pt x="1180628" y="3594888"/>
                    <a:pt x="1237753" y="3586304"/>
                    <a:pt x="1295961" y="3584709"/>
                  </a:cubicBezTo>
                  <a:lnTo>
                    <a:pt x="1308070" y="3585183"/>
                  </a:lnTo>
                  <a:lnTo>
                    <a:pt x="1325263" y="3705453"/>
                  </a:lnTo>
                  <a:cubicBezTo>
                    <a:pt x="1328254" y="3727679"/>
                    <a:pt x="1331526" y="3749922"/>
                    <a:pt x="1334107" y="3772268"/>
                  </a:cubicBezTo>
                  <a:lnTo>
                    <a:pt x="1338203" y="3831076"/>
                  </a:lnTo>
                  <a:lnTo>
                    <a:pt x="1338805" y="3839709"/>
                  </a:lnTo>
                  <a:cubicBezTo>
                    <a:pt x="1339996" y="3932341"/>
                    <a:pt x="1336568" y="4025809"/>
                    <a:pt x="1335635" y="4118635"/>
                  </a:cubicBezTo>
                  <a:cubicBezTo>
                    <a:pt x="1335202" y="4148976"/>
                    <a:pt x="1338805" y="4178868"/>
                    <a:pt x="1337171" y="4209403"/>
                  </a:cubicBezTo>
                  <a:cubicBezTo>
                    <a:pt x="1335445" y="4242449"/>
                    <a:pt x="1327565" y="4276129"/>
                    <a:pt x="1325840" y="4309174"/>
                  </a:cubicBezTo>
                  <a:cubicBezTo>
                    <a:pt x="1322853" y="4364122"/>
                    <a:pt x="1323899" y="4418621"/>
                    <a:pt x="1321122" y="4473630"/>
                  </a:cubicBezTo>
                  <a:cubicBezTo>
                    <a:pt x="1315632" y="4579723"/>
                    <a:pt x="1309019" y="4685750"/>
                    <a:pt x="1302196" y="4791709"/>
                  </a:cubicBezTo>
                  <a:cubicBezTo>
                    <a:pt x="1300696" y="4814383"/>
                    <a:pt x="1294244" y="4837504"/>
                    <a:pt x="1293239" y="4860048"/>
                  </a:cubicBezTo>
                  <a:cubicBezTo>
                    <a:pt x="1290785" y="4919957"/>
                    <a:pt x="1289660" y="4979994"/>
                    <a:pt x="1288829" y="5039837"/>
                  </a:cubicBezTo>
                  <a:cubicBezTo>
                    <a:pt x="1288401" y="5076103"/>
                    <a:pt x="1290512" y="5112310"/>
                    <a:pt x="1289584" y="5148703"/>
                  </a:cubicBezTo>
                  <a:cubicBezTo>
                    <a:pt x="1288845" y="5177820"/>
                    <a:pt x="1286193" y="5207193"/>
                    <a:pt x="1282205" y="5236435"/>
                  </a:cubicBezTo>
                  <a:cubicBezTo>
                    <a:pt x="1278784" y="5261619"/>
                    <a:pt x="1270649" y="5286477"/>
                    <a:pt x="1268145" y="5311662"/>
                  </a:cubicBezTo>
                  <a:cubicBezTo>
                    <a:pt x="1261308" y="5379812"/>
                    <a:pt x="1256387" y="5447703"/>
                    <a:pt x="1250547" y="5515595"/>
                  </a:cubicBezTo>
                  <a:cubicBezTo>
                    <a:pt x="1248113" y="5542776"/>
                    <a:pt x="1244054" y="5570023"/>
                    <a:pt x="1243323" y="5596885"/>
                  </a:cubicBezTo>
                  <a:cubicBezTo>
                    <a:pt x="1241082" y="5668709"/>
                    <a:pt x="1241668" y="5740276"/>
                    <a:pt x="1238303" y="5812036"/>
                  </a:cubicBezTo>
                  <a:cubicBezTo>
                    <a:pt x="1235508" y="5871554"/>
                    <a:pt x="1228259" y="5931392"/>
                    <a:pt x="1223551" y="5991171"/>
                  </a:cubicBezTo>
                  <a:cubicBezTo>
                    <a:pt x="1221675" y="6016549"/>
                    <a:pt x="1222415" y="6041609"/>
                    <a:pt x="1219699" y="6066726"/>
                  </a:cubicBezTo>
                  <a:cubicBezTo>
                    <a:pt x="1213776" y="6123024"/>
                    <a:pt x="1205938" y="6179576"/>
                    <a:pt x="1199935" y="6236130"/>
                  </a:cubicBezTo>
                  <a:cubicBezTo>
                    <a:pt x="1196614" y="6268403"/>
                    <a:pt x="1198425" y="6301127"/>
                    <a:pt x="1192857" y="6333267"/>
                  </a:cubicBezTo>
                  <a:cubicBezTo>
                    <a:pt x="1179603" y="6409590"/>
                    <a:pt x="1163470" y="6485591"/>
                    <a:pt x="1148174" y="6561849"/>
                  </a:cubicBezTo>
                  <a:cubicBezTo>
                    <a:pt x="1132370" y="6640486"/>
                    <a:pt x="1117066" y="6719000"/>
                    <a:pt x="1100424" y="6797385"/>
                  </a:cubicBezTo>
                  <a:lnTo>
                    <a:pt x="1085621" y="6858000"/>
                  </a:lnTo>
                  <a:lnTo>
                    <a:pt x="932341" y="6858000"/>
                  </a:lnTo>
                  <a:lnTo>
                    <a:pt x="944496" y="6829656"/>
                  </a:lnTo>
                  <a:cubicBezTo>
                    <a:pt x="964836" y="6776399"/>
                    <a:pt x="953622" y="6744439"/>
                    <a:pt x="913239" y="6720119"/>
                  </a:cubicBezTo>
                  <a:cubicBezTo>
                    <a:pt x="890880" y="6706443"/>
                    <a:pt x="866986" y="6690318"/>
                    <a:pt x="870682" y="6655346"/>
                  </a:cubicBezTo>
                  <a:cubicBezTo>
                    <a:pt x="876846" y="6598274"/>
                    <a:pt x="889503" y="6540954"/>
                    <a:pt x="846442" y="6498594"/>
                  </a:cubicBezTo>
                  <a:cubicBezTo>
                    <a:pt x="862273" y="6487399"/>
                    <a:pt x="871751" y="6480449"/>
                    <a:pt x="881150" y="6473756"/>
                  </a:cubicBezTo>
                  <a:cubicBezTo>
                    <a:pt x="907245" y="6455292"/>
                    <a:pt x="930705" y="6407516"/>
                    <a:pt x="922470" y="6377035"/>
                  </a:cubicBezTo>
                  <a:cubicBezTo>
                    <a:pt x="910652" y="6332192"/>
                    <a:pt x="925705" y="6299028"/>
                    <a:pt x="955039" y="6268585"/>
                  </a:cubicBezTo>
                  <a:cubicBezTo>
                    <a:pt x="1003777" y="6217606"/>
                    <a:pt x="1017630" y="6148240"/>
                    <a:pt x="1024350" y="6083443"/>
                  </a:cubicBezTo>
                  <a:cubicBezTo>
                    <a:pt x="1029590" y="6034553"/>
                    <a:pt x="1028255" y="5980246"/>
                    <a:pt x="999696" y="5938416"/>
                  </a:cubicBezTo>
                  <a:cubicBezTo>
                    <a:pt x="990505" y="5925141"/>
                    <a:pt x="991039" y="5901884"/>
                    <a:pt x="988342" y="5882426"/>
                  </a:cubicBezTo>
                  <a:cubicBezTo>
                    <a:pt x="986229" y="5866254"/>
                    <a:pt x="984774" y="5849442"/>
                    <a:pt x="985444" y="5832438"/>
                  </a:cubicBezTo>
                  <a:cubicBezTo>
                    <a:pt x="986010" y="5814273"/>
                    <a:pt x="985042" y="5793656"/>
                    <a:pt x="992016" y="5777751"/>
                  </a:cubicBezTo>
                  <a:cubicBezTo>
                    <a:pt x="1012886" y="5729456"/>
                    <a:pt x="1014467" y="5686488"/>
                    <a:pt x="995028" y="5641832"/>
                  </a:cubicBezTo>
                  <a:cubicBezTo>
                    <a:pt x="984984" y="5618696"/>
                    <a:pt x="974301" y="5585771"/>
                    <a:pt x="981247" y="5562522"/>
                  </a:cubicBezTo>
                  <a:cubicBezTo>
                    <a:pt x="998041" y="5505913"/>
                    <a:pt x="997454" y="5454379"/>
                    <a:pt x="995131" y="5398075"/>
                  </a:cubicBezTo>
                  <a:cubicBezTo>
                    <a:pt x="993724" y="5361807"/>
                    <a:pt x="997229" y="5322258"/>
                    <a:pt x="997379" y="5283928"/>
                  </a:cubicBezTo>
                  <a:cubicBezTo>
                    <a:pt x="997473" y="5239095"/>
                    <a:pt x="1006631" y="5193105"/>
                    <a:pt x="979617" y="5157396"/>
                  </a:cubicBezTo>
                  <a:cubicBezTo>
                    <a:pt x="976728" y="5153402"/>
                    <a:pt x="978724" y="5144705"/>
                    <a:pt x="976441" y="5139485"/>
                  </a:cubicBezTo>
                  <a:cubicBezTo>
                    <a:pt x="969619" y="5122991"/>
                    <a:pt x="964828" y="5102888"/>
                    <a:pt x="953793" y="5091862"/>
                  </a:cubicBezTo>
                  <a:cubicBezTo>
                    <a:pt x="921506" y="5059884"/>
                    <a:pt x="886609" y="5031900"/>
                    <a:pt x="853056" y="5001787"/>
                  </a:cubicBezTo>
                  <a:cubicBezTo>
                    <a:pt x="845882" y="4995337"/>
                    <a:pt x="836325" y="4988437"/>
                    <a:pt x="833979" y="4978966"/>
                  </a:cubicBezTo>
                  <a:cubicBezTo>
                    <a:pt x="820602" y="4924328"/>
                    <a:pt x="808509" y="4869239"/>
                    <a:pt x="796995" y="4813768"/>
                  </a:cubicBezTo>
                  <a:cubicBezTo>
                    <a:pt x="792418" y="4791474"/>
                    <a:pt x="803209" y="4777314"/>
                    <a:pt x="820590" y="4764057"/>
                  </a:cubicBezTo>
                  <a:cubicBezTo>
                    <a:pt x="837188" y="4751123"/>
                    <a:pt x="855398" y="4734452"/>
                    <a:pt x="864688" y="4714752"/>
                  </a:cubicBezTo>
                  <a:cubicBezTo>
                    <a:pt x="883062" y="4675275"/>
                    <a:pt x="897521" y="4632902"/>
                    <a:pt x="910485" y="4590911"/>
                  </a:cubicBezTo>
                  <a:cubicBezTo>
                    <a:pt x="915338" y="4575199"/>
                    <a:pt x="912978" y="4556131"/>
                    <a:pt x="911445" y="4539571"/>
                  </a:cubicBezTo>
                  <a:cubicBezTo>
                    <a:pt x="908527" y="4508200"/>
                    <a:pt x="900999" y="4477659"/>
                    <a:pt x="900285" y="4445837"/>
                  </a:cubicBezTo>
                  <a:cubicBezTo>
                    <a:pt x="899539" y="4408923"/>
                    <a:pt x="887958" y="4383340"/>
                    <a:pt x="863237" y="4364703"/>
                  </a:cubicBezTo>
                  <a:cubicBezTo>
                    <a:pt x="826431" y="4336971"/>
                    <a:pt x="808536" y="4292507"/>
                    <a:pt x="798070" y="4243284"/>
                  </a:cubicBezTo>
                  <a:cubicBezTo>
                    <a:pt x="784617" y="4180721"/>
                    <a:pt x="805728" y="4117545"/>
                    <a:pt x="817097" y="4054750"/>
                  </a:cubicBezTo>
                  <a:cubicBezTo>
                    <a:pt x="821537" y="4030724"/>
                    <a:pt x="826632" y="4006057"/>
                    <a:pt x="826251" y="3982801"/>
                  </a:cubicBezTo>
                  <a:cubicBezTo>
                    <a:pt x="825347" y="3916709"/>
                    <a:pt x="825150" y="3850833"/>
                    <a:pt x="836848" y="3784939"/>
                  </a:cubicBezTo>
                  <a:lnTo>
                    <a:pt x="841285" y="3766755"/>
                  </a:lnTo>
                  <a:lnTo>
                    <a:pt x="841284" y="3766755"/>
                  </a:lnTo>
                  <a:lnTo>
                    <a:pt x="852925" y="3719034"/>
                  </a:lnTo>
                  <a:cubicBezTo>
                    <a:pt x="855152" y="3711822"/>
                    <a:pt x="856753" y="3704413"/>
                    <a:pt x="857932" y="3696880"/>
                  </a:cubicBezTo>
                  <a:cubicBezTo>
                    <a:pt x="868683" y="3631632"/>
                    <a:pt x="885300" y="3565939"/>
                    <a:pt x="853534" y="3507036"/>
                  </a:cubicBezTo>
                  <a:cubicBezTo>
                    <a:pt x="850623" y="3501622"/>
                    <a:pt x="849992" y="3494020"/>
                    <a:pt x="850226" y="3485839"/>
                  </a:cubicBezTo>
                  <a:close/>
                  <a:moveTo>
                    <a:pt x="0" y="0"/>
                  </a:moveTo>
                  <a:lnTo>
                    <a:pt x="455609" y="0"/>
                  </a:lnTo>
                  <a:lnTo>
                    <a:pt x="459171" y="72395"/>
                  </a:lnTo>
                  <a:cubicBezTo>
                    <a:pt x="459671" y="92301"/>
                    <a:pt x="456894" y="113171"/>
                    <a:pt x="460041" y="131917"/>
                  </a:cubicBezTo>
                  <a:cubicBezTo>
                    <a:pt x="474213" y="218122"/>
                    <a:pt x="492031" y="302910"/>
                    <a:pt x="504421" y="389691"/>
                  </a:cubicBezTo>
                  <a:cubicBezTo>
                    <a:pt x="517349" y="479177"/>
                    <a:pt x="539516" y="562489"/>
                    <a:pt x="582097" y="634609"/>
                  </a:cubicBezTo>
                  <a:cubicBezTo>
                    <a:pt x="621686" y="701573"/>
                    <a:pt x="662589" y="767248"/>
                    <a:pt x="702468" y="834019"/>
                  </a:cubicBezTo>
                  <a:cubicBezTo>
                    <a:pt x="712587" y="850968"/>
                    <a:pt x="725536" y="867665"/>
                    <a:pt x="729203" y="887701"/>
                  </a:cubicBezTo>
                  <a:cubicBezTo>
                    <a:pt x="736973" y="929321"/>
                    <a:pt x="740155" y="973193"/>
                    <a:pt x="743787" y="1016355"/>
                  </a:cubicBezTo>
                  <a:cubicBezTo>
                    <a:pt x="746786" y="1053398"/>
                    <a:pt x="745800" y="1091467"/>
                    <a:pt x="750083" y="1128060"/>
                  </a:cubicBezTo>
                  <a:cubicBezTo>
                    <a:pt x="753428" y="1157309"/>
                    <a:pt x="762038" y="1185083"/>
                    <a:pt x="768866" y="1213431"/>
                  </a:cubicBezTo>
                  <a:cubicBezTo>
                    <a:pt x="774767" y="1238107"/>
                    <a:pt x="778357" y="1264327"/>
                    <a:pt x="787802" y="1286432"/>
                  </a:cubicBezTo>
                  <a:cubicBezTo>
                    <a:pt x="810582" y="1340304"/>
                    <a:pt x="832653" y="1394242"/>
                    <a:pt x="842837" y="1455511"/>
                  </a:cubicBezTo>
                  <a:cubicBezTo>
                    <a:pt x="853049" y="1515944"/>
                    <a:pt x="867276" y="1574511"/>
                    <a:pt x="877988" y="1634814"/>
                  </a:cubicBezTo>
                  <a:cubicBezTo>
                    <a:pt x="888390" y="1693895"/>
                    <a:pt x="902813" y="1748857"/>
                    <a:pt x="941063" y="1789731"/>
                  </a:cubicBezTo>
                  <a:cubicBezTo>
                    <a:pt x="957906" y="1807908"/>
                    <a:pt x="975122" y="1831564"/>
                    <a:pt x="980124" y="1857657"/>
                  </a:cubicBezTo>
                  <a:cubicBezTo>
                    <a:pt x="987207" y="1894833"/>
                    <a:pt x="980788" y="1937150"/>
                    <a:pt x="984484" y="1976384"/>
                  </a:cubicBezTo>
                  <a:cubicBezTo>
                    <a:pt x="988781" y="2022576"/>
                    <a:pt x="988793" y="2074493"/>
                    <a:pt x="1007189" y="2110650"/>
                  </a:cubicBezTo>
                  <a:cubicBezTo>
                    <a:pt x="1023612" y="2142809"/>
                    <a:pt x="1034723" y="2173610"/>
                    <a:pt x="1039893" y="2211041"/>
                  </a:cubicBezTo>
                  <a:cubicBezTo>
                    <a:pt x="1043484" y="2237261"/>
                    <a:pt x="1057690" y="2260269"/>
                    <a:pt x="1059162" y="2286682"/>
                  </a:cubicBezTo>
                  <a:cubicBezTo>
                    <a:pt x="1061252" y="2321469"/>
                    <a:pt x="1060754" y="2355740"/>
                    <a:pt x="1070522" y="2388667"/>
                  </a:cubicBezTo>
                  <a:cubicBezTo>
                    <a:pt x="1080600" y="2422815"/>
                    <a:pt x="1085513" y="2459602"/>
                    <a:pt x="1093939" y="2494653"/>
                  </a:cubicBezTo>
                  <a:cubicBezTo>
                    <a:pt x="1098500" y="2513273"/>
                    <a:pt x="1106866" y="2529964"/>
                    <a:pt x="1112007" y="2548197"/>
                  </a:cubicBezTo>
                  <a:cubicBezTo>
                    <a:pt x="1121409" y="2581573"/>
                    <a:pt x="1130232" y="2615336"/>
                    <a:pt x="1138346" y="2649163"/>
                  </a:cubicBezTo>
                  <a:cubicBezTo>
                    <a:pt x="1146465" y="2682988"/>
                    <a:pt x="1157699" y="2716368"/>
                    <a:pt x="1160337" y="2751608"/>
                  </a:cubicBezTo>
                  <a:cubicBezTo>
                    <a:pt x="1164714" y="2811646"/>
                    <a:pt x="1159211" y="2873999"/>
                    <a:pt x="1165737" y="2933012"/>
                  </a:cubicBezTo>
                  <a:cubicBezTo>
                    <a:pt x="1172445" y="2992925"/>
                    <a:pt x="1185964" y="3051556"/>
                    <a:pt x="1202029" y="3107873"/>
                  </a:cubicBezTo>
                  <a:cubicBezTo>
                    <a:pt x="1214635" y="3152396"/>
                    <a:pt x="1227749" y="3194534"/>
                    <a:pt x="1225692" y="3244974"/>
                  </a:cubicBezTo>
                  <a:cubicBezTo>
                    <a:pt x="1224565" y="3273123"/>
                    <a:pt x="1231196" y="3305079"/>
                    <a:pt x="1243916" y="3326221"/>
                  </a:cubicBezTo>
                  <a:cubicBezTo>
                    <a:pt x="1271701" y="3372044"/>
                    <a:pt x="1285247" y="3423911"/>
                    <a:pt x="1293067" y="3480219"/>
                  </a:cubicBezTo>
                  <a:lnTo>
                    <a:pt x="1308071" y="3585182"/>
                  </a:lnTo>
                  <a:lnTo>
                    <a:pt x="1295962" y="3584708"/>
                  </a:lnTo>
                  <a:cubicBezTo>
                    <a:pt x="1237754" y="3586303"/>
                    <a:pt x="1180629" y="3594888"/>
                    <a:pt x="1118893" y="3568330"/>
                  </a:cubicBezTo>
                  <a:cubicBezTo>
                    <a:pt x="1113435" y="3565936"/>
                    <a:pt x="1102517" y="3567964"/>
                    <a:pt x="1094179" y="3567566"/>
                  </a:cubicBezTo>
                  <a:cubicBezTo>
                    <a:pt x="1027548" y="3564029"/>
                    <a:pt x="967064" y="3547281"/>
                    <a:pt x="922719" y="3516472"/>
                  </a:cubicBezTo>
                  <a:cubicBezTo>
                    <a:pt x="908178" y="3506414"/>
                    <a:pt x="892942" y="3497984"/>
                    <a:pt x="877028" y="3490955"/>
                  </a:cubicBezTo>
                  <a:lnTo>
                    <a:pt x="850533" y="3481837"/>
                  </a:lnTo>
                  <a:lnTo>
                    <a:pt x="852113" y="3461170"/>
                  </a:lnTo>
                  <a:cubicBezTo>
                    <a:pt x="854391" y="3434500"/>
                    <a:pt x="848474" y="3414331"/>
                    <a:pt x="831383" y="3399179"/>
                  </a:cubicBezTo>
                  <a:cubicBezTo>
                    <a:pt x="801767" y="3373388"/>
                    <a:pt x="773654" y="3344957"/>
                    <a:pt x="743141" y="3320580"/>
                  </a:cubicBezTo>
                  <a:cubicBezTo>
                    <a:pt x="722236" y="3303685"/>
                    <a:pt x="714543" y="3281842"/>
                    <a:pt x="713221" y="3251241"/>
                  </a:cubicBezTo>
                  <a:cubicBezTo>
                    <a:pt x="712555" y="3234106"/>
                    <a:pt x="704768" y="3217029"/>
                    <a:pt x="697098" y="3202528"/>
                  </a:cubicBezTo>
                  <a:cubicBezTo>
                    <a:pt x="687845" y="3184997"/>
                    <a:pt x="672212" y="3172554"/>
                    <a:pt x="664820" y="3154190"/>
                  </a:cubicBezTo>
                  <a:cubicBezTo>
                    <a:pt x="646169" y="3109209"/>
                    <a:pt x="616744" y="3087991"/>
                    <a:pt x="572501" y="3087312"/>
                  </a:cubicBezTo>
                  <a:cubicBezTo>
                    <a:pt x="533259" y="3086763"/>
                    <a:pt x="493731" y="3044085"/>
                    <a:pt x="497703" y="3005243"/>
                  </a:cubicBezTo>
                  <a:cubicBezTo>
                    <a:pt x="502030" y="2962279"/>
                    <a:pt x="490540" y="2928257"/>
                    <a:pt x="476984" y="2892751"/>
                  </a:cubicBezTo>
                  <a:cubicBezTo>
                    <a:pt x="469363" y="2872905"/>
                    <a:pt x="465404" y="2847135"/>
                    <a:pt x="468947" y="2824527"/>
                  </a:cubicBezTo>
                  <a:cubicBezTo>
                    <a:pt x="482188" y="2738605"/>
                    <a:pt x="520979" y="2665650"/>
                    <a:pt x="569138" y="2595026"/>
                  </a:cubicBezTo>
                  <a:cubicBezTo>
                    <a:pt x="600577" y="2548865"/>
                    <a:pt x="622260" y="2493483"/>
                    <a:pt x="645397" y="2440808"/>
                  </a:cubicBezTo>
                  <a:cubicBezTo>
                    <a:pt x="652529" y="2424387"/>
                    <a:pt x="655029" y="2401457"/>
                    <a:pt x="651820" y="2384384"/>
                  </a:cubicBezTo>
                  <a:cubicBezTo>
                    <a:pt x="640949" y="2324596"/>
                    <a:pt x="629163" y="2264805"/>
                    <a:pt x="612994" y="2207332"/>
                  </a:cubicBezTo>
                  <a:cubicBezTo>
                    <a:pt x="597678" y="2153787"/>
                    <a:pt x="601053" y="2099808"/>
                    <a:pt x="620894" y="2046679"/>
                  </a:cubicBezTo>
                  <a:cubicBezTo>
                    <a:pt x="635367" y="2007977"/>
                    <a:pt x="641110" y="1970814"/>
                    <a:pt x="644614" y="1931265"/>
                  </a:cubicBezTo>
                  <a:cubicBezTo>
                    <a:pt x="647465" y="1898285"/>
                    <a:pt x="653360" y="1862859"/>
                    <a:pt x="665994" y="1832337"/>
                  </a:cubicBezTo>
                  <a:cubicBezTo>
                    <a:pt x="683779" y="1789578"/>
                    <a:pt x="688928" y="1751381"/>
                    <a:pt x="678276" y="1709437"/>
                  </a:cubicBezTo>
                  <a:cubicBezTo>
                    <a:pt x="672576" y="1687079"/>
                    <a:pt x="673987" y="1660990"/>
                    <a:pt x="672955" y="1636123"/>
                  </a:cubicBezTo>
                  <a:cubicBezTo>
                    <a:pt x="671272" y="1597795"/>
                    <a:pt x="671867" y="1558758"/>
                    <a:pt x="668480" y="1520749"/>
                  </a:cubicBezTo>
                  <a:cubicBezTo>
                    <a:pt x="665050" y="1479903"/>
                    <a:pt x="655019" y="1440408"/>
                    <a:pt x="653920" y="1399437"/>
                  </a:cubicBezTo>
                  <a:cubicBezTo>
                    <a:pt x="652652" y="1355309"/>
                    <a:pt x="639893" y="1323154"/>
                    <a:pt x="612686" y="1296979"/>
                  </a:cubicBezTo>
                  <a:cubicBezTo>
                    <a:pt x="595576" y="1280408"/>
                    <a:pt x="578401" y="1259588"/>
                    <a:pt x="570220" y="1235618"/>
                  </a:cubicBezTo>
                  <a:cubicBezTo>
                    <a:pt x="553631" y="1186194"/>
                    <a:pt x="545669" y="1131821"/>
                    <a:pt x="529736" y="1081752"/>
                  </a:cubicBezTo>
                  <a:cubicBezTo>
                    <a:pt x="507466" y="1011390"/>
                    <a:pt x="481332" y="944631"/>
                    <a:pt x="414305" y="918292"/>
                  </a:cubicBezTo>
                  <a:cubicBezTo>
                    <a:pt x="377314" y="903769"/>
                    <a:pt x="368843" y="874065"/>
                    <a:pt x="373924" y="825689"/>
                  </a:cubicBezTo>
                  <a:cubicBezTo>
                    <a:pt x="375689" y="809590"/>
                    <a:pt x="376722" y="786203"/>
                    <a:pt x="368949" y="778726"/>
                  </a:cubicBezTo>
                  <a:cubicBezTo>
                    <a:pt x="345838" y="756354"/>
                    <a:pt x="349308" y="725824"/>
                    <a:pt x="347020" y="694643"/>
                  </a:cubicBezTo>
                  <a:cubicBezTo>
                    <a:pt x="345704" y="675894"/>
                    <a:pt x="339306" y="651346"/>
                    <a:pt x="327478" y="642898"/>
                  </a:cubicBezTo>
                  <a:cubicBezTo>
                    <a:pt x="279698" y="608395"/>
                    <a:pt x="263590" y="549247"/>
                    <a:pt x="243468" y="491960"/>
                  </a:cubicBezTo>
                  <a:cubicBezTo>
                    <a:pt x="237433" y="475142"/>
                    <a:pt x="230250" y="456843"/>
                    <a:pt x="218930" y="446010"/>
                  </a:cubicBezTo>
                  <a:cubicBezTo>
                    <a:pt x="194433" y="422927"/>
                    <a:pt x="180036" y="395344"/>
                    <a:pt x="180614" y="354892"/>
                  </a:cubicBezTo>
                  <a:cubicBezTo>
                    <a:pt x="180923" y="342010"/>
                    <a:pt x="176523" y="328798"/>
                    <a:pt x="171988" y="317521"/>
                  </a:cubicBezTo>
                  <a:cubicBezTo>
                    <a:pt x="162052" y="293291"/>
                    <a:pt x="148442" y="271315"/>
                    <a:pt x="139875" y="246378"/>
                  </a:cubicBezTo>
                  <a:cubicBezTo>
                    <a:pt x="117577" y="182780"/>
                    <a:pt x="95749" y="119890"/>
                    <a:pt x="51499" y="73211"/>
                  </a:cubicBezTo>
                  <a:cubicBezTo>
                    <a:pt x="40691" y="61834"/>
                    <a:pt x="29467" y="49763"/>
                    <a:pt x="19690" y="3662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pic>
        <p:nvPicPr>
          <p:cNvPr id="6" name="Sisällön paikkamerkki 5" descr="Kuva, joka sisältää kohteen ulko&#10;&#10;Kuvaus luotu automaattisesti">
            <a:extLst>
              <a:ext uri="{FF2B5EF4-FFF2-40B4-BE49-F238E27FC236}">
                <a16:creationId xmlns:a16="http://schemas.microsoft.com/office/drawing/2014/main" id="{99D30E88-3CB9-49A3-8205-5BBAA279CE5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00" r="679"/>
          <a:stretch/>
        </p:blipFill>
        <p:spPr>
          <a:xfrm>
            <a:off x="-4933" y="21543"/>
            <a:ext cx="3910064" cy="6857990"/>
          </a:xfrm>
          <a:custGeom>
            <a:avLst/>
            <a:gdLst/>
            <a:ahLst/>
            <a:cxnLst/>
            <a:rect l="l" t="t" r="r" b="b"/>
            <a:pathLst>
              <a:path w="3910084" h="6858000">
                <a:moveTo>
                  <a:pt x="0" y="0"/>
                </a:moveTo>
                <a:lnTo>
                  <a:pt x="2996382" y="0"/>
                </a:lnTo>
                <a:lnTo>
                  <a:pt x="3563333" y="1750276"/>
                </a:lnTo>
                <a:lnTo>
                  <a:pt x="3910084" y="6054385"/>
                </a:lnTo>
                <a:lnTo>
                  <a:pt x="379130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066EE5A2-0D35-4D6A-A5C7-1CA91F7406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48589" y="0"/>
            <a:ext cx="1339053" cy="6858000"/>
            <a:chOff x="2661507" y="0"/>
            <a:chExt cx="1339053" cy="6858000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4DFBB771-C61C-4F38-ABBB-98A2D8476D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61507" y="0"/>
              <a:ext cx="1339053" cy="6858000"/>
            </a:xfrm>
            <a:custGeom>
              <a:avLst/>
              <a:gdLst>
                <a:gd name="connsiteX0" fmla="*/ 850532 w 1339053"/>
                <a:gd name="connsiteY0" fmla="*/ 3481838 h 6858000"/>
                <a:gd name="connsiteX1" fmla="*/ 877027 w 1339053"/>
                <a:gd name="connsiteY1" fmla="*/ 3490955 h 6858000"/>
                <a:gd name="connsiteX2" fmla="*/ 922718 w 1339053"/>
                <a:gd name="connsiteY2" fmla="*/ 3516472 h 6858000"/>
                <a:gd name="connsiteX3" fmla="*/ 1094179 w 1339053"/>
                <a:gd name="connsiteY3" fmla="*/ 3567567 h 6858000"/>
                <a:gd name="connsiteX4" fmla="*/ 1118891 w 1339053"/>
                <a:gd name="connsiteY4" fmla="*/ 3568331 h 6858000"/>
                <a:gd name="connsiteX5" fmla="*/ 1295961 w 1339053"/>
                <a:gd name="connsiteY5" fmla="*/ 3584709 h 6858000"/>
                <a:gd name="connsiteX6" fmla="*/ 1308070 w 1339053"/>
                <a:gd name="connsiteY6" fmla="*/ 3585183 h 6858000"/>
                <a:gd name="connsiteX7" fmla="*/ 1325263 w 1339053"/>
                <a:gd name="connsiteY7" fmla="*/ 3705453 h 6858000"/>
                <a:gd name="connsiteX8" fmla="*/ 1334107 w 1339053"/>
                <a:gd name="connsiteY8" fmla="*/ 3772268 h 6858000"/>
                <a:gd name="connsiteX9" fmla="*/ 1338203 w 1339053"/>
                <a:gd name="connsiteY9" fmla="*/ 3831076 h 6858000"/>
                <a:gd name="connsiteX10" fmla="*/ 1338805 w 1339053"/>
                <a:gd name="connsiteY10" fmla="*/ 3839709 h 6858000"/>
                <a:gd name="connsiteX11" fmla="*/ 1335635 w 1339053"/>
                <a:gd name="connsiteY11" fmla="*/ 4118635 h 6858000"/>
                <a:gd name="connsiteX12" fmla="*/ 1337171 w 1339053"/>
                <a:gd name="connsiteY12" fmla="*/ 4209403 h 6858000"/>
                <a:gd name="connsiteX13" fmla="*/ 1325840 w 1339053"/>
                <a:gd name="connsiteY13" fmla="*/ 4309174 h 6858000"/>
                <a:gd name="connsiteX14" fmla="*/ 1321122 w 1339053"/>
                <a:gd name="connsiteY14" fmla="*/ 4473630 h 6858000"/>
                <a:gd name="connsiteX15" fmla="*/ 1302196 w 1339053"/>
                <a:gd name="connsiteY15" fmla="*/ 4791709 h 6858000"/>
                <a:gd name="connsiteX16" fmla="*/ 1293239 w 1339053"/>
                <a:gd name="connsiteY16" fmla="*/ 4860048 h 6858000"/>
                <a:gd name="connsiteX17" fmla="*/ 1288829 w 1339053"/>
                <a:gd name="connsiteY17" fmla="*/ 5039837 h 6858000"/>
                <a:gd name="connsiteX18" fmla="*/ 1289584 w 1339053"/>
                <a:gd name="connsiteY18" fmla="*/ 5148703 h 6858000"/>
                <a:gd name="connsiteX19" fmla="*/ 1282205 w 1339053"/>
                <a:gd name="connsiteY19" fmla="*/ 5236435 h 6858000"/>
                <a:gd name="connsiteX20" fmla="*/ 1268145 w 1339053"/>
                <a:gd name="connsiteY20" fmla="*/ 5311662 h 6858000"/>
                <a:gd name="connsiteX21" fmla="*/ 1250547 w 1339053"/>
                <a:gd name="connsiteY21" fmla="*/ 5515595 h 6858000"/>
                <a:gd name="connsiteX22" fmla="*/ 1243323 w 1339053"/>
                <a:gd name="connsiteY22" fmla="*/ 5596885 h 6858000"/>
                <a:gd name="connsiteX23" fmla="*/ 1238303 w 1339053"/>
                <a:gd name="connsiteY23" fmla="*/ 5812036 h 6858000"/>
                <a:gd name="connsiteX24" fmla="*/ 1223551 w 1339053"/>
                <a:gd name="connsiteY24" fmla="*/ 5991171 h 6858000"/>
                <a:gd name="connsiteX25" fmla="*/ 1219699 w 1339053"/>
                <a:gd name="connsiteY25" fmla="*/ 6066726 h 6858000"/>
                <a:gd name="connsiteX26" fmla="*/ 1199935 w 1339053"/>
                <a:gd name="connsiteY26" fmla="*/ 6236130 h 6858000"/>
                <a:gd name="connsiteX27" fmla="*/ 1192857 w 1339053"/>
                <a:gd name="connsiteY27" fmla="*/ 6333267 h 6858000"/>
                <a:gd name="connsiteX28" fmla="*/ 1148174 w 1339053"/>
                <a:gd name="connsiteY28" fmla="*/ 6561849 h 6858000"/>
                <a:gd name="connsiteX29" fmla="*/ 1100424 w 1339053"/>
                <a:gd name="connsiteY29" fmla="*/ 6797385 h 6858000"/>
                <a:gd name="connsiteX30" fmla="*/ 1085621 w 1339053"/>
                <a:gd name="connsiteY30" fmla="*/ 6858000 h 6858000"/>
                <a:gd name="connsiteX31" fmla="*/ 932341 w 1339053"/>
                <a:gd name="connsiteY31" fmla="*/ 6858000 h 6858000"/>
                <a:gd name="connsiteX32" fmla="*/ 944496 w 1339053"/>
                <a:gd name="connsiteY32" fmla="*/ 6829656 h 6858000"/>
                <a:gd name="connsiteX33" fmla="*/ 913239 w 1339053"/>
                <a:gd name="connsiteY33" fmla="*/ 6720119 h 6858000"/>
                <a:gd name="connsiteX34" fmla="*/ 870682 w 1339053"/>
                <a:gd name="connsiteY34" fmla="*/ 6655346 h 6858000"/>
                <a:gd name="connsiteX35" fmla="*/ 846442 w 1339053"/>
                <a:gd name="connsiteY35" fmla="*/ 6498594 h 6858000"/>
                <a:gd name="connsiteX36" fmla="*/ 881150 w 1339053"/>
                <a:gd name="connsiteY36" fmla="*/ 6473756 h 6858000"/>
                <a:gd name="connsiteX37" fmla="*/ 922470 w 1339053"/>
                <a:gd name="connsiteY37" fmla="*/ 6377035 h 6858000"/>
                <a:gd name="connsiteX38" fmla="*/ 955039 w 1339053"/>
                <a:gd name="connsiteY38" fmla="*/ 6268585 h 6858000"/>
                <a:gd name="connsiteX39" fmla="*/ 1024350 w 1339053"/>
                <a:gd name="connsiteY39" fmla="*/ 6083443 h 6858000"/>
                <a:gd name="connsiteX40" fmla="*/ 999696 w 1339053"/>
                <a:gd name="connsiteY40" fmla="*/ 5938416 h 6858000"/>
                <a:gd name="connsiteX41" fmla="*/ 988342 w 1339053"/>
                <a:gd name="connsiteY41" fmla="*/ 5882426 h 6858000"/>
                <a:gd name="connsiteX42" fmla="*/ 985444 w 1339053"/>
                <a:gd name="connsiteY42" fmla="*/ 5832438 h 6858000"/>
                <a:gd name="connsiteX43" fmla="*/ 992016 w 1339053"/>
                <a:gd name="connsiteY43" fmla="*/ 5777751 h 6858000"/>
                <a:gd name="connsiteX44" fmla="*/ 995028 w 1339053"/>
                <a:gd name="connsiteY44" fmla="*/ 5641832 h 6858000"/>
                <a:gd name="connsiteX45" fmla="*/ 981247 w 1339053"/>
                <a:gd name="connsiteY45" fmla="*/ 5562522 h 6858000"/>
                <a:gd name="connsiteX46" fmla="*/ 995131 w 1339053"/>
                <a:gd name="connsiteY46" fmla="*/ 5398075 h 6858000"/>
                <a:gd name="connsiteX47" fmla="*/ 997379 w 1339053"/>
                <a:gd name="connsiteY47" fmla="*/ 5283928 h 6858000"/>
                <a:gd name="connsiteX48" fmla="*/ 979617 w 1339053"/>
                <a:gd name="connsiteY48" fmla="*/ 5157396 h 6858000"/>
                <a:gd name="connsiteX49" fmla="*/ 976441 w 1339053"/>
                <a:gd name="connsiteY49" fmla="*/ 5139485 h 6858000"/>
                <a:gd name="connsiteX50" fmla="*/ 953793 w 1339053"/>
                <a:gd name="connsiteY50" fmla="*/ 5091862 h 6858000"/>
                <a:gd name="connsiteX51" fmla="*/ 853056 w 1339053"/>
                <a:gd name="connsiteY51" fmla="*/ 5001787 h 6858000"/>
                <a:gd name="connsiteX52" fmla="*/ 833979 w 1339053"/>
                <a:gd name="connsiteY52" fmla="*/ 4978966 h 6858000"/>
                <a:gd name="connsiteX53" fmla="*/ 796995 w 1339053"/>
                <a:gd name="connsiteY53" fmla="*/ 4813768 h 6858000"/>
                <a:gd name="connsiteX54" fmla="*/ 820590 w 1339053"/>
                <a:gd name="connsiteY54" fmla="*/ 4764057 h 6858000"/>
                <a:gd name="connsiteX55" fmla="*/ 864688 w 1339053"/>
                <a:gd name="connsiteY55" fmla="*/ 4714752 h 6858000"/>
                <a:gd name="connsiteX56" fmla="*/ 910485 w 1339053"/>
                <a:gd name="connsiteY56" fmla="*/ 4590911 h 6858000"/>
                <a:gd name="connsiteX57" fmla="*/ 911445 w 1339053"/>
                <a:gd name="connsiteY57" fmla="*/ 4539571 h 6858000"/>
                <a:gd name="connsiteX58" fmla="*/ 900285 w 1339053"/>
                <a:gd name="connsiteY58" fmla="*/ 4445837 h 6858000"/>
                <a:gd name="connsiteX59" fmla="*/ 863237 w 1339053"/>
                <a:gd name="connsiteY59" fmla="*/ 4364703 h 6858000"/>
                <a:gd name="connsiteX60" fmla="*/ 798070 w 1339053"/>
                <a:gd name="connsiteY60" fmla="*/ 4243284 h 6858000"/>
                <a:gd name="connsiteX61" fmla="*/ 817097 w 1339053"/>
                <a:gd name="connsiteY61" fmla="*/ 4054750 h 6858000"/>
                <a:gd name="connsiteX62" fmla="*/ 826251 w 1339053"/>
                <a:gd name="connsiteY62" fmla="*/ 3982801 h 6858000"/>
                <a:gd name="connsiteX63" fmla="*/ 836848 w 1339053"/>
                <a:gd name="connsiteY63" fmla="*/ 3784939 h 6858000"/>
                <a:gd name="connsiteX64" fmla="*/ 841285 w 1339053"/>
                <a:gd name="connsiteY64" fmla="*/ 3766755 h 6858000"/>
                <a:gd name="connsiteX65" fmla="*/ 841284 w 1339053"/>
                <a:gd name="connsiteY65" fmla="*/ 3766755 h 6858000"/>
                <a:gd name="connsiteX66" fmla="*/ 852925 w 1339053"/>
                <a:gd name="connsiteY66" fmla="*/ 3719034 h 6858000"/>
                <a:gd name="connsiteX67" fmla="*/ 857932 w 1339053"/>
                <a:gd name="connsiteY67" fmla="*/ 3696880 h 6858000"/>
                <a:gd name="connsiteX68" fmla="*/ 853534 w 1339053"/>
                <a:gd name="connsiteY68" fmla="*/ 3507036 h 6858000"/>
                <a:gd name="connsiteX69" fmla="*/ 850226 w 1339053"/>
                <a:gd name="connsiteY69" fmla="*/ 3485839 h 6858000"/>
                <a:gd name="connsiteX70" fmla="*/ 0 w 1339053"/>
                <a:gd name="connsiteY70" fmla="*/ 0 h 6858000"/>
                <a:gd name="connsiteX71" fmla="*/ 455609 w 1339053"/>
                <a:gd name="connsiteY71" fmla="*/ 0 h 6858000"/>
                <a:gd name="connsiteX72" fmla="*/ 459171 w 1339053"/>
                <a:gd name="connsiteY72" fmla="*/ 72395 h 6858000"/>
                <a:gd name="connsiteX73" fmla="*/ 460041 w 1339053"/>
                <a:gd name="connsiteY73" fmla="*/ 131917 h 6858000"/>
                <a:gd name="connsiteX74" fmla="*/ 504421 w 1339053"/>
                <a:gd name="connsiteY74" fmla="*/ 389691 h 6858000"/>
                <a:gd name="connsiteX75" fmla="*/ 582097 w 1339053"/>
                <a:gd name="connsiteY75" fmla="*/ 634609 h 6858000"/>
                <a:gd name="connsiteX76" fmla="*/ 702468 w 1339053"/>
                <a:gd name="connsiteY76" fmla="*/ 834019 h 6858000"/>
                <a:gd name="connsiteX77" fmla="*/ 729203 w 1339053"/>
                <a:gd name="connsiteY77" fmla="*/ 887701 h 6858000"/>
                <a:gd name="connsiteX78" fmla="*/ 743787 w 1339053"/>
                <a:gd name="connsiteY78" fmla="*/ 1016355 h 6858000"/>
                <a:gd name="connsiteX79" fmla="*/ 750083 w 1339053"/>
                <a:gd name="connsiteY79" fmla="*/ 1128060 h 6858000"/>
                <a:gd name="connsiteX80" fmla="*/ 768866 w 1339053"/>
                <a:gd name="connsiteY80" fmla="*/ 1213431 h 6858000"/>
                <a:gd name="connsiteX81" fmla="*/ 787802 w 1339053"/>
                <a:gd name="connsiteY81" fmla="*/ 1286432 h 6858000"/>
                <a:gd name="connsiteX82" fmla="*/ 842837 w 1339053"/>
                <a:gd name="connsiteY82" fmla="*/ 1455511 h 6858000"/>
                <a:gd name="connsiteX83" fmla="*/ 877988 w 1339053"/>
                <a:gd name="connsiteY83" fmla="*/ 1634814 h 6858000"/>
                <a:gd name="connsiteX84" fmla="*/ 941063 w 1339053"/>
                <a:gd name="connsiteY84" fmla="*/ 1789731 h 6858000"/>
                <a:gd name="connsiteX85" fmla="*/ 980124 w 1339053"/>
                <a:gd name="connsiteY85" fmla="*/ 1857657 h 6858000"/>
                <a:gd name="connsiteX86" fmla="*/ 984484 w 1339053"/>
                <a:gd name="connsiteY86" fmla="*/ 1976384 h 6858000"/>
                <a:gd name="connsiteX87" fmla="*/ 1007189 w 1339053"/>
                <a:gd name="connsiteY87" fmla="*/ 2110650 h 6858000"/>
                <a:gd name="connsiteX88" fmla="*/ 1039893 w 1339053"/>
                <a:gd name="connsiteY88" fmla="*/ 2211041 h 6858000"/>
                <a:gd name="connsiteX89" fmla="*/ 1059162 w 1339053"/>
                <a:gd name="connsiteY89" fmla="*/ 2286682 h 6858000"/>
                <a:gd name="connsiteX90" fmla="*/ 1070522 w 1339053"/>
                <a:gd name="connsiteY90" fmla="*/ 2388667 h 6858000"/>
                <a:gd name="connsiteX91" fmla="*/ 1093939 w 1339053"/>
                <a:gd name="connsiteY91" fmla="*/ 2494653 h 6858000"/>
                <a:gd name="connsiteX92" fmla="*/ 1112007 w 1339053"/>
                <a:gd name="connsiteY92" fmla="*/ 2548197 h 6858000"/>
                <a:gd name="connsiteX93" fmla="*/ 1138346 w 1339053"/>
                <a:gd name="connsiteY93" fmla="*/ 2649163 h 6858000"/>
                <a:gd name="connsiteX94" fmla="*/ 1160337 w 1339053"/>
                <a:gd name="connsiteY94" fmla="*/ 2751608 h 6858000"/>
                <a:gd name="connsiteX95" fmla="*/ 1165737 w 1339053"/>
                <a:gd name="connsiteY95" fmla="*/ 2933012 h 6858000"/>
                <a:gd name="connsiteX96" fmla="*/ 1202029 w 1339053"/>
                <a:gd name="connsiteY96" fmla="*/ 3107873 h 6858000"/>
                <a:gd name="connsiteX97" fmla="*/ 1225692 w 1339053"/>
                <a:gd name="connsiteY97" fmla="*/ 3244974 h 6858000"/>
                <a:gd name="connsiteX98" fmla="*/ 1243916 w 1339053"/>
                <a:gd name="connsiteY98" fmla="*/ 3326221 h 6858000"/>
                <a:gd name="connsiteX99" fmla="*/ 1293067 w 1339053"/>
                <a:gd name="connsiteY99" fmla="*/ 3480219 h 6858000"/>
                <a:gd name="connsiteX100" fmla="*/ 1308071 w 1339053"/>
                <a:gd name="connsiteY100" fmla="*/ 3585182 h 6858000"/>
                <a:gd name="connsiteX101" fmla="*/ 1295962 w 1339053"/>
                <a:gd name="connsiteY101" fmla="*/ 3584708 h 6858000"/>
                <a:gd name="connsiteX102" fmla="*/ 1118893 w 1339053"/>
                <a:gd name="connsiteY102" fmla="*/ 3568330 h 6858000"/>
                <a:gd name="connsiteX103" fmla="*/ 1094179 w 1339053"/>
                <a:gd name="connsiteY103" fmla="*/ 3567566 h 6858000"/>
                <a:gd name="connsiteX104" fmla="*/ 922719 w 1339053"/>
                <a:gd name="connsiteY104" fmla="*/ 3516472 h 6858000"/>
                <a:gd name="connsiteX105" fmla="*/ 877028 w 1339053"/>
                <a:gd name="connsiteY105" fmla="*/ 3490955 h 6858000"/>
                <a:gd name="connsiteX106" fmla="*/ 850533 w 1339053"/>
                <a:gd name="connsiteY106" fmla="*/ 3481837 h 6858000"/>
                <a:gd name="connsiteX107" fmla="*/ 852113 w 1339053"/>
                <a:gd name="connsiteY107" fmla="*/ 3461170 h 6858000"/>
                <a:gd name="connsiteX108" fmla="*/ 831383 w 1339053"/>
                <a:gd name="connsiteY108" fmla="*/ 3399179 h 6858000"/>
                <a:gd name="connsiteX109" fmla="*/ 743141 w 1339053"/>
                <a:gd name="connsiteY109" fmla="*/ 3320580 h 6858000"/>
                <a:gd name="connsiteX110" fmla="*/ 713221 w 1339053"/>
                <a:gd name="connsiteY110" fmla="*/ 3251241 h 6858000"/>
                <a:gd name="connsiteX111" fmla="*/ 697098 w 1339053"/>
                <a:gd name="connsiteY111" fmla="*/ 3202528 h 6858000"/>
                <a:gd name="connsiteX112" fmla="*/ 664820 w 1339053"/>
                <a:gd name="connsiteY112" fmla="*/ 3154190 h 6858000"/>
                <a:gd name="connsiteX113" fmla="*/ 572501 w 1339053"/>
                <a:gd name="connsiteY113" fmla="*/ 3087312 h 6858000"/>
                <a:gd name="connsiteX114" fmla="*/ 497703 w 1339053"/>
                <a:gd name="connsiteY114" fmla="*/ 3005243 h 6858000"/>
                <a:gd name="connsiteX115" fmla="*/ 476984 w 1339053"/>
                <a:gd name="connsiteY115" fmla="*/ 2892751 h 6858000"/>
                <a:gd name="connsiteX116" fmla="*/ 468947 w 1339053"/>
                <a:gd name="connsiteY116" fmla="*/ 2824527 h 6858000"/>
                <a:gd name="connsiteX117" fmla="*/ 569138 w 1339053"/>
                <a:gd name="connsiteY117" fmla="*/ 2595026 h 6858000"/>
                <a:gd name="connsiteX118" fmla="*/ 645397 w 1339053"/>
                <a:gd name="connsiteY118" fmla="*/ 2440808 h 6858000"/>
                <a:gd name="connsiteX119" fmla="*/ 651820 w 1339053"/>
                <a:gd name="connsiteY119" fmla="*/ 2384384 h 6858000"/>
                <a:gd name="connsiteX120" fmla="*/ 612994 w 1339053"/>
                <a:gd name="connsiteY120" fmla="*/ 2207332 h 6858000"/>
                <a:gd name="connsiteX121" fmla="*/ 620894 w 1339053"/>
                <a:gd name="connsiteY121" fmla="*/ 2046679 h 6858000"/>
                <a:gd name="connsiteX122" fmla="*/ 644614 w 1339053"/>
                <a:gd name="connsiteY122" fmla="*/ 1931265 h 6858000"/>
                <a:gd name="connsiteX123" fmla="*/ 665994 w 1339053"/>
                <a:gd name="connsiteY123" fmla="*/ 1832337 h 6858000"/>
                <a:gd name="connsiteX124" fmla="*/ 678276 w 1339053"/>
                <a:gd name="connsiteY124" fmla="*/ 1709437 h 6858000"/>
                <a:gd name="connsiteX125" fmla="*/ 672955 w 1339053"/>
                <a:gd name="connsiteY125" fmla="*/ 1636123 h 6858000"/>
                <a:gd name="connsiteX126" fmla="*/ 668480 w 1339053"/>
                <a:gd name="connsiteY126" fmla="*/ 1520749 h 6858000"/>
                <a:gd name="connsiteX127" fmla="*/ 653920 w 1339053"/>
                <a:gd name="connsiteY127" fmla="*/ 1399437 h 6858000"/>
                <a:gd name="connsiteX128" fmla="*/ 612686 w 1339053"/>
                <a:gd name="connsiteY128" fmla="*/ 1296979 h 6858000"/>
                <a:gd name="connsiteX129" fmla="*/ 570220 w 1339053"/>
                <a:gd name="connsiteY129" fmla="*/ 1235618 h 6858000"/>
                <a:gd name="connsiteX130" fmla="*/ 529736 w 1339053"/>
                <a:gd name="connsiteY130" fmla="*/ 1081752 h 6858000"/>
                <a:gd name="connsiteX131" fmla="*/ 414305 w 1339053"/>
                <a:gd name="connsiteY131" fmla="*/ 918292 h 6858000"/>
                <a:gd name="connsiteX132" fmla="*/ 373924 w 1339053"/>
                <a:gd name="connsiteY132" fmla="*/ 825689 h 6858000"/>
                <a:gd name="connsiteX133" fmla="*/ 368949 w 1339053"/>
                <a:gd name="connsiteY133" fmla="*/ 778726 h 6858000"/>
                <a:gd name="connsiteX134" fmla="*/ 347020 w 1339053"/>
                <a:gd name="connsiteY134" fmla="*/ 694643 h 6858000"/>
                <a:gd name="connsiteX135" fmla="*/ 327478 w 1339053"/>
                <a:gd name="connsiteY135" fmla="*/ 642898 h 6858000"/>
                <a:gd name="connsiteX136" fmla="*/ 243468 w 1339053"/>
                <a:gd name="connsiteY136" fmla="*/ 491960 h 6858000"/>
                <a:gd name="connsiteX137" fmla="*/ 218930 w 1339053"/>
                <a:gd name="connsiteY137" fmla="*/ 446010 h 6858000"/>
                <a:gd name="connsiteX138" fmla="*/ 180614 w 1339053"/>
                <a:gd name="connsiteY138" fmla="*/ 354892 h 6858000"/>
                <a:gd name="connsiteX139" fmla="*/ 171988 w 1339053"/>
                <a:gd name="connsiteY139" fmla="*/ 317521 h 6858000"/>
                <a:gd name="connsiteX140" fmla="*/ 139875 w 1339053"/>
                <a:gd name="connsiteY140" fmla="*/ 246378 h 6858000"/>
                <a:gd name="connsiteX141" fmla="*/ 51499 w 1339053"/>
                <a:gd name="connsiteY141" fmla="*/ 73211 h 6858000"/>
                <a:gd name="connsiteX142" fmla="*/ 19690 w 1339053"/>
                <a:gd name="connsiteY142" fmla="*/ 36621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</a:cxnLst>
              <a:rect l="l" t="t" r="r" b="b"/>
              <a:pathLst>
                <a:path w="1339053" h="6858000">
                  <a:moveTo>
                    <a:pt x="850532" y="3481838"/>
                  </a:moveTo>
                  <a:lnTo>
                    <a:pt x="877027" y="3490955"/>
                  </a:lnTo>
                  <a:cubicBezTo>
                    <a:pt x="892941" y="3497986"/>
                    <a:pt x="908176" y="3506416"/>
                    <a:pt x="922718" y="3516472"/>
                  </a:cubicBezTo>
                  <a:cubicBezTo>
                    <a:pt x="967062" y="3547282"/>
                    <a:pt x="1027547" y="3564030"/>
                    <a:pt x="1094179" y="3567567"/>
                  </a:cubicBezTo>
                  <a:cubicBezTo>
                    <a:pt x="1102515" y="3567965"/>
                    <a:pt x="1113434" y="3565936"/>
                    <a:pt x="1118891" y="3568331"/>
                  </a:cubicBezTo>
                  <a:cubicBezTo>
                    <a:pt x="1180628" y="3594888"/>
                    <a:pt x="1237753" y="3586304"/>
                    <a:pt x="1295961" y="3584709"/>
                  </a:cubicBezTo>
                  <a:lnTo>
                    <a:pt x="1308070" y="3585183"/>
                  </a:lnTo>
                  <a:lnTo>
                    <a:pt x="1325263" y="3705453"/>
                  </a:lnTo>
                  <a:cubicBezTo>
                    <a:pt x="1328254" y="3727679"/>
                    <a:pt x="1331526" y="3749922"/>
                    <a:pt x="1334107" y="3772268"/>
                  </a:cubicBezTo>
                  <a:lnTo>
                    <a:pt x="1338203" y="3831076"/>
                  </a:lnTo>
                  <a:lnTo>
                    <a:pt x="1338805" y="3839709"/>
                  </a:lnTo>
                  <a:cubicBezTo>
                    <a:pt x="1339996" y="3932341"/>
                    <a:pt x="1336568" y="4025809"/>
                    <a:pt x="1335635" y="4118635"/>
                  </a:cubicBezTo>
                  <a:cubicBezTo>
                    <a:pt x="1335202" y="4148976"/>
                    <a:pt x="1338805" y="4178868"/>
                    <a:pt x="1337171" y="4209403"/>
                  </a:cubicBezTo>
                  <a:cubicBezTo>
                    <a:pt x="1335445" y="4242449"/>
                    <a:pt x="1327565" y="4276129"/>
                    <a:pt x="1325840" y="4309174"/>
                  </a:cubicBezTo>
                  <a:cubicBezTo>
                    <a:pt x="1322853" y="4364122"/>
                    <a:pt x="1323899" y="4418621"/>
                    <a:pt x="1321122" y="4473630"/>
                  </a:cubicBezTo>
                  <a:cubicBezTo>
                    <a:pt x="1315632" y="4579723"/>
                    <a:pt x="1309019" y="4685750"/>
                    <a:pt x="1302196" y="4791709"/>
                  </a:cubicBezTo>
                  <a:cubicBezTo>
                    <a:pt x="1300696" y="4814383"/>
                    <a:pt x="1294244" y="4837504"/>
                    <a:pt x="1293239" y="4860048"/>
                  </a:cubicBezTo>
                  <a:cubicBezTo>
                    <a:pt x="1290785" y="4919957"/>
                    <a:pt x="1289660" y="4979994"/>
                    <a:pt x="1288829" y="5039837"/>
                  </a:cubicBezTo>
                  <a:cubicBezTo>
                    <a:pt x="1288401" y="5076103"/>
                    <a:pt x="1290512" y="5112310"/>
                    <a:pt x="1289584" y="5148703"/>
                  </a:cubicBezTo>
                  <a:cubicBezTo>
                    <a:pt x="1288845" y="5177820"/>
                    <a:pt x="1286193" y="5207193"/>
                    <a:pt x="1282205" y="5236435"/>
                  </a:cubicBezTo>
                  <a:cubicBezTo>
                    <a:pt x="1278784" y="5261619"/>
                    <a:pt x="1270649" y="5286477"/>
                    <a:pt x="1268145" y="5311662"/>
                  </a:cubicBezTo>
                  <a:cubicBezTo>
                    <a:pt x="1261308" y="5379812"/>
                    <a:pt x="1256387" y="5447703"/>
                    <a:pt x="1250547" y="5515595"/>
                  </a:cubicBezTo>
                  <a:cubicBezTo>
                    <a:pt x="1248113" y="5542776"/>
                    <a:pt x="1244054" y="5570023"/>
                    <a:pt x="1243323" y="5596885"/>
                  </a:cubicBezTo>
                  <a:cubicBezTo>
                    <a:pt x="1241082" y="5668709"/>
                    <a:pt x="1241668" y="5740276"/>
                    <a:pt x="1238303" y="5812036"/>
                  </a:cubicBezTo>
                  <a:cubicBezTo>
                    <a:pt x="1235508" y="5871554"/>
                    <a:pt x="1228259" y="5931392"/>
                    <a:pt x="1223551" y="5991171"/>
                  </a:cubicBezTo>
                  <a:cubicBezTo>
                    <a:pt x="1221675" y="6016549"/>
                    <a:pt x="1222415" y="6041609"/>
                    <a:pt x="1219699" y="6066726"/>
                  </a:cubicBezTo>
                  <a:cubicBezTo>
                    <a:pt x="1213776" y="6123024"/>
                    <a:pt x="1205938" y="6179576"/>
                    <a:pt x="1199935" y="6236130"/>
                  </a:cubicBezTo>
                  <a:cubicBezTo>
                    <a:pt x="1196614" y="6268403"/>
                    <a:pt x="1198425" y="6301127"/>
                    <a:pt x="1192857" y="6333267"/>
                  </a:cubicBezTo>
                  <a:cubicBezTo>
                    <a:pt x="1179603" y="6409590"/>
                    <a:pt x="1163470" y="6485591"/>
                    <a:pt x="1148174" y="6561849"/>
                  </a:cubicBezTo>
                  <a:cubicBezTo>
                    <a:pt x="1132370" y="6640486"/>
                    <a:pt x="1117066" y="6719000"/>
                    <a:pt x="1100424" y="6797385"/>
                  </a:cubicBezTo>
                  <a:lnTo>
                    <a:pt x="1085621" y="6858000"/>
                  </a:lnTo>
                  <a:lnTo>
                    <a:pt x="932341" y="6858000"/>
                  </a:lnTo>
                  <a:lnTo>
                    <a:pt x="944496" y="6829656"/>
                  </a:lnTo>
                  <a:cubicBezTo>
                    <a:pt x="964836" y="6776399"/>
                    <a:pt x="953622" y="6744439"/>
                    <a:pt x="913239" y="6720119"/>
                  </a:cubicBezTo>
                  <a:cubicBezTo>
                    <a:pt x="890880" y="6706443"/>
                    <a:pt x="866986" y="6690318"/>
                    <a:pt x="870682" y="6655346"/>
                  </a:cubicBezTo>
                  <a:cubicBezTo>
                    <a:pt x="876846" y="6598274"/>
                    <a:pt x="889503" y="6540954"/>
                    <a:pt x="846442" y="6498594"/>
                  </a:cubicBezTo>
                  <a:cubicBezTo>
                    <a:pt x="862273" y="6487399"/>
                    <a:pt x="871751" y="6480449"/>
                    <a:pt x="881150" y="6473756"/>
                  </a:cubicBezTo>
                  <a:cubicBezTo>
                    <a:pt x="907245" y="6455292"/>
                    <a:pt x="930705" y="6407516"/>
                    <a:pt x="922470" y="6377035"/>
                  </a:cubicBezTo>
                  <a:cubicBezTo>
                    <a:pt x="910652" y="6332192"/>
                    <a:pt x="925705" y="6299028"/>
                    <a:pt x="955039" y="6268585"/>
                  </a:cubicBezTo>
                  <a:cubicBezTo>
                    <a:pt x="1003777" y="6217606"/>
                    <a:pt x="1017630" y="6148240"/>
                    <a:pt x="1024350" y="6083443"/>
                  </a:cubicBezTo>
                  <a:cubicBezTo>
                    <a:pt x="1029590" y="6034553"/>
                    <a:pt x="1028255" y="5980246"/>
                    <a:pt x="999696" y="5938416"/>
                  </a:cubicBezTo>
                  <a:cubicBezTo>
                    <a:pt x="990505" y="5925141"/>
                    <a:pt x="991039" y="5901884"/>
                    <a:pt x="988342" y="5882426"/>
                  </a:cubicBezTo>
                  <a:cubicBezTo>
                    <a:pt x="986229" y="5866254"/>
                    <a:pt x="984774" y="5849442"/>
                    <a:pt x="985444" y="5832438"/>
                  </a:cubicBezTo>
                  <a:cubicBezTo>
                    <a:pt x="986010" y="5814273"/>
                    <a:pt x="985042" y="5793656"/>
                    <a:pt x="992016" y="5777751"/>
                  </a:cubicBezTo>
                  <a:cubicBezTo>
                    <a:pt x="1012886" y="5729456"/>
                    <a:pt x="1014467" y="5686488"/>
                    <a:pt x="995028" y="5641832"/>
                  </a:cubicBezTo>
                  <a:cubicBezTo>
                    <a:pt x="984984" y="5618696"/>
                    <a:pt x="974301" y="5585771"/>
                    <a:pt x="981247" y="5562522"/>
                  </a:cubicBezTo>
                  <a:cubicBezTo>
                    <a:pt x="998041" y="5505913"/>
                    <a:pt x="997454" y="5454379"/>
                    <a:pt x="995131" y="5398075"/>
                  </a:cubicBezTo>
                  <a:cubicBezTo>
                    <a:pt x="993724" y="5361807"/>
                    <a:pt x="997229" y="5322258"/>
                    <a:pt x="997379" y="5283928"/>
                  </a:cubicBezTo>
                  <a:cubicBezTo>
                    <a:pt x="997473" y="5239095"/>
                    <a:pt x="1006631" y="5193105"/>
                    <a:pt x="979617" y="5157396"/>
                  </a:cubicBezTo>
                  <a:cubicBezTo>
                    <a:pt x="976728" y="5153402"/>
                    <a:pt x="978724" y="5144705"/>
                    <a:pt x="976441" y="5139485"/>
                  </a:cubicBezTo>
                  <a:cubicBezTo>
                    <a:pt x="969619" y="5122991"/>
                    <a:pt x="964828" y="5102888"/>
                    <a:pt x="953793" y="5091862"/>
                  </a:cubicBezTo>
                  <a:cubicBezTo>
                    <a:pt x="921506" y="5059884"/>
                    <a:pt x="886609" y="5031900"/>
                    <a:pt x="853056" y="5001787"/>
                  </a:cubicBezTo>
                  <a:cubicBezTo>
                    <a:pt x="845882" y="4995337"/>
                    <a:pt x="836325" y="4988437"/>
                    <a:pt x="833979" y="4978966"/>
                  </a:cubicBezTo>
                  <a:cubicBezTo>
                    <a:pt x="820602" y="4924328"/>
                    <a:pt x="808509" y="4869239"/>
                    <a:pt x="796995" y="4813768"/>
                  </a:cubicBezTo>
                  <a:cubicBezTo>
                    <a:pt x="792418" y="4791474"/>
                    <a:pt x="803209" y="4777314"/>
                    <a:pt x="820590" y="4764057"/>
                  </a:cubicBezTo>
                  <a:cubicBezTo>
                    <a:pt x="837188" y="4751123"/>
                    <a:pt x="855398" y="4734452"/>
                    <a:pt x="864688" y="4714752"/>
                  </a:cubicBezTo>
                  <a:cubicBezTo>
                    <a:pt x="883062" y="4675275"/>
                    <a:pt x="897521" y="4632902"/>
                    <a:pt x="910485" y="4590911"/>
                  </a:cubicBezTo>
                  <a:cubicBezTo>
                    <a:pt x="915338" y="4575199"/>
                    <a:pt x="912978" y="4556131"/>
                    <a:pt x="911445" y="4539571"/>
                  </a:cubicBezTo>
                  <a:cubicBezTo>
                    <a:pt x="908527" y="4508200"/>
                    <a:pt x="900999" y="4477659"/>
                    <a:pt x="900285" y="4445837"/>
                  </a:cubicBezTo>
                  <a:cubicBezTo>
                    <a:pt x="899539" y="4408923"/>
                    <a:pt x="887958" y="4383340"/>
                    <a:pt x="863237" y="4364703"/>
                  </a:cubicBezTo>
                  <a:cubicBezTo>
                    <a:pt x="826431" y="4336971"/>
                    <a:pt x="808536" y="4292507"/>
                    <a:pt x="798070" y="4243284"/>
                  </a:cubicBezTo>
                  <a:cubicBezTo>
                    <a:pt x="784617" y="4180721"/>
                    <a:pt x="805728" y="4117545"/>
                    <a:pt x="817097" y="4054750"/>
                  </a:cubicBezTo>
                  <a:cubicBezTo>
                    <a:pt x="821537" y="4030724"/>
                    <a:pt x="826632" y="4006057"/>
                    <a:pt x="826251" y="3982801"/>
                  </a:cubicBezTo>
                  <a:cubicBezTo>
                    <a:pt x="825347" y="3916709"/>
                    <a:pt x="825150" y="3850833"/>
                    <a:pt x="836848" y="3784939"/>
                  </a:cubicBezTo>
                  <a:lnTo>
                    <a:pt x="841285" y="3766755"/>
                  </a:lnTo>
                  <a:lnTo>
                    <a:pt x="841284" y="3766755"/>
                  </a:lnTo>
                  <a:lnTo>
                    <a:pt x="852925" y="3719034"/>
                  </a:lnTo>
                  <a:cubicBezTo>
                    <a:pt x="855152" y="3711822"/>
                    <a:pt x="856753" y="3704413"/>
                    <a:pt x="857932" y="3696880"/>
                  </a:cubicBezTo>
                  <a:cubicBezTo>
                    <a:pt x="868683" y="3631632"/>
                    <a:pt x="885300" y="3565939"/>
                    <a:pt x="853534" y="3507036"/>
                  </a:cubicBezTo>
                  <a:cubicBezTo>
                    <a:pt x="850623" y="3501622"/>
                    <a:pt x="849992" y="3494020"/>
                    <a:pt x="850226" y="3485839"/>
                  </a:cubicBezTo>
                  <a:close/>
                  <a:moveTo>
                    <a:pt x="0" y="0"/>
                  </a:moveTo>
                  <a:lnTo>
                    <a:pt x="455609" y="0"/>
                  </a:lnTo>
                  <a:lnTo>
                    <a:pt x="459171" y="72395"/>
                  </a:lnTo>
                  <a:cubicBezTo>
                    <a:pt x="459671" y="92301"/>
                    <a:pt x="456894" y="113171"/>
                    <a:pt x="460041" y="131917"/>
                  </a:cubicBezTo>
                  <a:cubicBezTo>
                    <a:pt x="474213" y="218122"/>
                    <a:pt x="492031" y="302910"/>
                    <a:pt x="504421" y="389691"/>
                  </a:cubicBezTo>
                  <a:cubicBezTo>
                    <a:pt x="517349" y="479177"/>
                    <a:pt x="539516" y="562489"/>
                    <a:pt x="582097" y="634609"/>
                  </a:cubicBezTo>
                  <a:cubicBezTo>
                    <a:pt x="621686" y="701573"/>
                    <a:pt x="662589" y="767248"/>
                    <a:pt x="702468" y="834019"/>
                  </a:cubicBezTo>
                  <a:cubicBezTo>
                    <a:pt x="712587" y="850968"/>
                    <a:pt x="725536" y="867665"/>
                    <a:pt x="729203" y="887701"/>
                  </a:cubicBezTo>
                  <a:cubicBezTo>
                    <a:pt x="736973" y="929321"/>
                    <a:pt x="740155" y="973193"/>
                    <a:pt x="743787" y="1016355"/>
                  </a:cubicBezTo>
                  <a:cubicBezTo>
                    <a:pt x="746786" y="1053398"/>
                    <a:pt x="745800" y="1091467"/>
                    <a:pt x="750083" y="1128060"/>
                  </a:cubicBezTo>
                  <a:cubicBezTo>
                    <a:pt x="753428" y="1157309"/>
                    <a:pt x="762038" y="1185083"/>
                    <a:pt x="768866" y="1213431"/>
                  </a:cubicBezTo>
                  <a:cubicBezTo>
                    <a:pt x="774767" y="1238107"/>
                    <a:pt x="778357" y="1264327"/>
                    <a:pt x="787802" y="1286432"/>
                  </a:cubicBezTo>
                  <a:cubicBezTo>
                    <a:pt x="810582" y="1340304"/>
                    <a:pt x="832653" y="1394242"/>
                    <a:pt x="842837" y="1455511"/>
                  </a:cubicBezTo>
                  <a:cubicBezTo>
                    <a:pt x="853049" y="1515944"/>
                    <a:pt x="867276" y="1574511"/>
                    <a:pt x="877988" y="1634814"/>
                  </a:cubicBezTo>
                  <a:cubicBezTo>
                    <a:pt x="888390" y="1693895"/>
                    <a:pt x="902813" y="1748857"/>
                    <a:pt x="941063" y="1789731"/>
                  </a:cubicBezTo>
                  <a:cubicBezTo>
                    <a:pt x="957906" y="1807908"/>
                    <a:pt x="975122" y="1831564"/>
                    <a:pt x="980124" y="1857657"/>
                  </a:cubicBezTo>
                  <a:cubicBezTo>
                    <a:pt x="987207" y="1894833"/>
                    <a:pt x="980788" y="1937150"/>
                    <a:pt x="984484" y="1976384"/>
                  </a:cubicBezTo>
                  <a:cubicBezTo>
                    <a:pt x="988781" y="2022576"/>
                    <a:pt x="988793" y="2074493"/>
                    <a:pt x="1007189" y="2110650"/>
                  </a:cubicBezTo>
                  <a:cubicBezTo>
                    <a:pt x="1023612" y="2142809"/>
                    <a:pt x="1034723" y="2173610"/>
                    <a:pt x="1039893" y="2211041"/>
                  </a:cubicBezTo>
                  <a:cubicBezTo>
                    <a:pt x="1043484" y="2237261"/>
                    <a:pt x="1057690" y="2260269"/>
                    <a:pt x="1059162" y="2286682"/>
                  </a:cubicBezTo>
                  <a:cubicBezTo>
                    <a:pt x="1061252" y="2321469"/>
                    <a:pt x="1060754" y="2355740"/>
                    <a:pt x="1070522" y="2388667"/>
                  </a:cubicBezTo>
                  <a:cubicBezTo>
                    <a:pt x="1080600" y="2422815"/>
                    <a:pt x="1085513" y="2459602"/>
                    <a:pt x="1093939" y="2494653"/>
                  </a:cubicBezTo>
                  <a:cubicBezTo>
                    <a:pt x="1098500" y="2513273"/>
                    <a:pt x="1106866" y="2529964"/>
                    <a:pt x="1112007" y="2548197"/>
                  </a:cubicBezTo>
                  <a:cubicBezTo>
                    <a:pt x="1121409" y="2581573"/>
                    <a:pt x="1130232" y="2615336"/>
                    <a:pt x="1138346" y="2649163"/>
                  </a:cubicBezTo>
                  <a:cubicBezTo>
                    <a:pt x="1146465" y="2682988"/>
                    <a:pt x="1157699" y="2716368"/>
                    <a:pt x="1160337" y="2751608"/>
                  </a:cubicBezTo>
                  <a:cubicBezTo>
                    <a:pt x="1164714" y="2811646"/>
                    <a:pt x="1159211" y="2873999"/>
                    <a:pt x="1165737" y="2933012"/>
                  </a:cubicBezTo>
                  <a:cubicBezTo>
                    <a:pt x="1172445" y="2992925"/>
                    <a:pt x="1185964" y="3051556"/>
                    <a:pt x="1202029" y="3107873"/>
                  </a:cubicBezTo>
                  <a:cubicBezTo>
                    <a:pt x="1214635" y="3152396"/>
                    <a:pt x="1227749" y="3194534"/>
                    <a:pt x="1225692" y="3244974"/>
                  </a:cubicBezTo>
                  <a:cubicBezTo>
                    <a:pt x="1224565" y="3273123"/>
                    <a:pt x="1231196" y="3305079"/>
                    <a:pt x="1243916" y="3326221"/>
                  </a:cubicBezTo>
                  <a:cubicBezTo>
                    <a:pt x="1271701" y="3372044"/>
                    <a:pt x="1285247" y="3423911"/>
                    <a:pt x="1293067" y="3480219"/>
                  </a:cubicBezTo>
                  <a:lnTo>
                    <a:pt x="1308071" y="3585182"/>
                  </a:lnTo>
                  <a:lnTo>
                    <a:pt x="1295962" y="3584708"/>
                  </a:lnTo>
                  <a:cubicBezTo>
                    <a:pt x="1237754" y="3586303"/>
                    <a:pt x="1180629" y="3594888"/>
                    <a:pt x="1118893" y="3568330"/>
                  </a:cubicBezTo>
                  <a:cubicBezTo>
                    <a:pt x="1113435" y="3565936"/>
                    <a:pt x="1102517" y="3567964"/>
                    <a:pt x="1094179" y="3567566"/>
                  </a:cubicBezTo>
                  <a:cubicBezTo>
                    <a:pt x="1027548" y="3564029"/>
                    <a:pt x="967064" y="3547281"/>
                    <a:pt x="922719" y="3516472"/>
                  </a:cubicBezTo>
                  <a:cubicBezTo>
                    <a:pt x="908178" y="3506414"/>
                    <a:pt x="892942" y="3497984"/>
                    <a:pt x="877028" y="3490955"/>
                  </a:cubicBezTo>
                  <a:lnTo>
                    <a:pt x="850533" y="3481837"/>
                  </a:lnTo>
                  <a:lnTo>
                    <a:pt x="852113" y="3461170"/>
                  </a:lnTo>
                  <a:cubicBezTo>
                    <a:pt x="854391" y="3434500"/>
                    <a:pt x="848474" y="3414331"/>
                    <a:pt x="831383" y="3399179"/>
                  </a:cubicBezTo>
                  <a:cubicBezTo>
                    <a:pt x="801767" y="3373388"/>
                    <a:pt x="773654" y="3344957"/>
                    <a:pt x="743141" y="3320580"/>
                  </a:cubicBezTo>
                  <a:cubicBezTo>
                    <a:pt x="722236" y="3303685"/>
                    <a:pt x="714543" y="3281842"/>
                    <a:pt x="713221" y="3251241"/>
                  </a:cubicBezTo>
                  <a:cubicBezTo>
                    <a:pt x="712555" y="3234106"/>
                    <a:pt x="704768" y="3217029"/>
                    <a:pt x="697098" y="3202528"/>
                  </a:cubicBezTo>
                  <a:cubicBezTo>
                    <a:pt x="687845" y="3184997"/>
                    <a:pt x="672212" y="3172554"/>
                    <a:pt x="664820" y="3154190"/>
                  </a:cubicBezTo>
                  <a:cubicBezTo>
                    <a:pt x="646169" y="3109209"/>
                    <a:pt x="616744" y="3087991"/>
                    <a:pt x="572501" y="3087312"/>
                  </a:cubicBezTo>
                  <a:cubicBezTo>
                    <a:pt x="533259" y="3086763"/>
                    <a:pt x="493731" y="3044085"/>
                    <a:pt x="497703" y="3005243"/>
                  </a:cubicBezTo>
                  <a:cubicBezTo>
                    <a:pt x="502030" y="2962279"/>
                    <a:pt x="490540" y="2928257"/>
                    <a:pt x="476984" y="2892751"/>
                  </a:cubicBezTo>
                  <a:cubicBezTo>
                    <a:pt x="469363" y="2872905"/>
                    <a:pt x="465404" y="2847135"/>
                    <a:pt x="468947" y="2824527"/>
                  </a:cubicBezTo>
                  <a:cubicBezTo>
                    <a:pt x="482188" y="2738605"/>
                    <a:pt x="520979" y="2665650"/>
                    <a:pt x="569138" y="2595026"/>
                  </a:cubicBezTo>
                  <a:cubicBezTo>
                    <a:pt x="600577" y="2548865"/>
                    <a:pt x="622260" y="2493483"/>
                    <a:pt x="645397" y="2440808"/>
                  </a:cubicBezTo>
                  <a:cubicBezTo>
                    <a:pt x="652529" y="2424387"/>
                    <a:pt x="655029" y="2401457"/>
                    <a:pt x="651820" y="2384384"/>
                  </a:cubicBezTo>
                  <a:cubicBezTo>
                    <a:pt x="640949" y="2324596"/>
                    <a:pt x="629163" y="2264805"/>
                    <a:pt x="612994" y="2207332"/>
                  </a:cubicBezTo>
                  <a:cubicBezTo>
                    <a:pt x="597678" y="2153787"/>
                    <a:pt x="601053" y="2099808"/>
                    <a:pt x="620894" y="2046679"/>
                  </a:cubicBezTo>
                  <a:cubicBezTo>
                    <a:pt x="635367" y="2007977"/>
                    <a:pt x="641110" y="1970814"/>
                    <a:pt x="644614" y="1931265"/>
                  </a:cubicBezTo>
                  <a:cubicBezTo>
                    <a:pt x="647465" y="1898285"/>
                    <a:pt x="653360" y="1862859"/>
                    <a:pt x="665994" y="1832337"/>
                  </a:cubicBezTo>
                  <a:cubicBezTo>
                    <a:pt x="683779" y="1789578"/>
                    <a:pt x="688928" y="1751381"/>
                    <a:pt x="678276" y="1709437"/>
                  </a:cubicBezTo>
                  <a:cubicBezTo>
                    <a:pt x="672576" y="1687079"/>
                    <a:pt x="673987" y="1660990"/>
                    <a:pt x="672955" y="1636123"/>
                  </a:cubicBezTo>
                  <a:cubicBezTo>
                    <a:pt x="671272" y="1597795"/>
                    <a:pt x="671867" y="1558758"/>
                    <a:pt x="668480" y="1520749"/>
                  </a:cubicBezTo>
                  <a:cubicBezTo>
                    <a:pt x="665050" y="1479903"/>
                    <a:pt x="655019" y="1440408"/>
                    <a:pt x="653920" y="1399437"/>
                  </a:cubicBezTo>
                  <a:cubicBezTo>
                    <a:pt x="652652" y="1355309"/>
                    <a:pt x="639893" y="1323154"/>
                    <a:pt x="612686" y="1296979"/>
                  </a:cubicBezTo>
                  <a:cubicBezTo>
                    <a:pt x="595576" y="1280408"/>
                    <a:pt x="578401" y="1259588"/>
                    <a:pt x="570220" y="1235618"/>
                  </a:cubicBezTo>
                  <a:cubicBezTo>
                    <a:pt x="553631" y="1186194"/>
                    <a:pt x="545669" y="1131821"/>
                    <a:pt x="529736" y="1081752"/>
                  </a:cubicBezTo>
                  <a:cubicBezTo>
                    <a:pt x="507466" y="1011390"/>
                    <a:pt x="481332" y="944631"/>
                    <a:pt x="414305" y="918292"/>
                  </a:cubicBezTo>
                  <a:cubicBezTo>
                    <a:pt x="377314" y="903769"/>
                    <a:pt x="368843" y="874065"/>
                    <a:pt x="373924" y="825689"/>
                  </a:cubicBezTo>
                  <a:cubicBezTo>
                    <a:pt x="375689" y="809590"/>
                    <a:pt x="376722" y="786203"/>
                    <a:pt x="368949" y="778726"/>
                  </a:cubicBezTo>
                  <a:cubicBezTo>
                    <a:pt x="345838" y="756354"/>
                    <a:pt x="349308" y="725824"/>
                    <a:pt x="347020" y="694643"/>
                  </a:cubicBezTo>
                  <a:cubicBezTo>
                    <a:pt x="345704" y="675894"/>
                    <a:pt x="339306" y="651346"/>
                    <a:pt x="327478" y="642898"/>
                  </a:cubicBezTo>
                  <a:cubicBezTo>
                    <a:pt x="279698" y="608395"/>
                    <a:pt x="263590" y="549247"/>
                    <a:pt x="243468" y="491960"/>
                  </a:cubicBezTo>
                  <a:cubicBezTo>
                    <a:pt x="237433" y="475142"/>
                    <a:pt x="230250" y="456843"/>
                    <a:pt x="218930" y="446010"/>
                  </a:cubicBezTo>
                  <a:cubicBezTo>
                    <a:pt x="194433" y="422927"/>
                    <a:pt x="180036" y="395344"/>
                    <a:pt x="180614" y="354892"/>
                  </a:cubicBezTo>
                  <a:cubicBezTo>
                    <a:pt x="180923" y="342010"/>
                    <a:pt x="176523" y="328798"/>
                    <a:pt x="171988" y="317521"/>
                  </a:cubicBezTo>
                  <a:cubicBezTo>
                    <a:pt x="162052" y="293291"/>
                    <a:pt x="148442" y="271315"/>
                    <a:pt x="139875" y="246378"/>
                  </a:cubicBezTo>
                  <a:cubicBezTo>
                    <a:pt x="117577" y="182780"/>
                    <a:pt x="95749" y="119890"/>
                    <a:pt x="51499" y="73211"/>
                  </a:cubicBezTo>
                  <a:cubicBezTo>
                    <a:pt x="40691" y="61834"/>
                    <a:pt x="29467" y="49763"/>
                    <a:pt x="19690" y="3662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A2432BD6-3DCC-4397-BD7F-3FE84F3210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61507" y="0"/>
              <a:ext cx="1339053" cy="6858000"/>
            </a:xfrm>
            <a:custGeom>
              <a:avLst/>
              <a:gdLst>
                <a:gd name="connsiteX0" fmla="*/ 850532 w 1339053"/>
                <a:gd name="connsiteY0" fmla="*/ 3481838 h 6858000"/>
                <a:gd name="connsiteX1" fmla="*/ 877027 w 1339053"/>
                <a:gd name="connsiteY1" fmla="*/ 3490955 h 6858000"/>
                <a:gd name="connsiteX2" fmla="*/ 922718 w 1339053"/>
                <a:gd name="connsiteY2" fmla="*/ 3516472 h 6858000"/>
                <a:gd name="connsiteX3" fmla="*/ 1094179 w 1339053"/>
                <a:gd name="connsiteY3" fmla="*/ 3567567 h 6858000"/>
                <a:gd name="connsiteX4" fmla="*/ 1118891 w 1339053"/>
                <a:gd name="connsiteY4" fmla="*/ 3568331 h 6858000"/>
                <a:gd name="connsiteX5" fmla="*/ 1295961 w 1339053"/>
                <a:gd name="connsiteY5" fmla="*/ 3584709 h 6858000"/>
                <a:gd name="connsiteX6" fmla="*/ 1308070 w 1339053"/>
                <a:gd name="connsiteY6" fmla="*/ 3585183 h 6858000"/>
                <a:gd name="connsiteX7" fmla="*/ 1325263 w 1339053"/>
                <a:gd name="connsiteY7" fmla="*/ 3705453 h 6858000"/>
                <a:gd name="connsiteX8" fmla="*/ 1334107 w 1339053"/>
                <a:gd name="connsiteY8" fmla="*/ 3772268 h 6858000"/>
                <a:gd name="connsiteX9" fmla="*/ 1338203 w 1339053"/>
                <a:gd name="connsiteY9" fmla="*/ 3831076 h 6858000"/>
                <a:gd name="connsiteX10" fmla="*/ 1338805 w 1339053"/>
                <a:gd name="connsiteY10" fmla="*/ 3839709 h 6858000"/>
                <a:gd name="connsiteX11" fmla="*/ 1335635 w 1339053"/>
                <a:gd name="connsiteY11" fmla="*/ 4118635 h 6858000"/>
                <a:gd name="connsiteX12" fmla="*/ 1337171 w 1339053"/>
                <a:gd name="connsiteY12" fmla="*/ 4209403 h 6858000"/>
                <a:gd name="connsiteX13" fmla="*/ 1325840 w 1339053"/>
                <a:gd name="connsiteY13" fmla="*/ 4309174 h 6858000"/>
                <a:gd name="connsiteX14" fmla="*/ 1321122 w 1339053"/>
                <a:gd name="connsiteY14" fmla="*/ 4473630 h 6858000"/>
                <a:gd name="connsiteX15" fmla="*/ 1302196 w 1339053"/>
                <a:gd name="connsiteY15" fmla="*/ 4791709 h 6858000"/>
                <a:gd name="connsiteX16" fmla="*/ 1293239 w 1339053"/>
                <a:gd name="connsiteY16" fmla="*/ 4860048 h 6858000"/>
                <a:gd name="connsiteX17" fmla="*/ 1288829 w 1339053"/>
                <a:gd name="connsiteY17" fmla="*/ 5039837 h 6858000"/>
                <a:gd name="connsiteX18" fmla="*/ 1289584 w 1339053"/>
                <a:gd name="connsiteY18" fmla="*/ 5148703 h 6858000"/>
                <a:gd name="connsiteX19" fmla="*/ 1282205 w 1339053"/>
                <a:gd name="connsiteY19" fmla="*/ 5236435 h 6858000"/>
                <a:gd name="connsiteX20" fmla="*/ 1268145 w 1339053"/>
                <a:gd name="connsiteY20" fmla="*/ 5311662 h 6858000"/>
                <a:gd name="connsiteX21" fmla="*/ 1250547 w 1339053"/>
                <a:gd name="connsiteY21" fmla="*/ 5515595 h 6858000"/>
                <a:gd name="connsiteX22" fmla="*/ 1243323 w 1339053"/>
                <a:gd name="connsiteY22" fmla="*/ 5596885 h 6858000"/>
                <a:gd name="connsiteX23" fmla="*/ 1238303 w 1339053"/>
                <a:gd name="connsiteY23" fmla="*/ 5812036 h 6858000"/>
                <a:gd name="connsiteX24" fmla="*/ 1223551 w 1339053"/>
                <a:gd name="connsiteY24" fmla="*/ 5991171 h 6858000"/>
                <a:gd name="connsiteX25" fmla="*/ 1219699 w 1339053"/>
                <a:gd name="connsiteY25" fmla="*/ 6066726 h 6858000"/>
                <a:gd name="connsiteX26" fmla="*/ 1199935 w 1339053"/>
                <a:gd name="connsiteY26" fmla="*/ 6236130 h 6858000"/>
                <a:gd name="connsiteX27" fmla="*/ 1192857 w 1339053"/>
                <a:gd name="connsiteY27" fmla="*/ 6333267 h 6858000"/>
                <a:gd name="connsiteX28" fmla="*/ 1148174 w 1339053"/>
                <a:gd name="connsiteY28" fmla="*/ 6561849 h 6858000"/>
                <a:gd name="connsiteX29" fmla="*/ 1100424 w 1339053"/>
                <a:gd name="connsiteY29" fmla="*/ 6797385 h 6858000"/>
                <a:gd name="connsiteX30" fmla="*/ 1085621 w 1339053"/>
                <a:gd name="connsiteY30" fmla="*/ 6858000 h 6858000"/>
                <a:gd name="connsiteX31" fmla="*/ 932341 w 1339053"/>
                <a:gd name="connsiteY31" fmla="*/ 6858000 h 6858000"/>
                <a:gd name="connsiteX32" fmla="*/ 944496 w 1339053"/>
                <a:gd name="connsiteY32" fmla="*/ 6829656 h 6858000"/>
                <a:gd name="connsiteX33" fmla="*/ 913239 w 1339053"/>
                <a:gd name="connsiteY33" fmla="*/ 6720119 h 6858000"/>
                <a:gd name="connsiteX34" fmla="*/ 870682 w 1339053"/>
                <a:gd name="connsiteY34" fmla="*/ 6655346 h 6858000"/>
                <a:gd name="connsiteX35" fmla="*/ 846442 w 1339053"/>
                <a:gd name="connsiteY35" fmla="*/ 6498594 h 6858000"/>
                <a:gd name="connsiteX36" fmla="*/ 881150 w 1339053"/>
                <a:gd name="connsiteY36" fmla="*/ 6473756 h 6858000"/>
                <a:gd name="connsiteX37" fmla="*/ 922470 w 1339053"/>
                <a:gd name="connsiteY37" fmla="*/ 6377035 h 6858000"/>
                <a:gd name="connsiteX38" fmla="*/ 955039 w 1339053"/>
                <a:gd name="connsiteY38" fmla="*/ 6268585 h 6858000"/>
                <a:gd name="connsiteX39" fmla="*/ 1024350 w 1339053"/>
                <a:gd name="connsiteY39" fmla="*/ 6083443 h 6858000"/>
                <a:gd name="connsiteX40" fmla="*/ 999696 w 1339053"/>
                <a:gd name="connsiteY40" fmla="*/ 5938416 h 6858000"/>
                <a:gd name="connsiteX41" fmla="*/ 988342 w 1339053"/>
                <a:gd name="connsiteY41" fmla="*/ 5882426 h 6858000"/>
                <a:gd name="connsiteX42" fmla="*/ 985444 w 1339053"/>
                <a:gd name="connsiteY42" fmla="*/ 5832438 h 6858000"/>
                <a:gd name="connsiteX43" fmla="*/ 992016 w 1339053"/>
                <a:gd name="connsiteY43" fmla="*/ 5777751 h 6858000"/>
                <a:gd name="connsiteX44" fmla="*/ 995028 w 1339053"/>
                <a:gd name="connsiteY44" fmla="*/ 5641832 h 6858000"/>
                <a:gd name="connsiteX45" fmla="*/ 981247 w 1339053"/>
                <a:gd name="connsiteY45" fmla="*/ 5562522 h 6858000"/>
                <a:gd name="connsiteX46" fmla="*/ 995131 w 1339053"/>
                <a:gd name="connsiteY46" fmla="*/ 5398075 h 6858000"/>
                <a:gd name="connsiteX47" fmla="*/ 997379 w 1339053"/>
                <a:gd name="connsiteY47" fmla="*/ 5283928 h 6858000"/>
                <a:gd name="connsiteX48" fmla="*/ 979617 w 1339053"/>
                <a:gd name="connsiteY48" fmla="*/ 5157396 h 6858000"/>
                <a:gd name="connsiteX49" fmla="*/ 976441 w 1339053"/>
                <a:gd name="connsiteY49" fmla="*/ 5139485 h 6858000"/>
                <a:gd name="connsiteX50" fmla="*/ 953793 w 1339053"/>
                <a:gd name="connsiteY50" fmla="*/ 5091862 h 6858000"/>
                <a:gd name="connsiteX51" fmla="*/ 853056 w 1339053"/>
                <a:gd name="connsiteY51" fmla="*/ 5001787 h 6858000"/>
                <a:gd name="connsiteX52" fmla="*/ 833979 w 1339053"/>
                <a:gd name="connsiteY52" fmla="*/ 4978966 h 6858000"/>
                <a:gd name="connsiteX53" fmla="*/ 796995 w 1339053"/>
                <a:gd name="connsiteY53" fmla="*/ 4813768 h 6858000"/>
                <a:gd name="connsiteX54" fmla="*/ 820590 w 1339053"/>
                <a:gd name="connsiteY54" fmla="*/ 4764057 h 6858000"/>
                <a:gd name="connsiteX55" fmla="*/ 864688 w 1339053"/>
                <a:gd name="connsiteY55" fmla="*/ 4714752 h 6858000"/>
                <a:gd name="connsiteX56" fmla="*/ 910485 w 1339053"/>
                <a:gd name="connsiteY56" fmla="*/ 4590911 h 6858000"/>
                <a:gd name="connsiteX57" fmla="*/ 911445 w 1339053"/>
                <a:gd name="connsiteY57" fmla="*/ 4539571 h 6858000"/>
                <a:gd name="connsiteX58" fmla="*/ 900285 w 1339053"/>
                <a:gd name="connsiteY58" fmla="*/ 4445837 h 6858000"/>
                <a:gd name="connsiteX59" fmla="*/ 863237 w 1339053"/>
                <a:gd name="connsiteY59" fmla="*/ 4364703 h 6858000"/>
                <a:gd name="connsiteX60" fmla="*/ 798070 w 1339053"/>
                <a:gd name="connsiteY60" fmla="*/ 4243284 h 6858000"/>
                <a:gd name="connsiteX61" fmla="*/ 817097 w 1339053"/>
                <a:gd name="connsiteY61" fmla="*/ 4054750 h 6858000"/>
                <a:gd name="connsiteX62" fmla="*/ 826251 w 1339053"/>
                <a:gd name="connsiteY62" fmla="*/ 3982801 h 6858000"/>
                <a:gd name="connsiteX63" fmla="*/ 836848 w 1339053"/>
                <a:gd name="connsiteY63" fmla="*/ 3784939 h 6858000"/>
                <a:gd name="connsiteX64" fmla="*/ 841285 w 1339053"/>
                <a:gd name="connsiteY64" fmla="*/ 3766755 h 6858000"/>
                <a:gd name="connsiteX65" fmla="*/ 841284 w 1339053"/>
                <a:gd name="connsiteY65" fmla="*/ 3766755 h 6858000"/>
                <a:gd name="connsiteX66" fmla="*/ 852925 w 1339053"/>
                <a:gd name="connsiteY66" fmla="*/ 3719034 h 6858000"/>
                <a:gd name="connsiteX67" fmla="*/ 857932 w 1339053"/>
                <a:gd name="connsiteY67" fmla="*/ 3696880 h 6858000"/>
                <a:gd name="connsiteX68" fmla="*/ 853534 w 1339053"/>
                <a:gd name="connsiteY68" fmla="*/ 3507036 h 6858000"/>
                <a:gd name="connsiteX69" fmla="*/ 850226 w 1339053"/>
                <a:gd name="connsiteY69" fmla="*/ 3485839 h 6858000"/>
                <a:gd name="connsiteX70" fmla="*/ 0 w 1339053"/>
                <a:gd name="connsiteY70" fmla="*/ 0 h 6858000"/>
                <a:gd name="connsiteX71" fmla="*/ 455609 w 1339053"/>
                <a:gd name="connsiteY71" fmla="*/ 0 h 6858000"/>
                <a:gd name="connsiteX72" fmla="*/ 459171 w 1339053"/>
                <a:gd name="connsiteY72" fmla="*/ 72395 h 6858000"/>
                <a:gd name="connsiteX73" fmla="*/ 460041 w 1339053"/>
                <a:gd name="connsiteY73" fmla="*/ 131917 h 6858000"/>
                <a:gd name="connsiteX74" fmla="*/ 504421 w 1339053"/>
                <a:gd name="connsiteY74" fmla="*/ 389691 h 6858000"/>
                <a:gd name="connsiteX75" fmla="*/ 582097 w 1339053"/>
                <a:gd name="connsiteY75" fmla="*/ 634609 h 6858000"/>
                <a:gd name="connsiteX76" fmla="*/ 702468 w 1339053"/>
                <a:gd name="connsiteY76" fmla="*/ 834019 h 6858000"/>
                <a:gd name="connsiteX77" fmla="*/ 729203 w 1339053"/>
                <a:gd name="connsiteY77" fmla="*/ 887701 h 6858000"/>
                <a:gd name="connsiteX78" fmla="*/ 743787 w 1339053"/>
                <a:gd name="connsiteY78" fmla="*/ 1016355 h 6858000"/>
                <a:gd name="connsiteX79" fmla="*/ 750083 w 1339053"/>
                <a:gd name="connsiteY79" fmla="*/ 1128060 h 6858000"/>
                <a:gd name="connsiteX80" fmla="*/ 768866 w 1339053"/>
                <a:gd name="connsiteY80" fmla="*/ 1213431 h 6858000"/>
                <a:gd name="connsiteX81" fmla="*/ 787802 w 1339053"/>
                <a:gd name="connsiteY81" fmla="*/ 1286432 h 6858000"/>
                <a:gd name="connsiteX82" fmla="*/ 842837 w 1339053"/>
                <a:gd name="connsiteY82" fmla="*/ 1455511 h 6858000"/>
                <a:gd name="connsiteX83" fmla="*/ 877988 w 1339053"/>
                <a:gd name="connsiteY83" fmla="*/ 1634814 h 6858000"/>
                <a:gd name="connsiteX84" fmla="*/ 941063 w 1339053"/>
                <a:gd name="connsiteY84" fmla="*/ 1789731 h 6858000"/>
                <a:gd name="connsiteX85" fmla="*/ 980124 w 1339053"/>
                <a:gd name="connsiteY85" fmla="*/ 1857657 h 6858000"/>
                <a:gd name="connsiteX86" fmla="*/ 984484 w 1339053"/>
                <a:gd name="connsiteY86" fmla="*/ 1976384 h 6858000"/>
                <a:gd name="connsiteX87" fmla="*/ 1007189 w 1339053"/>
                <a:gd name="connsiteY87" fmla="*/ 2110650 h 6858000"/>
                <a:gd name="connsiteX88" fmla="*/ 1039893 w 1339053"/>
                <a:gd name="connsiteY88" fmla="*/ 2211041 h 6858000"/>
                <a:gd name="connsiteX89" fmla="*/ 1059162 w 1339053"/>
                <a:gd name="connsiteY89" fmla="*/ 2286682 h 6858000"/>
                <a:gd name="connsiteX90" fmla="*/ 1070522 w 1339053"/>
                <a:gd name="connsiteY90" fmla="*/ 2388667 h 6858000"/>
                <a:gd name="connsiteX91" fmla="*/ 1093939 w 1339053"/>
                <a:gd name="connsiteY91" fmla="*/ 2494653 h 6858000"/>
                <a:gd name="connsiteX92" fmla="*/ 1112007 w 1339053"/>
                <a:gd name="connsiteY92" fmla="*/ 2548197 h 6858000"/>
                <a:gd name="connsiteX93" fmla="*/ 1138346 w 1339053"/>
                <a:gd name="connsiteY93" fmla="*/ 2649163 h 6858000"/>
                <a:gd name="connsiteX94" fmla="*/ 1160337 w 1339053"/>
                <a:gd name="connsiteY94" fmla="*/ 2751608 h 6858000"/>
                <a:gd name="connsiteX95" fmla="*/ 1165737 w 1339053"/>
                <a:gd name="connsiteY95" fmla="*/ 2933012 h 6858000"/>
                <a:gd name="connsiteX96" fmla="*/ 1202029 w 1339053"/>
                <a:gd name="connsiteY96" fmla="*/ 3107873 h 6858000"/>
                <a:gd name="connsiteX97" fmla="*/ 1225692 w 1339053"/>
                <a:gd name="connsiteY97" fmla="*/ 3244974 h 6858000"/>
                <a:gd name="connsiteX98" fmla="*/ 1243916 w 1339053"/>
                <a:gd name="connsiteY98" fmla="*/ 3326221 h 6858000"/>
                <a:gd name="connsiteX99" fmla="*/ 1293067 w 1339053"/>
                <a:gd name="connsiteY99" fmla="*/ 3480219 h 6858000"/>
                <a:gd name="connsiteX100" fmla="*/ 1308071 w 1339053"/>
                <a:gd name="connsiteY100" fmla="*/ 3585182 h 6858000"/>
                <a:gd name="connsiteX101" fmla="*/ 1295962 w 1339053"/>
                <a:gd name="connsiteY101" fmla="*/ 3584708 h 6858000"/>
                <a:gd name="connsiteX102" fmla="*/ 1118893 w 1339053"/>
                <a:gd name="connsiteY102" fmla="*/ 3568330 h 6858000"/>
                <a:gd name="connsiteX103" fmla="*/ 1094179 w 1339053"/>
                <a:gd name="connsiteY103" fmla="*/ 3567566 h 6858000"/>
                <a:gd name="connsiteX104" fmla="*/ 922719 w 1339053"/>
                <a:gd name="connsiteY104" fmla="*/ 3516472 h 6858000"/>
                <a:gd name="connsiteX105" fmla="*/ 877028 w 1339053"/>
                <a:gd name="connsiteY105" fmla="*/ 3490955 h 6858000"/>
                <a:gd name="connsiteX106" fmla="*/ 850533 w 1339053"/>
                <a:gd name="connsiteY106" fmla="*/ 3481837 h 6858000"/>
                <a:gd name="connsiteX107" fmla="*/ 852113 w 1339053"/>
                <a:gd name="connsiteY107" fmla="*/ 3461170 h 6858000"/>
                <a:gd name="connsiteX108" fmla="*/ 831383 w 1339053"/>
                <a:gd name="connsiteY108" fmla="*/ 3399179 h 6858000"/>
                <a:gd name="connsiteX109" fmla="*/ 743141 w 1339053"/>
                <a:gd name="connsiteY109" fmla="*/ 3320580 h 6858000"/>
                <a:gd name="connsiteX110" fmla="*/ 713221 w 1339053"/>
                <a:gd name="connsiteY110" fmla="*/ 3251241 h 6858000"/>
                <a:gd name="connsiteX111" fmla="*/ 697098 w 1339053"/>
                <a:gd name="connsiteY111" fmla="*/ 3202528 h 6858000"/>
                <a:gd name="connsiteX112" fmla="*/ 664820 w 1339053"/>
                <a:gd name="connsiteY112" fmla="*/ 3154190 h 6858000"/>
                <a:gd name="connsiteX113" fmla="*/ 572501 w 1339053"/>
                <a:gd name="connsiteY113" fmla="*/ 3087312 h 6858000"/>
                <a:gd name="connsiteX114" fmla="*/ 497703 w 1339053"/>
                <a:gd name="connsiteY114" fmla="*/ 3005243 h 6858000"/>
                <a:gd name="connsiteX115" fmla="*/ 476984 w 1339053"/>
                <a:gd name="connsiteY115" fmla="*/ 2892751 h 6858000"/>
                <a:gd name="connsiteX116" fmla="*/ 468947 w 1339053"/>
                <a:gd name="connsiteY116" fmla="*/ 2824527 h 6858000"/>
                <a:gd name="connsiteX117" fmla="*/ 569138 w 1339053"/>
                <a:gd name="connsiteY117" fmla="*/ 2595026 h 6858000"/>
                <a:gd name="connsiteX118" fmla="*/ 645397 w 1339053"/>
                <a:gd name="connsiteY118" fmla="*/ 2440808 h 6858000"/>
                <a:gd name="connsiteX119" fmla="*/ 651820 w 1339053"/>
                <a:gd name="connsiteY119" fmla="*/ 2384384 h 6858000"/>
                <a:gd name="connsiteX120" fmla="*/ 612994 w 1339053"/>
                <a:gd name="connsiteY120" fmla="*/ 2207332 h 6858000"/>
                <a:gd name="connsiteX121" fmla="*/ 620894 w 1339053"/>
                <a:gd name="connsiteY121" fmla="*/ 2046679 h 6858000"/>
                <a:gd name="connsiteX122" fmla="*/ 644614 w 1339053"/>
                <a:gd name="connsiteY122" fmla="*/ 1931265 h 6858000"/>
                <a:gd name="connsiteX123" fmla="*/ 665994 w 1339053"/>
                <a:gd name="connsiteY123" fmla="*/ 1832337 h 6858000"/>
                <a:gd name="connsiteX124" fmla="*/ 678276 w 1339053"/>
                <a:gd name="connsiteY124" fmla="*/ 1709437 h 6858000"/>
                <a:gd name="connsiteX125" fmla="*/ 672955 w 1339053"/>
                <a:gd name="connsiteY125" fmla="*/ 1636123 h 6858000"/>
                <a:gd name="connsiteX126" fmla="*/ 668480 w 1339053"/>
                <a:gd name="connsiteY126" fmla="*/ 1520749 h 6858000"/>
                <a:gd name="connsiteX127" fmla="*/ 653920 w 1339053"/>
                <a:gd name="connsiteY127" fmla="*/ 1399437 h 6858000"/>
                <a:gd name="connsiteX128" fmla="*/ 612686 w 1339053"/>
                <a:gd name="connsiteY128" fmla="*/ 1296979 h 6858000"/>
                <a:gd name="connsiteX129" fmla="*/ 570220 w 1339053"/>
                <a:gd name="connsiteY129" fmla="*/ 1235618 h 6858000"/>
                <a:gd name="connsiteX130" fmla="*/ 529736 w 1339053"/>
                <a:gd name="connsiteY130" fmla="*/ 1081752 h 6858000"/>
                <a:gd name="connsiteX131" fmla="*/ 414305 w 1339053"/>
                <a:gd name="connsiteY131" fmla="*/ 918292 h 6858000"/>
                <a:gd name="connsiteX132" fmla="*/ 373924 w 1339053"/>
                <a:gd name="connsiteY132" fmla="*/ 825689 h 6858000"/>
                <a:gd name="connsiteX133" fmla="*/ 368949 w 1339053"/>
                <a:gd name="connsiteY133" fmla="*/ 778726 h 6858000"/>
                <a:gd name="connsiteX134" fmla="*/ 347020 w 1339053"/>
                <a:gd name="connsiteY134" fmla="*/ 694643 h 6858000"/>
                <a:gd name="connsiteX135" fmla="*/ 327478 w 1339053"/>
                <a:gd name="connsiteY135" fmla="*/ 642898 h 6858000"/>
                <a:gd name="connsiteX136" fmla="*/ 243468 w 1339053"/>
                <a:gd name="connsiteY136" fmla="*/ 491960 h 6858000"/>
                <a:gd name="connsiteX137" fmla="*/ 218930 w 1339053"/>
                <a:gd name="connsiteY137" fmla="*/ 446010 h 6858000"/>
                <a:gd name="connsiteX138" fmla="*/ 180614 w 1339053"/>
                <a:gd name="connsiteY138" fmla="*/ 354892 h 6858000"/>
                <a:gd name="connsiteX139" fmla="*/ 171988 w 1339053"/>
                <a:gd name="connsiteY139" fmla="*/ 317521 h 6858000"/>
                <a:gd name="connsiteX140" fmla="*/ 139875 w 1339053"/>
                <a:gd name="connsiteY140" fmla="*/ 246378 h 6858000"/>
                <a:gd name="connsiteX141" fmla="*/ 51499 w 1339053"/>
                <a:gd name="connsiteY141" fmla="*/ 73211 h 6858000"/>
                <a:gd name="connsiteX142" fmla="*/ 19690 w 1339053"/>
                <a:gd name="connsiteY142" fmla="*/ 36621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</a:cxnLst>
              <a:rect l="l" t="t" r="r" b="b"/>
              <a:pathLst>
                <a:path w="1339053" h="6858000">
                  <a:moveTo>
                    <a:pt x="850532" y="3481838"/>
                  </a:moveTo>
                  <a:lnTo>
                    <a:pt x="877027" y="3490955"/>
                  </a:lnTo>
                  <a:cubicBezTo>
                    <a:pt x="892941" y="3497986"/>
                    <a:pt x="908176" y="3506416"/>
                    <a:pt x="922718" y="3516472"/>
                  </a:cubicBezTo>
                  <a:cubicBezTo>
                    <a:pt x="967062" y="3547282"/>
                    <a:pt x="1027547" y="3564030"/>
                    <a:pt x="1094179" y="3567567"/>
                  </a:cubicBezTo>
                  <a:cubicBezTo>
                    <a:pt x="1102515" y="3567965"/>
                    <a:pt x="1113434" y="3565936"/>
                    <a:pt x="1118891" y="3568331"/>
                  </a:cubicBezTo>
                  <a:cubicBezTo>
                    <a:pt x="1180628" y="3594888"/>
                    <a:pt x="1237753" y="3586304"/>
                    <a:pt x="1295961" y="3584709"/>
                  </a:cubicBezTo>
                  <a:lnTo>
                    <a:pt x="1308070" y="3585183"/>
                  </a:lnTo>
                  <a:lnTo>
                    <a:pt x="1325263" y="3705453"/>
                  </a:lnTo>
                  <a:cubicBezTo>
                    <a:pt x="1328254" y="3727679"/>
                    <a:pt x="1331526" y="3749922"/>
                    <a:pt x="1334107" y="3772268"/>
                  </a:cubicBezTo>
                  <a:lnTo>
                    <a:pt x="1338203" y="3831076"/>
                  </a:lnTo>
                  <a:lnTo>
                    <a:pt x="1338805" y="3839709"/>
                  </a:lnTo>
                  <a:cubicBezTo>
                    <a:pt x="1339996" y="3932341"/>
                    <a:pt x="1336568" y="4025809"/>
                    <a:pt x="1335635" y="4118635"/>
                  </a:cubicBezTo>
                  <a:cubicBezTo>
                    <a:pt x="1335202" y="4148976"/>
                    <a:pt x="1338805" y="4178868"/>
                    <a:pt x="1337171" y="4209403"/>
                  </a:cubicBezTo>
                  <a:cubicBezTo>
                    <a:pt x="1335445" y="4242449"/>
                    <a:pt x="1327565" y="4276129"/>
                    <a:pt x="1325840" y="4309174"/>
                  </a:cubicBezTo>
                  <a:cubicBezTo>
                    <a:pt x="1322853" y="4364122"/>
                    <a:pt x="1323899" y="4418621"/>
                    <a:pt x="1321122" y="4473630"/>
                  </a:cubicBezTo>
                  <a:cubicBezTo>
                    <a:pt x="1315632" y="4579723"/>
                    <a:pt x="1309019" y="4685750"/>
                    <a:pt x="1302196" y="4791709"/>
                  </a:cubicBezTo>
                  <a:cubicBezTo>
                    <a:pt x="1300696" y="4814383"/>
                    <a:pt x="1294244" y="4837504"/>
                    <a:pt x="1293239" y="4860048"/>
                  </a:cubicBezTo>
                  <a:cubicBezTo>
                    <a:pt x="1290785" y="4919957"/>
                    <a:pt x="1289660" y="4979994"/>
                    <a:pt x="1288829" y="5039837"/>
                  </a:cubicBezTo>
                  <a:cubicBezTo>
                    <a:pt x="1288401" y="5076103"/>
                    <a:pt x="1290512" y="5112310"/>
                    <a:pt x="1289584" y="5148703"/>
                  </a:cubicBezTo>
                  <a:cubicBezTo>
                    <a:pt x="1288845" y="5177820"/>
                    <a:pt x="1286193" y="5207193"/>
                    <a:pt x="1282205" y="5236435"/>
                  </a:cubicBezTo>
                  <a:cubicBezTo>
                    <a:pt x="1278784" y="5261619"/>
                    <a:pt x="1270649" y="5286477"/>
                    <a:pt x="1268145" y="5311662"/>
                  </a:cubicBezTo>
                  <a:cubicBezTo>
                    <a:pt x="1261308" y="5379812"/>
                    <a:pt x="1256387" y="5447703"/>
                    <a:pt x="1250547" y="5515595"/>
                  </a:cubicBezTo>
                  <a:cubicBezTo>
                    <a:pt x="1248113" y="5542776"/>
                    <a:pt x="1244054" y="5570023"/>
                    <a:pt x="1243323" y="5596885"/>
                  </a:cubicBezTo>
                  <a:cubicBezTo>
                    <a:pt x="1241082" y="5668709"/>
                    <a:pt x="1241668" y="5740276"/>
                    <a:pt x="1238303" y="5812036"/>
                  </a:cubicBezTo>
                  <a:cubicBezTo>
                    <a:pt x="1235508" y="5871554"/>
                    <a:pt x="1228259" y="5931392"/>
                    <a:pt x="1223551" y="5991171"/>
                  </a:cubicBezTo>
                  <a:cubicBezTo>
                    <a:pt x="1221675" y="6016549"/>
                    <a:pt x="1222415" y="6041609"/>
                    <a:pt x="1219699" y="6066726"/>
                  </a:cubicBezTo>
                  <a:cubicBezTo>
                    <a:pt x="1213776" y="6123024"/>
                    <a:pt x="1205938" y="6179576"/>
                    <a:pt x="1199935" y="6236130"/>
                  </a:cubicBezTo>
                  <a:cubicBezTo>
                    <a:pt x="1196614" y="6268403"/>
                    <a:pt x="1198425" y="6301127"/>
                    <a:pt x="1192857" y="6333267"/>
                  </a:cubicBezTo>
                  <a:cubicBezTo>
                    <a:pt x="1179603" y="6409590"/>
                    <a:pt x="1163470" y="6485591"/>
                    <a:pt x="1148174" y="6561849"/>
                  </a:cubicBezTo>
                  <a:cubicBezTo>
                    <a:pt x="1132370" y="6640486"/>
                    <a:pt x="1117066" y="6719000"/>
                    <a:pt x="1100424" y="6797385"/>
                  </a:cubicBezTo>
                  <a:lnTo>
                    <a:pt x="1085621" y="6858000"/>
                  </a:lnTo>
                  <a:lnTo>
                    <a:pt x="932341" y="6858000"/>
                  </a:lnTo>
                  <a:lnTo>
                    <a:pt x="944496" y="6829656"/>
                  </a:lnTo>
                  <a:cubicBezTo>
                    <a:pt x="964836" y="6776399"/>
                    <a:pt x="953622" y="6744439"/>
                    <a:pt x="913239" y="6720119"/>
                  </a:cubicBezTo>
                  <a:cubicBezTo>
                    <a:pt x="890880" y="6706443"/>
                    <a:pt x="866986" y="6690318"/>
                    <a:pt x="870682" y="6655346"/>
                  </a:cubicBezTo>
                  <a:cubicBezTo>
                    <a:pt x="876846" y="6598274"/>
                    <a:pt x="889503" y="6540954"/>
                    <a:pt x="846442" y="6498594"/>
                  </a:cubicBezTo>
                  <a:cubicBezTo>
                    <a:pt x="862273" y="6487399"/>
                    <a:pt x="871751" y="6480449"/>
                    <a:pt x="881150" y="6473756"/>
                  </a:cubicBezTo>
                  <a:cubicBezTo>
                    <a:pt x="907245" y="6455292"/>
                    <a:pt x="930705" y="6407516"/>
                    <a:pt x="922470" y="6377035"/>
                  </a:cubicBezTo>
                  <a:cubicBezTo>
                    <a:pt x="910652" y="6332192"/>
                    <a:pt x="925705" y="6299028"/>
                    <a:pt x="955039" y="6268585"/>
                  </a:cubicBezTo>
                  <a:cubicBezTo>
                    <a:pt x="1003777" y="6217606"/>
                    <a:pt x="1017630" y="6148240"/>
                    <a:pt x="1024350" y="6083443"/>
                  </a:cubicBezTo>
                  <a:cubicBezTo>
                    <a:pt x="1029590" y="6034553"/>
                    <a:pt x="1028255" y="5980246"/>
                    <a:pt x="999696" y="5938416"/>
                  </a:cubicBezTo>
                  <a:cubicBezTo>
                    <a:pt x="990505" y="5925141"/>
                    <a:pt x="991039" y="5901884"/>
                    <a:pt x="988342" y="5882426"/>
                  </a:cubicBezTo>
                  <a:cubicBezTo>
                    <a:pt x="986229" y="5866254"/>
                    <a:pt x="984774" y="5849442"/>
                    <a:pt x="985444" y="5832438"/>
                  </a:cubicBezTo>
                  <a:cubicBezTo>
                    <a:pt x="986010" y="5814273"/>
                    <a:pt x="985042" y="5793656"/>
                    <a:pt x="992016" y="5777751"/>
                  </a:cubicBezTo>
                  <a:cubicBezTo>
                    <a:pt x="1012886" y="5729456"/>
                    <a:pt x="1014467" y="5686488"/>
                    <a:pt x="995028" y="5641832"/>
                  </a:cubicBezTo>
                  <a:cubicBezTo>
                    <a:pt x="984984" y="5618696"/>
                    <a:pt x="974301" y="5585771"/>
                    <a:pt x="981247" y="5562522"/>
                  </a:cubicBezTo>
                  <a:cubicBezTo>
                    <a:pt x="998041" y="5505913"/>
                    <a:pt x="997454" y="5454379"/>
                    <a:pt x="995131" y="5398075"/>
                  </a:cubicBezTo>
                  <a:cubicBezTo>
                    <a:pt x="993724" y="5361807"/>
                    <a:pt x="997229" y="5322258"/>
                    <a:pt x="997379" y="5283928"/>
                  </a:cubicBezTo>
                  <a:cubicBezTo>
                    <a:pt x="997473" y="5239095"/>
                    <a:pt x="1006631" y="5193105"/>
                    <a:pt x="979617" y="5157396"/>
                  </a:cubicBezTo>
                  <a:cubicBezTo>
                    <a:pt x="976728" y="5153402"/>
                    <a:pt x="978724" y="5144705"/>
                    <a:pt x="976441" y="5139485"/>
                  </a:cubicBezTo>
                  <a:cubicBezTo>
                    <a:pt x="969619" y="5122991"/>
                    <a:pt x="964828" y="5102888"/>
                    <a:pt x="953793" y="5091862"/>
                  </a:cubicBezTo>
                  <a:cubicBezTo>
                    <a:pt x="921506" y="5059884"/>
                    <a:pt x="886609" y="5031900"/>
                    <a:pt x="853056" y="5001787"/>
                  </a:cubicBezTo>
                  <a:cubicBezTo>
                    <a:pt x="845882" y="4995337"/>
                    <a:pt x="836325" y="4988437"/>
                    <a:pt x="833979" y="4978966"/>
                  </a:cubicBezTo>
                  <a:cubicBezTo>
                    <a:pt x="820602" y="4924328"/>
                    <a:pt x="808509" y="4869239"/>
                    <a:pt x="796995" y="4813768"/>
                  </a:cubicBezTo>
                  <a:cubicBezTo>
                    <a:pt x="792418" y="4791474"/>
                    <a:pt x="803209" y="4777314"/>
                    <a:pt x="820590" y="4764057"/>
                  </a:cubicBezTo>
                  <a:cubicBezTo>
                    <a:pt x="837188" y="4751123"/>
                    <a:pt x="855398" y="4734452"/>
                    <a:pt x="864688" y="4714752"/>
                  </a:cubicBezTo>
                  <a:cubicBezTo>
                    <a:pt x="883062" y="4675275"/>
                    <a:pt x="897521" y="4632902"/>
                    <a:pt x="910485" y="4590911"/>
                  </a:cubicBezTo>
                  <a:cubicBezTo>
                    <a:pt x="915338" y="4575199"/>
                    <a:pt x="912978" y="4556131"/>
                    <a:pt x="911445" y="4539571"/>
                  </a:cubicBezTo>
                  <a:cubicBezTo>
                    <a:pt x="908527" y="4508200"/>
                    <a:pt x="900999" y="4477659"/>
                    <a:pt x="900285" y="4445837"/>
                  </a:cubicBezTo>
                  <a:cubicBezTo>
                    <a:pt x="899539" y="4408923"/>
                    <a:pt x="887958" y="4383340"/>
                    <a:pt x="863237" y="4364703"/>
                  </a:cubicBezTo>
                  <a:cubicBezTo>
                    <a:pt x="826431" y="4336971"/>
                    <a:pt x="808536" y="4292507"/>
                    <a:pt x="798070" y="4243284"/>
                  </a:cubicBezTo>
                  <a:cubicBezTo>
                    <a:pt x="784617" y="4180721"/>
                    <a:pt x="805728" y="4117545"/>
                    <a:pt x="817097" y="4054750"/>
                  </a:cubicBezTo>
                  <a:cubicBezTo>
                    <a:pt x="821537" y="4030724"/>
                    <a:pt x="826632" y="4006057"/>
                    <a:pt x="826251" y="3982801"/>
                  </a:cubicBezTo>
                  <a:cubicBezTo>
                    <a:pt x="825347" y="3916709"/>
                    <a:pt x="825150" y="3850833"/>
                    <a:pt x="836848" y="3784939"/>
                  </a:cubicBezTo>
                  <a:lnTo>
                    <a:pt x="841285" y="3766755"/>
                  </a:lnTo>
                  <a:lnTo>
                    <a:pt x="841284" y="3766755"/>
                  </a:lnTo>
                  <a:lnTo>
                    <a:pt x="852925" y="3719034"/>
                  </a:lnTo>
                  <a:cubicBezTo>
                    <a:pt x="855152" y="3711822"/>
                    <a:pt x="856753" y="3704413"/>
                    <a:pt x="857932" y="3696880"/>
                  </a:cubicBezTo>
                  <a:cubicBezTo>
                    <a:pt x="868683" y="3631632"/>
                    <a:pt x="885300" y="3565939"/>
                    <a:pt x="853534" y="3507036"/>
                  </a:cubicBezTo>
                  <a:cubicBezTo>
                    <a:pt x="850623" y="3501622"/>
                    <a:pt x="849992" y="3494020"/>
                    <a:pt x="850226" y="3485839"/>
                  </a:cubicBezTo>
                  <a:close/>
                  <a:moveTo>
                    <a:pt x="0" y="0"/>
                  </a:moveTo>
                  <a:lnTo>
                    <a:pt x="455609" y="0"/>
                  </a:lnTo>
                  <a:lnTo>
                    <a:pt x="459171" y="72395"/>
                  </a:lnTo>
                  <a:cubicBezTo>
                    <a:pt x="459671" y="92301"/>
                    <a:pt x="456894" y="113171"/>
                    <a:pt x="460041" y="131917"/>
                  </a:cubicBezTo>
                  <a:cubicBezTo>
                    <a:pt x="474213" y="218122"/>
                    <a:pt x="492031" y="302910"/>
                    <a:pt x="504421" y="389691"/>
                  </a:cubicBezTo>
                  <a:cubicBezTo>
                    <a:pt x="517349" y="479177"/>
                    <a:pt x="539516" y="562489"/>
                    <a:pt x="582097" y="634609"/>
                  </a:cubicBezTo>
                  <a:cubicBezTo>
                    <a:pt x="621686" y="701573"/>
                    <a:pt x="662589" y="767248"/>
                    <a:pt x="702468" y="834019"/>
                  </a:cubicBezTo>
                  <a:cubicBezTo>
                    <a:pt x="712587" y="850968"/>
                    <a:pt x="725536" y="867665"/>
                    <a:pt x="729203" y="887701"/>
                  </a:cubicBezTo>
                  <a:cubicBezTo>
                    <a:pt x="736973" y="929321"/>
                    <a:pt x="740155" y="973193"/>
                    <a:pt x="743787" y="1016355"/>
                  </a:cubicBezTo>
                  <a:cubicBezTo>
                    <a:pt x="746786" y="1053398"/>
                    <a:pt x="745800" y="1091467"/>
                    <a:pt x="750083" y="1128060"/>
                  </a:cubicBezTo>
                  <a:cubicBezTo>
                    <a:pt x="753428" y="1157309"/>
                    <a:pt x="762038" y="1185083"/>
                    <a:pt x="768866" y="1213431"/>
                  </a:cubicBezTo>
                  <a:cubicBezTo>
                    <a:pt x="774767" y="1238107"/>
                    <a:pt x="778357" y="1264327"/>
                    <a:pt x="787802" y="1286432"/>
                  </a:cubicBezTo>
                  <a:cubicBezTo>
                    <a:pt x="810582" y="1340304"/>
                    <a:pt x="832653" y="1394242"/>
                    <a:pt x="842837" y="1455511"/>
                  </a:cubicBezTo>
                  <a:cubicBezTo>
                    <a:pt x="853049" y="1515944"/>
                    <a:pt x="867276" y="1574511"/>
                    <a:pt x="877988" y="1634814"/>
                  </a:cubicBezTo>
                  <a:cubicBezTo>
                    <a:pt x="888390" y="1693895"/>
                    <a:pt x="902813" y="1748857"/>
                    <a:pt x="941063" y="1789731"/>
                  </a:cubicBezTo>
                  <a:cubicBezTo>
                    <a:pt x="957906" y="1807908"/>
                    <a:pt x="975122" y="1831564"/>
                    <a:pt x="980124" y="1857657"/>
                  </a:cubicBezTo>
                  <a:cubicBezTo>
                    <a:pt x="987207" y="1894833"/>
                    <a:pt x="980788" y="1937150"/>
                    <a:pt x="984484" y="1976384"/>
                  </a:cubicBezTo>
                  <a:cubicBezTo>
                    <a:pt x="988781" y="2022576"/>
                    <a:pt x="988793" y="2074493"/>
                    <a:pt x="1007189" y="2110650"/>
                  </a:cubicBezTo>
                  <a:cubicBezTo>
                    <a:pt x="1023612" y="2142809"/>
                    <a:pt x="1034723" y="2173610"/>
                    <a:pt x="1039893" y="2211041"/>
                  </a:cubicBezTo>
                  <a:cubicBezTo>
                    <a:pt x="1043484" y="2237261"/>
                    <a:pt x="1057690" y="2260269"/>
                    <a:pt x="1059162" y="2286682"/>
                  </a:cubicBezTo>
                  <a:cubicBezTo>
                    <a:pt x="1061252" y="2321469"/>
                    <a:pt x="1060754" y="2355740"/>
                    <a:pt x="1070522" y="2388667"/>
                  </a:cubicBezTo>
                  <a:cubicBezTo>
                    <a:pt x="1080600" y="2422815"/>
                    <a:pt x="1085513" y="2459602"/>
                    <a:pt x="1093939" y="2494653"/>
                  </a:cubicBezTo>
                  <a:cubicBezTo>
                    <a:pt x="1098500" y="2513273"/>
                    <a:pt x="1106866" y="2529964"/>
                    <a:pt x="1112007" y="2548197"/>
                  </a:cubicBezTo>
                  <a:cubicBezTo>
                    <a:pt x="1121409" y="2581573"/>
                    <a:pt x="1130232" y="2615336"/>
                    <a:pt x="1138346" y="2649163"/>
                  </a:cubicBezTo>
                  <a:cubicBezTo>
                    <a:pt x="1146465" y="2682988"/>
                    <a:pt x="1157699" y="2716368"/>
                    <a:pt x="1160337" y="2751608"/>
                  </a:cubicBezTo>
                  <a:cubicBezTo>
                    <a:pt x="1164714" y="2811646"/>
                    <a:pt x="1159211" y="2873999"/>
                    <a:pt x="1165737" y="2933012"/>
                  </a:cubicBezTo>
                  <a:cubicBezTo>
                    <a:pt x="1172445" y="2992925"/>
                    <a:pt x="1185964" y="3051556"/>
                    <a:pt x="1202029" y="3107873"/>
                  </a:cubicBezTo>
                  <a:cubicBezTo>
                    <a:pt x="1214635" y="3152396"/>
                    <a:pt x="1227749" y="3194534"/>
                    <a:pt x="1225692" y="3244974"/>
                  </a:cubicBezTo>
                  <a:cubicBezTo>
                    <a:pt x="1224565" y="3273123"/>
                    <a:pt x="1231196" y="3305079"/>
                    <a:pt x="1243916" y="3326221"/>
                  </a:cubicBezTo>
                  <a:cubicBezTo>
                    <a:pt x="1271701" y="3372044"/>
                    <a:pt x="1285247" y="3423911"/>
                    <a:pt x="1293067" y="3480219"/>
                  </a:cubicBezTo>
                  <a:lnTo>
                    <a:pt x="1308071" y="3585182"/>
                  </a:lnTo>
                  <a:lnTo>
                    <a:pt x="1295962" y="3584708"/>
                  </a:lnTo>
                  <a:cubicBezTo>
                    <a:pt x="1237754" y="3586303"/>
                    <a:pt x="1180629" y="3594888"/>
                    <a:pt x="1118893" y="3568330"/>
                  </a:cubicBezTo>
                  <a:cubicBezTo>
                    <a:pt x="1113435" y="3565936"/>
                    <a:pt x="1102517" y="3567964"/>
                    <a:pt x="1094179" y="3567566"/>
                  </a:cubicBezTo>
                  <a:cubicBezTo>
                    <a:pt x="1027548" y="3564029"/>
                    <a:pt x="967064" y="3547281"/>
                    <a:pt x="922719" y="3516472"/>
                  </a:cubicBezTo>
                  <a:cubicBezTo>
                    <a:pt x="908178" y="3506414"/>
                    <a:pt x="892942" y="3497984"/>
                    <a:pt x="877028" y="3490955"/>
                  </a:cubicBezTo>
                  <a:lnTo>
                    <a:pt x="850533" y="3481837"/>
                  </a:lnTo>
                  <a:lnTo>
                    <a:pt x="852113" y="3461170"/>
                  </a:lnTo>
                  <a:cubicBezTo>
                    <a:pt x="854391" y="3434500"/>
                    <a:pt x="848474" y="3414331"/>
                    <a:pt x="831383" y="3399179"/>
                  </a:cubicBezTo>
                  <a:cubicBezTo>
                    <a:pt x="801767" y="3373388"/>
                    <a:pt x="773654" y="3344957"/>
                    <a:pt x="743141" y="3320580"/>
                  </a:cubicBezTo>
                  <a:cubicBezTo>
                    <a:pt x="722236" y="3303685"/>
                    <a:pt x="714543" y="3281842"/>
                    <a:pt x="713221" y="3251241"/>
                  </a:cubicBezTo>
                  <a:cubicBezTo>
                    <a:pt x="712555" y="3234106"/>
                    <a:pt x="704768" y="3217029"/>
                    <a:pt x="697098" y="3202528"/>
                  </a:cubicBezTo>
                  <a:cubicBezTo>
                    <a:pt x="687845" y="3184997"/>
                    <a:pt x="672212" y="3172554"/>
                    <a:pt x="664820" y="3154190"/>
                  </a:cubicBezTo>
                  <a:cubicBezTo>
                    <a:pt x="646169" y="3109209"/>
                    <a:pt x="616744" y="3087991"/>
                    <a:pt x="572501" y="3087312"/>
                  </a:cubicBezTo>
                  <a:cubicBezTo>
                    <a:pt x="533259" y="3086763"/>
                    <a:pt x="493731" y="3044085"/>
                    <a:pt x="497703" y="3005243"/>
                  </a:cubicBezTo>
                  <a:cubicBezTo>
                    <a:pt x="502030" y="2962279"/>
                    <a:pt x="490540" y="2928257"/>
                    <a:pt x="476984" y="2892751"/>
                  </a:cubicBezTo>
                  <a:cubicBezTo>
                    <a:pt x="469363" y="2872905"/>
                    <a:pt x="465404" y="2847135"/>
                    <a:pt x="468947" y="2824527"/>
                  </a:cubicBezTo>
                  <a:cubicBezTo>
                    <a:pt x="482188" y="2738605"/>
                    <a:pt x="520979" y="2665650"/>
                    <a:pt x="569138" y="2595026"/>
                  </a:cubicBezTo>
                  <a:cubicBezTo>
                    <a:pt x="600577" y="2548865"/>
                    <a:pt x="622260" y="2493483"/>
                    <a:pt x="645397" y="2440808"/>
                  </a:cubicBezTo>
                  <a:cubicBezTo>
                    <a:pt x="652529" y="2424387"/>
                    <a:pt x="655029" y="2401457"/>
                    <a:pt x="651820" y="2384384"/>
                  </a:cubicBezTo>
                  <a:cubicBezTo>
                    <a:pt x="640949" y="2324596"/>
                    <a:pt x="629163" y="2264805"/>
                    <a:pt x="612994" y="2207332"/>
                  </a:cubicBezTo>
                  <a:cubicBezTo>
                    <a:pt x="597678" y="2153787"/>
                    <a:pt x="601053" y="2099808"/>
                    <a:pt x="620894" y="2046679"/>
                  </a:cubicBezTo>
                  <a:cubicBezTo>
                    <a:pt x="635367" y="2007977"/>
                    <a:pt x="641110" y="1970814"/>
                    <a:pt x="644614" y="1931265"/>
                  </a:cubicBezTo>
                  <a:cubicBezTo>
                    <a:pt x="647465" y="1898285"/>
                    <a:pt x="653360" y="1862859"/>
                    <a:pt x="665994" y="1832337"/>
                  </a:cubicBezTo>
                  <a:cubicBezTo>
                    <a:pt x="683779" y="1789578"/>
                    <a:pt x="688928" y="1751381"/>
                    <a:pt x="678276" y="1709437"/>
                  </a:cubicBezTo>
                  <a:cubicBezTo>
                    <a:pt x="672576" y="1687079"/>
                    <a:pt x="673987" y="1660990"/>
                    <a:pt x="672955" y="1636123"/>
                  </a:cubicBezTo>
                  <a:cubicBezTo>
                    <a:pt x="671272" y="1597795"/>
                    <a:pt x="671867" y="1558758"/>
                    <a:pt x="668480" y="1520749"/>
                  </a:cubicBezTo>
                  <a:cubicBezTo>
                    <a:pt x="665050" y="1479903"/>
                    <a:pt x="655019" y="1440408"/>
                    <a:pt x="653920" y="1399437"/>
                  </a:cubicBezTo>
                  <a:cubicBezTo>
                    <a:pt x="652652" y="1355309"/>
                    <a:pt x="639893" y="1323154"/>
                    <a:pt x="612686" y="1296979"/>
                  </a:cubicBezTo>
                  <a:cubicBezTo>
                    <a:pt x="595576" y="1280408"/>
                    <a:pt x="578401" y="1259588"/>
                    <a:pt x="570220" y="1235618"/>
                  </a:cubicBezTo>
                  <a:cubicBezTo>
                    <a:pt x="553631" y="1186194"/>
                    <a:pt x="545669" y="1131821"/>
                    <a:pt x="529736" y="1081752"/>
                  </a:cubicBezTo>
                  <a:cubicBezTo>
                    <a:pt x="507466" y="1011390"/>
                    <a:pt x="481332" y="944631"/>
                    <a:pt x="414305" y="918292"/>
                  </a:cubicBezTo>
                  <a:cubicBezTo>
                    <a:pt x="377314" y="903769"/>
                    <a:pt x="368843" y="874065"/>
                    <a:pt x="373924" y="825689"/>
                  </a:cubicBezTo>
                  <a:cubicBezTo>
                    <a:pt x="375689" y="809590"/>
                    <a:pt x="376722" y="786203"/>
                    <a:pt x="368949" y="778726"/>
                  </a:cubicBezTo>
                  <a:cubicBezTo>
                    <a:pt x="345838" y="756354"/>
                    <a:pt x="349308" y="725824"/>
                    <a:pt x="347020" y="694643"/>
                  </a:cubicBezTo>
                  <a:cubicBezTo>
                    <a:pt x="345704" y="675894"/>
                    <a:pt x="339306" y="651346"/>
                    <a:pt x="327478" y="642898"/>
                  </a:cubicBezTo>
                  <a:cubicBezTo>
                    <a:pt x="279698" y="608395"/>
                    <a:pt x="263590" y="549247"/>
                    <a:pt x="243468" y="491960"/>
                  </a:cubicBezTo>
                  <a:cubicBezTo>
                    <a:pt x="237433" y="475142"/>
                    <a:pt x="230250" y="456843"/>
                    <a:pt x="218930" y="446010"/>
                  </a:cubicBezTo>
                  <a:cubicBezTo>
                    <a:pt x="194433" y="422927"/>
                    <a:pt x="180036" y="395344"/>
                    <a:pt x="180614" y="354892"/>
                  </a:cubicBezTo>
                  <a:cubicBezTo>
                    <a:pt x="180923" y="342010"/>
                    <a:pt x="176523" y="328798"/>
                    <a:pt x="171988" y="317521"/>
                  </a:cubicBezTo>
                  <a:cubicBezTo>
                    <a:pt x="162052" y="293291"/>
                    <a:pt x="148442" y="271315"/>
                    <a:pt x="139875" y="246378"/>
                  </a:cubicBezTo>
                  <a:cubicBezTo>
                    <a:pt x="117577" y="182780"/>
                    <a:pt x="95749" y="119890"/>
                    <a:pt x="51499" y="73211"/>
                  </a:cubicBezTo>
                  <a:cubicBezTo>
                    <a:pt x="40691" y="61834"/>
                    <a:pt x="29467" y="49763"/>
                    <a:pt x="19690" y="36621"/>
                  </a:cubicBezTo>
                  <a:close/>
                </a:path>
              </a:pathLst>
            </a:custGeom>
            <a:blipFill dpi="0" rotWithShape="1">
              <a:blip r:embed="rId3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56AA1647-0DA6-4A17-B3E1-95D61BD547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8104360" y="0"/>
            <a:ext cx="4087640" cy="6858000"/>
            <a:chOff x="1" y="0"/>
            <a:chExt cx="4087640" cy="6858000"/>
          </a:xfrm>
          <a:effectLst>
            <a:outerShdw blurRad="381000" dist="152400" algn="ctr" rotWithShape="0">
              <a:srgbClr val="000000">
                <a:alpha val="10000"/>
              </a:srgbClr>
            </a:outerShdw>
          </a:effectLst>
        </p:grpSpPr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1F1D8352-2F00-4057-8781-E455C455B9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0"/>
              <a:ext cx="3986041" cy="6858000"/>
            </a:xfrm>
            <a:custGeom>
              <a:avLst/>
              <a:gdLst>
                <a:gd name="connsiteX0" fmla="*/ 0 w 3986041"/>
                <a:gd name="connsiteY0" fmla="*/ 0 h 6858000"/>
                <a:gd name="connsiteX1" fmla="*/ 3066495 w 3986041"/>
                <a:gd name="connsiteY1" fmla="*/ 0 h 6858000"/>
                <a:gd name="connsiteX2" fmla="*/ 3427241 w 3986041"/>
                <a:gd name="connsiteY2" fmla="*/ 1211943 h 6858000"/>
                <a:gd name="connsiteX3" fmla="*/ 3986041 w 3986041"/>
                <a:gd name="connsiteY3" fmla="*/ 4122057 h 6858000"/>
                <a:gd name="connsiteX4" fmla="*/ 3751724 w 3986041"/>
                <a:gd name="connsiteY4" fmla="*/ 6858000 h 6858000"/>
                <a:gd name="connsiteX5" fmla="*/ 0 w 3986041"/>
                <a:gd name="connsiteY5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986041" h="6858000">
                  <a:moveTo>
                    <a:pt x="0" y="0"/>
                  </a:moveTo>
                  <a:lnTo>
                    <a:pt x="3066495" y="0"/>
                  </a:lnTo>
                  <a:lnTo>
                    <a:pt x="3427241" y="1211943"/>
                  </a:lnTo>
                  <a:lnTo>
                    <a:pt x="3986041" y="4122057"/>
                  </a:lnTo>
                  <a:lnTo>
                    <a:pt x="3751724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tx1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3BE70D92-7E07-4A6F-BD82-729F71C268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748588" y="0"/>
              <a:ext cx="1339053" cy="6858000"/>
            </a:xfrm>
            <a:custGeom>
              <a:avLst/>
              <a:gdLst>
                <a:gd name="connsiteX0" fmla="*/ 850532 w 1339053"/>
                <a:gd name="connsiteY0" fmla="*/ 3481838 h 6858000"/>
                <a:gd name="connsiteX1" fmla="*/ 877027 w 1339053"/>
                <a:gd name="connsiteY1" fmla="*/ 3490955 h 6858000"/>
                <a:gd name="connsiteX2" fmla="*/ 922718 w 1339053"/>
                <a:gd name="connsiteY2" fmla="*/ 3516472 h 6858000"/>
                <a:gd name="connsiteX3" fmla="*/ 1094179 w 1339053"/>
                <a:gd name="connsiteY3" fmla="*/ 3567567 h 6858000"/>
                <a:gd name="connsiteX4" fmla="*/ 1118891 w 1339053"/>
                <a:gd name="connsiteY4" fmla="*/ 3568331 h 6858000"/>
                <a:gd name="connsiteX5" fmla="*/ 1295961 w 1339053"/>
                <a:gd name="connsiteY5" fmla="*/ 3584709 h 6858000"/>
                <a:gd name="connsiteX6" fmla="*/ 1308070 w 1339053"/>
                <a:gd name="connsiteY6" fmla="*/ 3585183 h 6858000"/>
                <a:gd name="connsiteX7" fmla="*/ 1325263 w 1339053"/>
                <a:gd name="connsiteY7" fmla="*/ 3705453 h 6858000"/>
                <a:gd name="connsiteX8" fmla="*/ 1334107 w 1339053"/>
                <a:gd name="connsiteY8" fmla="*/ 3772268 h 6858000"/>
                <a:gd name="connsiteX9" fmla="*/ 1338203 w 1339053"/>
                <a:gd name="connsiteY9" fmla="*/ 3831076 h 6858000"/>
                <a:gd name="connsiteX10" fmla="*/ 1338805 w 1339053"/>
                <a:gd name="connsiteY10" fmla="*/ 3839709 h 6858000"/>
                <a:gd name="connsiteX11" fmla="*/ 1335635 w 1339053"/>
                <a:gd name="connsiteY11" fmla="*/ 4118635 h 6858000"/>
                <a:gd name="connsiteX12" fmla="*/ 1337171 w 1339053"/>
                <a:gd name="connsiteY12" fmla="*/ 4209403 h 6858000"/>
                <a:gd name="connsiteX13" fmla="*/ 1325840 w 1339053"/>
                <a:gd name="connsiteY13" fmla="*/ 4309174 h 6858000"/>
                <a:gd name="connsiteX14" fmla="*/ 1321122 w 1339053"/>
                <a:gd name="connsiteY14" fmla="*/ 4473630 h 6858000"/>
                <a:gd name="connsiteX15" fmla="*/ 1302196 w 1339053"/>
                <a:gd name="connsiteY15" fmla="*/ 4791709 h 6858000"/>
                <a:gd name="connsiteX16" fmla="*/ 1293239 w 1339053"/>
                <a:gd name="connsiteY16" fmla="*/ 4860048 h 6858000"/>
                <a:gd name="connsiteX17" fmla="*/ 1288829 w 1339053"/>
                <a:gd name="connsiteY17" fmla="*/ 5039837 h 6858000"/>
                <a:gd name="connsiteX18" fmla="*/ 1289584 w 1339053"/>
                <a:gd name="connsiteY18" fmla="*/ 5148703 h 6858000"/>
                <a:gd name="connsiteX19" fmla="*/ 1282205 w 1339053"/>
                <a:gd name="connsiteY19" fmla="*/ 5236435 h 6858000"/>
                <a:gd name="connsiteX20" fmla="*/ 1268145 w 1339053"/>
                <a:gd name="connsiteY20" fmla="*/ 5311662 h 6858000"/>
                <a:gd name="connsiteX21" fmla="*/ 1250547 w 1339053"/>
                <a:gd name="connsiteY21" fmla="*/ 5515595 h 6858000"/>
                <a:gd name="connsiteX22" fmla="*/ 1243323 w 1339053"/>
                <a:gd name="connsiteY22" fmla="*/ 5596885 h 6858000"/>
                <a:gd name="connsiteX23" fmla="*/ 1238303 w 1339053"/>
                <a:gd name="connsiteY23" fmla="*/ 5812036 h 6858000"/>
                <a:gd name="connsiteX24" fmla="*/ 1223551 w 1339053"/>
                <a:gd name="connsiteY24" fmla="*/ 5991171 h 6858000"/>
                <a:gd name="connsiteX25" fmla="*/ 1219699 w 1339053"/>
                <a:gd name="connsiteY25" fmla="*/ 6066726 h 6858000"/>
                <a:gd name="connsiteX26" fmla="*/ 1199935 w 1339053"/>
                <a:gd name="connsiteY26" fmla="*/ 6236130 h 6858000"/>
                <a:gd name="connsiteX27" fmla="*/ 1192857 w 1339053"/>
                <a:gd name="connsiteY27" fmla="*/ 6333267 h 6858000"/>
                <a:gd name="connsiteX28" fmla="*/ 1148174 w 1339053"/>
                <a:gd name="connsiteY28" fmla="*/ 6561849 h 6858000"/>
                <a:gd name="connsiteX29" fmla="*/ 1100424 w 1339053"/>
                <a:gd name="connsiteY29" fmla="*/ 6797385 h 6858000"/>
                <a:gd name="connsiteX30" fmla="*/ 1085621 w 1339053"/>
                <a:gd name="connsiteY30" fmla="*/ 6858000 h 6858000"/>
                <a:gd name="connsiteX31" fmla="*/ 932341 w 1339053"/>
                <a:gd name="connsiteY31" fmla="*/ 6858000 h 6858000"/>
                <a:gd name="connsiteX32" fmla="*/ 944496 w 1339053"/>
                <a:gd name="connsiteY32" fmla="*/ 6829656 h 6858000"/>
                <a:gd name="connsiteX33" fmla="*/ 913239 w 1339053"/>
                <a:gd name="connsiteY33" fmla="*/ 6720119 h 6858000"/>
                <a:gd name="connsiteX34" fmla="*/ 870682 w 1339053"/>
                <a:gd name="connsiteY34" fmla="*/ 6655346 h 6858000"/>
                <a:gd name="connsiteX35" fmla="*/ 846442 w 1339053"/>
                <a:gd name="connsiteY35" fmla="*/ 6498594 h 6858000"/>
                <a:gd name="connsiteX36" fmla="*/ 881150 w 1339053"/>
                <a:gd name="connsiteY36" fmla="*/ 6473756 h 6858000"/>
                <a:gd name="connsiteX37" fmla="*/ 922470 w 1339053"/>
                <a:gd name="connsiteY37" fmla="*/ 6377035 h 6858000"/>
                <a:gd name="connsiteX38" fmla="*/ 955039 w 1339053"/>
                <a:gd name="connsiteY38" fmla="*/ 6268585 h 6858000"/>
                <a:gd name="connsiteX39" fmla="*/ 1024350 w 1339053"/>
                <a:gd name="connsiteY39" fmla="*/ 6083443 h 6858000"/>
                <a:gd name="connsiteX40" fmla="*/ 999696 w 1339053"/>
                <a:gd name="connsiteY40" fmla="*/ 5938416 h 6858000"/>
                <a:gd name="connsiteX41" fmla="*/ 988342 w 1339053"/>
                <a:gd name="connsiteY41" fmla="*/ 5882426 h 6858000"/>
                <a:gd name="connsiteX42" fmla="*/ 985444 w 1339053"/>
                <a:gd name="connsiteY42" fmla="*/ 5832438 h 6858000"/>
                <a:gd name="connsiteX43" fmla="*/ 992016 w 1339053"/>
                <a:gd name="connsiteY43" fmla="*/ 5777751 h 6858000"/>
                <a:gd name="connsiteX44" fmla="*/ 995028 w 1339053"/>
                <a:gd name="connsiteY44" fmla="*/ 5641832 h 6858000"/>
                <a:gd name="connsiteX45" fmla="*/ 981247 w 1339053"/>
                <a:gd name="connsiteY45" fmla="*/ 5562522 h 6858000"/>
                <a:gd name="connsiteX46" fmla="*/ 995131 w 1339053"/>
                <a:gd name="connsiteY46" fmla="*/ 5398075 h 6858000"/>
                <a:gd name="connsiteX47" fmla="*/ 997379 w 1339053"/>
                <a:gd name="connsiteY47" fmla="*/ 5283928 h 6858000"/>
                <a:gd name="connsiteX48" fmla="*/ 979617 w 1339053"/>
                <a:gd name="connsiteY48" fmla="*/ 5157396 h 6858000"/>
                <a:gd name="connsiteX49" fmla="*/ 976441 w 1339053"/>
                <a:gd name="connsiteY49" fmla="*/ 5139485 h 6858000"/>
                <a:gd name="connsiteX50" fmla="*/ 953793 w 1339053"/>
                <a:gd name="connsiteY50" fmla="*/ 5091862 h 6858000"/>
                <a:gd name="connsiteX51" fmla="*/ 853056 w 1339053"/>
                <a:gd name="connsiteY51" fmla="*/ 5001787 h 6858000"/>
                <a:gd name="connsiteX52" fmla="*/ 833979 w 1339053"/>
                <a:gd name="connsiteY52" fmla="*/ 4978966 h 6858000"/>
                <a:gd name="connsiteX53" fmla="*/ 796995 w 1339053"/>
                <a:gd name="connsiteY53" fmla="*/ 4813768 h 6858000"/>
                <a:gd name="connsiteX54" fmla="*/ 820590 w 1339053"/>
                <a:gd name="connsiteY54" fmla="*/ 4764057 h 6858000"/>
                <a:gd name="connsiteX55" fmla="*/ 864688 w 1339053"/>
                <a:gd name="connsiteY55" fmla="*/ 4714752 h 6858000"/>
                <a:gd name="connsiteX56" fmla="*/ 910485 w 1339053"/>
                <a:gd name="connsiteY56" fmla="*/ 4590911 h 6858000"/>
                <a:gd name="connsiteX57" fmla="*/ 911445 w 1339053"/>
                <a:gd name="connsiteY57" fmla="*/ 4539571 h 6858000"/>
                <a:gd name="connsiteX58" fmla="*/ 900285 w 1339053"/>
                <a:gd name="connsiteY58" fmla="*/ 4445837 h 6858000"/>
                <a:gd name="connsiteX59" fmla="*/ 863237 w 1339053"/>
                <a:gd name="connsiteY59" fmla="*/ 4364703 h 6858000"/>
                <a:gd name="connsiteX60" fmla="*/ 798070 w 1339053"/>
                <a:gd name="connsiteY60" fmla="*/ 4243284 h 6858000"/>
                <a:gd name="connsiteX61" fmla="*/ 817097 w 1339053"/>
                <a:gd name="connsiteY61" fmla="*/ 4054750 h 6858000"/>
                <a:gd name="connsiteX62" fmla="*/ 826251 w 1339053"/>
                <a:gd name="connsiteY62" fmla="*/ 3982801 h 6858000"/>
                <a:gd name="connsiteX63" fmla="*/ 836848 w 1339053"/>
                <a:gd name="connsiteY63" fmla="*/ 3784939 h 6858000"/>
                <a:gd name="connsiteX64" fmla="*/ 841285 w 1339053"/>
                <a:gd name="connsiteY64" fmla="*/ 3766755 h 6858000"/>
                <a:gd name="connsiteX65" fmla="*/ 841284 w 1339053"/>
                <a:gd name="connsiteY65" fmla="*/ 3766755 h 6858000"/>
                <a:gd name="connsiteX66" fmla="*/ 852925 w 1339053"/>
                <a:gd name="connsiteY66" fmla="*/ 3719034 h 6858000"/>
                <a:gd name="connsiteX67" fmla="*/ 857932 w 1339053"/>
                <a:gd name="connsiteY67" fmla="*/ 3696880 h 6858000"/>
                <a:gd name="connsiteX68" fmla="*/ 853534 w 1339053"/>
                <a:gd name="connsiteY68" fmla="*/ 3507036 h 6858000"/>
                <a:gd name="connsiteX69" fmla="*/ 850226 w 1339053"/>
                <a:gd name="connsiteY69" fmla="*/ 3485839 h 6858000"/>
                <a:gd name="connsiteX70" fmla="*/ 0 w 1339053"/>
                <a:gd name="connsiteY70" fmla="*/ 0 h 6858000"/>
                <a:gd name="connsiteX71" fmla="*/ 455609 w 1339053"/>
                <a:gd name="connsiteY71" fmla="*/ 0 h 6858000"/>
                <a:gd name="connsiteX72" fmla="*/ 459171 w 1339053"/>
                <a:gd name="connsiteY72" fmla="*/ 72395 h 6858000"/>
                <a:gd name="connsiteX73" fmla="*/ 460041 w 1339053"/>
                <a:gd name="connsiteY73" fmla="*/ 131917 h 6858000"/>
                <a:gd name="connsiteX74" fmla="*/ 504421 w 1339053"/>
                <a:gd name="connsiteY74" fmla="*/ 389691 h 6858000"/>
                <a:gd name="connsiteX75" fmla="*/ 582097 w 1339053"/>
                <a:gd name="connsiteY75" fmla="*/ 634609 h 6858000"/>
                <a:gd name="connsiteX76" fmla="*/ 702468 w 1339053"/>
                <a:gd name="connsiteY76" fmla="*/ 834019 h 6858000"/>
                <a:gd name="connsiteX77" fmla="*/ 729203 w 1339053"/>
                <a:gd name="connsiteY77" fmla="*/ 887701 h 6858000"/>
                <a:gd name="connsiteX78" fmla="*/ 743787 w 1339053"/>
                <a:gd name="connsiteY78" fmla="*/ 1016355 h 6858000"/>
                <a:gd name="connsiteX79" fmla="*/ 750083 w 1339053"/>
                <a:gd name="connsiteY79" fmla="*/ 1128060 h 6858000"/>
                <a:gd name="connsiteX80" fmla="*/ 768866 w 1339053"/>
                <a:gd name="connsiteY80" fmla="*/ 1213431 h 6858000"/>
                <a:gd name="connsiteX81" fmla="*/ 787802 w 1339053"/>
                <a:gd name="connsiteY81" fmla="*/ 1286432 h 6858000"/>
                <a:gd name="connsiteX82" fmla="*/ 842837 w 1339053"/>
                <a:gd name="connsiteY82" fmla="*/ 1455511 h 6858000"/>
                <a:gd name="connsiteX83" fmla="*/ 877988 w 1339053"/>
                <a:gd name="connsiteY83" fmla="*/ 1634814 h 6858000"/>
                <a:gd name="connsiteX84" fmla="*/ 941063 w 1339053"/>
                <a:gd name="connsiteY84" fmla="*/ 1789731 h 6858000"/>
                <a:gd name="connsiteX85" fmla="*/ 980124 w 1339053"/>
                <a:gd name="connsiteY85" fmla="*/ 1857657 h 6858000"/>
                <a:gd name="connsiteX86" fmla="*/ 984484 w 1339053"/>
                <a:gd name="connsiteY86" fmla="*/ 1976384 h 6858000"/>
                <a:gd name="connsiteX87" fmla="*/ 1007189 w 1339053"/>
                <a:gd name="connsiteY87" fmla="*/ 2110650 h 6858000"/>
                <a:gd name="connsiteX88" fmla="*/ 1039893 w 1339053"/>
                <a:gd name="connsiteY88" fmla="*/ 2211041 h 6858000"/>
                <a:gd name="connsiteX89" fmla="*/ 1059162 w 1339053"/>
                <a:gd name="connsiteY89" fmla="*/ 2286682 h 6858000"/>
                <a:gd name="connsiteX90" fmla="*/ 1070522 w 1339053"/>
                <a:gd name="connsiteY90" fmla="*/ 2388667 h 6858000"/>
                <a:gd name="connsiteX91" fmla="*/ 1093939 w 1339053"/>
                <a:gd name="connsiteY91" fmla="*/ 2494653 h 6858000"/>
                <a:gd name="connsiteX92" fmla="*/ 1112007 w 1339053"/>
                <a:gd name="connsiteY92" fmla="*/ 2548197 h 6858000"/>
                <a:gd name="connsiteX93" fmla="*/ 1138346 w 1339053"/>
                <a:gd name="connsiteY93" fmla="*/ 2649163 h 6858000"/>
                <a:gd name="connsiteX94" fmla="*/ 1160337 w 1339053"/>
                <a:gd name="connsiteY94" fmla="*/ 2751608 h 6858000"/>
                <a:gd name="connsiteX95" fmla="*/ 1165737 w 1339053"/>
                <a:gd name="connsiteY95" fmla="*/ 2933012 h 6858000"/>
                <a:gd name="connsiteX96" fmla="*/ 1202029 w 1339053"/>
                <a:gd name="connsiteY96" fmla="*/ 3107873 h 6858000"/>
                <a:gd name="connsiteX97" fmla="*/ 1225692 w 1339053"/>
                <a:gd name="connsiteY97" fmla="*/ 3244974 h 6858000"/>
                <a:gd name="connsiteX98" fmla="*/ 1243916 w 1339053"/>
                <a:gd name="connsiteY98" fmla="*/ 3326221 h 6858000"/>
                <a:gd name="connsiteX99" fmla="*/ 1293067 w 1339053"/>
                <a:gd name="connsiteY99" fmla="*/ 3480219 h 6858000"/>
                <a:gd name="connsiteX100" fmla="*/ 1308071 w 1339053"/>
                <a:gd name="connsiteY100" fmla="*/ 3585182 h 6858000"/>
                <a:gd name="connsiteX101" fmla="*/ 1295962 w 1339053"/>
                <a:gd name="connsiteY101" fmla="*/ 3584708 h 6858000"/>
                <a:gd name="connsiteX102" fmla="*/ 1118893 w 1339053"/>
                <a:gd name="connsiteY102" fmla="*/ 3568330 h 6858000"/>
                <a:gd name="connsiteX103" fmla="*/ 1094179 w 1339053"/>
                <a:gd name="connsiteY103" fmla="*/ 3567566 h 6858000"/>
                <a:gd name="connsiteX104" fmla="*/ 922719 w 1339053"/>
                <a:gd name="connsiteY104" fmla="*/ 3516472 h 6858000"/>
                <a:gd name="connsiteX105" fmla="*/ 877028 w 1339053"/>
                <a:gd name="connsiteY105" fmla="*/ 3490955 h 6858000"/>
                <a:gd name="connsiteX106" fmla="*/ 850533 w 1339053"/>
                <a:gd name="connsiteY106" fmla="*/ 3481837 h 6858000"/>
                <a:gd name="connsiteX107" fmla="*/ 852113 w 1339053"/>
                <a:gd name="connsiteY107" fmla="*/ 3461170 h 6858000"/>
                <a:gd name="connsiteX108" fmla="*/ 831383 w 1339053"/>
                <a:gd name="connsiteY108" fmla="*/ 3399179 h 6858000"/>
                <a:gd name="connsiteX109" fmla="*/ 743141 w 1339053"/>
                <a:gd name="connsiteY109" fmla="*/ 3320580 h 6858000"/>
                <a:gd name="connsiteX110" fmla="*/ 713221 w 1339053"/>
                <a:gd name="connsiteY110" fmla="*/ 3251241 h 6858000"/>
                <a:gd name="connsiteX111" fmla="*/ 697098 w 1339053"/>
                <a:gd name="connsiteY111" fmla="*/ 3202528 h 6858000"/>
                <a:gd name="connsiteX112" fmla="*/ 664820 w 1339053"/>
                <a:gd name="connsiteY112" fmla="*/ 3154190 h 6858000"/>
                <a:gd name="connsiteX113" fmla="*/ 572501 w 1339053"/>
                <a:gd name="connsiteY113" fmla="*/ 3087312 h 6858000"/>
                <a:gd name="connsiteX114" fmla="*/ 497703 w 1339053"/>
                <a:gd name="connsiteY114" fmla="*/ 3005243 h 6858000"/>
                <a:gd name="connsiteX115" fmla="*/ 476984 w 1339053"/>
                <a:gd name="connsiteY115" fmla="*/ 2892751 h 6858000"/>
                <a:gd name="connsiteX116" fmla="*/ 468947 w 1339053"/>
                <a:gd name="connsiteY116" fmla="*/ 2824527 h 6858000"/>
                <a:gd name="connsiteX117" fmla="*/ 569138 w 1339053"/>
                <a:gd name="connsiteY117" fmla="*/ 2595026 h 6858000"/>
                <a:gd name="connsiteX118" fmla="*/ 645397 w 1339053"/>
                <a:gd name="connsiteY118" fmla="*/ 2440808 h 6858000"/>
                <a:gd name="connsiteX119" fmla="*/ 651820 w 1339053"/>
                <a:gd name="connsiteY119" fmla="*/ 2384384 h 6858000"/>
                <a:gd name="connsiteX120" fmla="*/ 612994 w 1339053"/>
                <a:gd name="connsiteY120" fmla="*/ 2207332 h 6858000"/>
                <a:gd name="connsiteX121" fmla="*/ 620894 w 1339053"/>
                <a:gd name="connsiteY121" fmla="*/ 2046679 h 6858000"/>
                <a:gd name="connsiteX122" fmla="*/ 644614 w 1339053"/>
                <a:gd name="connsiteY122" fmla="*/ 1931265 h 6858000"/>
                <a:gd name="connsiteX123" fmla="*/ 665994 w 1339053"/>
                <a:gd name="connsiteY123" fmla="*/ 1832337 h 6858000"/>
                <a:gd name="connsiteX124" fmla="*/ 678276 w 1339053"/>
                <a:gd name="connsiteY124" fmla="*/ 1709437 h 6858000"/>
                <a:gd name="connsiteX125" fmla="*/ 672955 w 1339053"/>
                <a:gd name="connsiteY125" fmla="*/ 1636123 h 6858000"/>
                <a:gd name="connsiteX126" fmla="*/ 668480 w 1339053"/>
                <a:gd name="connsiteY126" fmla="*/ 1520749 h 6858000"/>
                <a:gd name="connsiteX127" fmla="*/ 653920 w 1339053"/>
                <a:gd name="connsiteY127" fmla="*/ 1399437 h 6858000"/>
                <a:gd name="connsiteX128" fmla="*/ 612686 w 1339053"/>
                <a:gd name="connsiteY128" fmla="*/ 1296979 h 6858000"/>
                <a:gd name="connsiteX129" fmla="*/ 570220 w 1339053"/>
                <a:gd name="connsiteY129" fmla="*/ 1235618 h 6858000"/>
                <a:gd name="connsiteX130" fmla="*/ 529736 w 1339053"/>
                <a:gd name="connsiteY130" fmla="*/ 1081752 h 6858000"/>
                <a:gd name="connsiteX131" fmla="*/ 414305 w 1339053"/>
                <a:gd name="connsiteY131" fmla="*/ 918292 h 6858000"/>
                <a:gd name="connsiteX132" fmla="*/ 373924 w 1339053"/>
                <a:gd name="connsiteY132" fmla="*/ 825689 h 6858000"/>
                <a:gd name="connsiteX133" fmla="*/ 368949 w 1339053"/>
                <a:gd name="connsiteY133" fmla="*/ 778726 h 6858000"/>
                <a:gd name="connsiteX134" fmla="*/ 347020 w 1339053"/>
                <a:gd name="connsiteY134" fmla="*/ 694643 h 6858000"/>
                <a:gd name="connsiteX135" fmla="*/ 327478 w 1339053"/>
                <a:gd name="connsiteY135" fmla="*/ 642898 h 6858000"/>
                <a:gd name="connsiteX136" fmla="*/ 243468 w 1339053"/>
                <a:gd name="connsiteY136" fmla="*/ 491960 h 6858000"/>
                <a:gd name="connsiteX137" fmla="*/ 218930 w 1339053"/>
                <a:gd name="connsiteY137" fmla="*/ 446010 h 6858000"/>
                <a:gd name="connsiteX138" fmla="*/ 180614 w 1339053"/>
                <a:gd name="connsiteY138" fmla="*/ 354892 h 6858000"/>
                <a:gd name="connsiteX139" fmla="*/ 171988 w 1339053"/>
                <a:gd name="connsiteY139" fmla="*/ 317521 h 6858000"/>
                <a:gd name="connsiteX140" fmla="*/ 139875 w 1339053"/>
                <a:gd name="connsiteY140" fmla="*/ 246378 h 6858000"/>
                <a:gd name="connsiteX141" fmla="*/ 51499 w 1339053"/>
                <a:gd name="connsiteY141" fmla="*/ 73211 h 6858000"/>
                <a:gd name="connsiteX142" fmla="*/ 19690 w 1339053"/>
                <a:gd name="connsiteY142" fmla="*/ 36621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</a:cxnLst>
              <a:rect l="l" t="t" r="r" b="b"/>
              <a:pathLst>
                <a:path w="1339053" h="6858000">
                  <a:moveTo>
                    <a:pt x="850532" y="3481838"/>
                  </a:moveTo>
                  <a:lnTo>
                    <a:pt x="877027" y="3490955"/>
                  </a:lnTo>
                  <a:cubicBezTo>
                    <a:pt x="892941" y="3497986"/>
                    <a:pt x="908176" y="3506416"/>
                    <a:pt x="922718" y="3516472"/>
                  </a:cubicBezTo>
                  <a:cubicBezTo>
                    <a:pt x="967062" y="3547282"/>
                    <a:pt x="1027547" y="3564030"/>
                    <a:pt x="1094179" y="3567567"/>
                  </a:cubicBezTo>
                  <a:cubicBezTo>
                    <a:pt x="1102515" y="3567965"/>
                    <a:pt x="1113434" y="3565936"/>
                    <a:pt x="1118891" y="3568331"/>
                  </a:cubicBezTo>
                  <a:cubicBezTo>
                    <a:pt x="1180628" y="3594888"/>
                    <a:pt x="1237753" y="3586304"/>
                    <a:pt x="1295961" y="3584709"/>
                  </a:cubicBezTo>
                  <a:lnTo>
                    <a:pt x="1308070" y="3585183"/>
                  </a:lnTo>
                  <a:lnTo>
                    <a:pt x="1325263" y="3705453"/>
                  </a:lnTo>
                  <a:cubicBezTo>
                    <a:pt x="1328254" y="3727679"/>
                    <a:pt x="1331526" y="3749922"/>
                    <a:pt x="1334107" y="3772268"/>
                  </a:cubicBezTo>
                  <a:lnTo>
                    <a:pt x="1338203" y="3831076"/>
                  </a:lnTo>
                  <a:lnTo>
                    <a:pt x="1338805" y="3839709"/>
                  </a:lnTo>
                  <a:cubicBezTo>
                    <a:pt x="1339996" y="3932341"/>
                    <a:pt x="1336568" y="4025809"/>
                    <a:pt x="1335635" y="4118635"/>
                  </a:cubicBezTo>
                  <a:cubicBezTo>
                    <a:pt x="1335202" y="4148976"/>
                    <a:pt x="1338805" y="4178868"/>
                    <a:pt x="1337171" y="4209403"/>
                  </a:cubicBezTo>
                  <a:cubicBezTo>
                    <a:pt x="1335445" y="4242449"/>
                    <a:pt x="1327565" y="4276129"/>
                    <a:pt x="1325840" y="4309174"/>
                  </a:cubicBezTo>
                  <a:cubicBezTo>
                    <a:pt x="1322853" y="4364122"/>
                    <a:pt x="1323899" y="4418621"/>
                    <a:pt x="1321122" y="4473630"/>
                  </a:cubicBezTo>
                  <a:cubicBezTo>
                    <a:pt x="1315632" y="4579723"/>
                    <a:pt x="1309019" y="4685750"/>
                    <a:pt x="1302196" y="4791709"/>
                  </a:cubicBezTo>
                  <a:cubicBezTo>
                    <a:pt x="1300696" y="4814383"/>
                    <a:pt x="1294244" y="4837504"/>
                    <a:pt x="1293239" y="4860048"/>
                  </a:cubicBezTo>
                  <a:cubicBezTo>
                    <a:pt x="1290785" y="4919957"/>
                    <a:pt x="1289660" y="4979994"/>
                    <a:pt x="1288829" y="5039837"/>
                  </a:cubicBezTo>
                  <a:cubicBezTo>
                    <a:pt x="1288401" y="5076103"/>
                    <a:pt x="1290512" y="5112310"/>
                    <a:pt x="1289584" y="5148703"/>
                  </a:cubicBezTo>
                  <a:cubicBezTo>
                    <a:pt x="1288845" y="5177820"/>
                    <a:pt x="1286193" y="5207193"/>
                    <a:pt x="1282205" y="5236435"/>
                  </a:cubicBezTo>
                  <a:cubicBezTo>
                    <a:pt x="1278784" y="5261619"/>
                    <a:pt x="1270649" y="5286477"/>
                    <a:pt x="1268145" y="5311662"/>
                  </a:cubicBezTo>
                  <a:cubicBezTo>
                    <a:pt x="1261308" y="5379812"/>
                    <a:pt x="1256387" y="5447703"/>
                    <a:pt x="1250547" y="5515595"/>
                  </a:cubicBezTo>
                  <a:cubicBezTo>
                    <a:pt x="1248113" y="5542776"/>
                    <a:pt x="1244054" y="5570023"/>
                    <a:pt x="1243323" y="5596885"/>
                  </a:cubicBezTo>
                  <a:cubicBezTo>
                    <a:pt x="1241082" y="5668709"/>
                    <a:pt x="1241668" y="5740276"/>
                    <a:pt x="1238303" y="5812036"/>
                  </a:cubicBezTo>
                  <a:cubicBezTo>
                    <a:pt x="1235508" y="5871554"/>
                    <a:pt x="1228259" y="5931392"/>
                    <a:pt x="1223551" y="5991171"/>
                  </a:cubicBezTo>
                  <a:cubicBezTo>
                    <a:pt x="1221675" y="6016549"/>
                    <a:pt x="1222415" y="6041609"/>
                    <a:pt x="1219699" y="6066726"/>
                  </a:cubicBezTo>
                  <a:cubicBezTo>
                    <a:pt x="1213776" y="6123024"/>
                    <a:pt x="1205938" y="6179576"/>
                    <a:pt x="1199935" y="6236130"/>
                  </a:cubicBezTo>
                  <a:cubicBezTo>
                    <a:pt x="1196614" y="6268403"/>
                    <a:pt x="1198425" y="6301127"/>
                    <a:pt x="1192857" y="6333267"/>
                  </a:cubicBezTo>
                  <a:cubicBezTo>
                    <a:pt x="1179603" y="6409590"/>
                    <a:pt x="1163470" y="6485591"/>
                    <a:pt x="1148174" y="6561849"/>
                  </a:cubicBezTo>
                  <a:cubicBezTo>
                    <a:pt x="1132370" y="6640486"/>
                    <a:pt x="1117066" y="6719000"/>
                    <a:pt x="1100424" y="6797385"/>
                  </a:cubicBezTo>
                  <a:lnTo>
                    <a:pt x="1085621" y="6858000"/>
                  </a:lnTo>
                  <a:lnTo>
                    <a:pt x="932341" y="6858000"/>
                  </a:lnTo>
                  <a:lnTo>
                    <a:pt x="944496" y="6829656"/>
                  </a:lnTo>
                  <a:cubicBezTo>
                    <a:pt x="964836" y="6776399"/>
                    <a:pt x="953622" y="6744439"/>
                    <a:pt x="913239" y="6720119"/>
                  </a:cubicBezTo>
                  <a:cubicBezTo>
                    <a:pt x="890880" y="6706443"/>
                    <a:pt x="866986" y="6690318"/>
                    <a:pt x="870682" y="6655346"/>
                  </a:cubicBezTo>
                  <a:cubicBezTo>
                    <a:pt x="876846" y="6598274"/>
                    <a:pt x="889503" y="6540954"/>
                    <a:pt x="846442" y="6498594"/>
                  </a:cubicBezTo>
                  <a:cubicBezTo>
                    <a:pt x="862273" y="6487399"/>
                    <a:pt x="871751" y="6480449"/>
                    <a:pt x="881150" y="6473756"/>
                  </a:cubicBezTo>
                  <a:cubicBezTo>
                    <a:pt x="907245" y="6455292"/>
                    <a:pt x="930705" y="6407516"/>
                    <a:pt x="922470" y="6377035"/>
                  </a:cubicBezTo>
                  <a:cubicBezTo>
                    <a:pt x="910652" y="6332192"/>
                    <a:pt x="925705" y="6299028"/>
                    <a:pt x="955039" y="6268585"/>
                  </a:cubicBezTo>
                  <a:cubicBezTo>
                    <a:pt x="1003777" y="6217606"/>
                    <a:pt x="1017630" y="6148240"/>
                    <a:pt x="1024350" y="6083443"/>
                  </a:cubicBezTo>
                  <a:cubicBezTo>
                    <a:pt x="1029590" y="6034553"/>
                    <a:pt x="1028255" y="5980246"/>
                    <a:pt x="999696" y="5938416"/>
                  </a:cubicBezTo>
                  <a:cubicBezTo>
                    <a:pt x="990505" y="5925141"/>
                    <a:pt x="991039" y="5901884"/>
                    <a:pt x="988342" y="5882426"/>
                  </a:cubicBezTo>
                  <a:cubicBezTo>
                    <a:pt x="986229" y="5866254"/>
                    <a:pt x="984774" y="5849442"/>
                    <a:pt x="985444" y="5832438"/>
                  </a:cubicBezTo>
                  <a:cubicBezTo>
                    <a:pt x="986010" y="5814273"/>
                    <a:pt x="985042" y="5793656"/>
                    <a:pt x="992016" y="5777751"/>
                  </a:cubicBezTo>
                  <a:cubicBezTo>
                    <a:pt x="1012886" y="5729456"/>
                    <a:pt x="1014467" y="5686488"/>
                    <a:pt x="995028" y="5641832"/>
                  </a:cubicBezTo>
                  <a:cubicBezTo>
                    <a:pt x="984984" y="5618696"/>
                    <a:pt x="974301" y="5585771"/>
                    <a:pt x="981247" y="5562522"/>
                  </a:cubicBezTo>
                  <a:cubicBezTo>
                    <a:pt x="998041" y="5505913"/>
                    <a:pt x="997454" y="5454379"/>
                    <a:pt x="995131" y="5398075"/>
                  </a:cubicBezTo>
                  <a:cubicBezTo>
                    <a:pt x="993724" y="5361807"/>
                    <a:pt x="997229" y="5322258"/>
                    <a:pt x="997379" y="5283928"/>
                  </a:cubicBezTo>
                  <a:cubicBezTo>
                    <a:pt x="997473" y="5239095"/>
                    <a:pt x="1006631" y="5193105"/>
                    <a:pt x="979617" y="5157396"/>
                  </a:cubicBezTo>
                  <a:cubicBezTo>
                    <a:pt x="976728" y="5153402"/>
                    <a:pt x="978724" y="5144705"/>
                    <a:pt x="976441" y="5139485"/>
                  </a:cubicBezTo>
                  <a:cubicBezTo>
                    <a:pt x="969619" y="5122991"/>
                    <a:pt x="964828" y="5102888"/>
                    <a:pt x="953793" y="5091862"/>
                  </a:cubicBezTo>
                  <a:cubicBezTo>
                    <a:pt x="921506" y="5059884"/>
                    <a:pt x="886609" y="5031900"/>
                    <a:pt x="853056" y="5001787"/>
                  </a:cubicBezTo>
                  <a:cubicBezTo>
                    <a:pt x="845882" y="4995337"/>
                    <a:pt x="836325" y="4988437"/>
                    <a:pt x="833979" y="4978966"/>
                  </a:cubicBezTo>
                  <a:cubicBezTo>
                    <a:pt x="820602" y="4924328"/>
                    <a:pt x="808509" y="4869239"/>
                    <a:pt x="796995" y="4813768"/>
                  </a:cubicBezTo>
                  <a:cubicBezTo>
                    <a:pt x="792418" y="4791474"/>
                    <a:pt x="803209" y="4777314"/>
                    <a:pt x="820590" y="4764057"/>
                  </a:cubicBezTo>
                  <a:cubicBezTo>
                    <a:pt x="837188" y="4751123"/>
                    <a:pt x="855398" y="4734452"/>
                    <a:pt x="864688" y="4714752"/>
                  </a:cubicBezTo>
                  <a:cubicBezTo>
                    <a:pt x="883062" y="4675275"/>
                    <a:pt x="897521" y="4632902"/>
                    <a:pt x="910485" y="4590911"/>
                  </a:cubicBezTo>
                  <a:cubicBezTo>
                    <a:pt x="915338" y="4575199"/>
                    <a:pt x="912978" y="4556131"/>
                    <a:pt x="911445" y="4539571"/>
                  </a:cubicBezTo>
                  <a:cubicBezTo>
                    <a:pt x="908527" y="4508200"/>
                    <a:pt x="900999" y="4477659"/>
                    <a:pt x="900285" y="4445837"/>
                  </a:cubicBezTo>
                  <a:cubicBezTo>
                    <a:pt x="899539" y="4408923"/>
                    <a:pt x="887958" y="4383340"/>
                    <a:pt x="863237" y="4364703"/>
                  </a:cubicBezTo>
                  <a:cubicBezTo>
                    <a:pt x="826431" y="4336971"/>
                    <a:pt x="808536" y="4292507"/>
                    <a:pt x="798070" y="4243284"/>
                  </a:cubicBezTo>
                  <a:cubicBezTo>
                    <a:pt x="784617" y="4180721"/>
                    <a:pt x="805728" y="4117545"/>
                    <a:pt x="817097" y="4054750"/>
                  </a:cubicBezTo>
                  <a:cubicBezTo>
                    <a:pt x="821537" y="4030724"/>
                    <a:pt x="826632" y="4006057"/>
                    <a:pt x="826251" y="3982801"/>
                  </a:cubicBezTo>
                  <a:cubicBezTo>
                    <a:pt x="825347" y="3916709"/>
                    <a:pt x="825150" y="3850833"/>
                    <a:pt x="836848" y="3784939"/>
                  </a:cubicBezTo>
                  <a:lnTo>
                    <a:pt x="841285" y="3766755"/>
                  </a:lnTo>
                  <a:lnTo>
                    <a:pt x="841284" y="3766755"/>
                  </a:lnTo>
                  <a:lnTo>
                    <a:pt x="852925" y="3719034"/>
                  </a:lnTo>
                  <a:cubicBezTo>
                    <a:pt x="855152" y="3711822"/>
                    <a:pt x="856753" y="3704413"/>
                    <a:pt x="857932" y="3696880"/>
                  </a:cubicBezTo>
                  <a:cubicBezTo>
                    <a:pt x="868683" y="3631632"/>
                    <a:pt x="885300" y="3565939"/>
                    <a:pt x="853534" y="3507036"/>
                  </a:cubicBezTo>
                  <a:cubicBezTo>
                    <a:pt x="850623" y="3501622"/>
                    <a:pt x="849992" y="3494020"/>
                    <a:pt x="850226" y="3485839"/>
                  </a:cubicBezTo>
                  <a:close/>
                  <a:moveTo>
                    <a:pt x="0" y="0"/>
                  </a:moveTo>
                  <a:lnTo>
                    <a:pt x="455609" y="0"/>
                  </a:lnTo>
                  <a:lnTo>
                    <a:pt x="459171" y="72395"/>
                  </a:lnTo>
                  <a:cubicBezTo>
                    <a:pt x="459671" y="92301"/>
                    <a:pt x="456894" y="113171"/>
                    <a:pt x="460041" y="131917"/>
                  </a:cubicBezTo>
                  <a:cubicBezTo>
                    <a:pt x="474213" y="218122"/>
                    <a:pt x="492031" y="302910"/>
                    <a:pt x="504421" y="389691"/>
                  </a:cubicBezTo>
                  <a:cubicBezTo>
                    <a:pt x="517349" y="479177"/>
                    <a:pt x="539516" y="562489"/>
                    <a:pt x="582097" y="634609"/>
                  </a:cubicBezTo>
                  <a:cubicBezTo>
                    <a:pt x="621686" y="701573"/>
                    <a:pt x="662589" y="767248"/>
                    <a:pt x="702468" y="834019"/>
                  </a:cubicBezTo>
                  <a:cubicBezTo>
                    <a:pt x="712587" y="850968"/>
                    <a:pt x="725536" y="867665"/>
                    <a:pt x="729203" y="887701"/>
                  </a:cubicBezTo>
                  <a:cubicBezTo>
                    <a:pt x="736973" y="929321"/>
                    <a:pt x="740155" y="973193"/>
                    <a:pt x="743787" y="1016355"/>
                  </a:cubicBezTo>
                  <a:cubicBezTo>
                    <a:pt x="746786" y="1053398"/>
                    <a:pt x="745800" y="1091467"/>
                    <a:pt x="750083" y="1128060"/>
                  </a:cubicBezTo>
                  <a:cubicBezTo>
                    <a:pt x="753428" y="1157309"/>
                    <a:pt x="762038" y="1185083"/>
                    <a:pt x="768866" y="1213431"/>
                  </a:cubicBezTo>
                  <a:cubicBezTo>
                    <a:pt x="774767" y="1238107"/>
                    <a:pt x="778357" y="1264327"/>
                    <a:pt x="787802" y="1286432"/>
                  </a:cubicBezTo>
                  <a:cubicBezTo>
                    <a:pt x="810582" y="1340304"/>
                    <a:pt x="832653" y="1394242"/>
                    <a:pt x="842837" y="1455511"/>
                  </a:cubicBezTo>
                  <a:cubicBezTo>
                    <a:pt x="853049" y="1515944"/>
                    <a:pt x="867276" y="1574511"/>
                    <a:pt x="877988" y="1634814"/>
                  </a:cubicBezTo>
                  <a:cubicBezTo>
                    <a:pt x="888390" y="1693895"/>
                    <a:pt x="902813" y="1748857"/>
                    <a:pt x="941063" y="1789731"/>
                  </a:cubicBezTo>
                  <a:cubicBezTo>
                    <a:pt x="957906" y="1807908"/>
                    <a:pt x="975122" y="1831564"/>
                    <a:pt x="980124" y="1857657"/>
                  </a:cubicBezTo>
                  <a:cubicBezTo>
                    <a:pt x="987207" y="1894833"/>
                    <a:pt x="980788" y="1937150"/>
                    <a:pt x="984484" y="1976384"/>
                  </a:cubicBezTo>
                  <a:cubicBezTo>
                    <a:pt x="988781" y="2022576"/>
                    <a:pt x="988793" y="2074493"/>
                    <a:pt x="1007189" y="2110650"/>
                  </a:cubicBezTo>
                  <a:cubicBezTo>
                    <a:pt x="1023612" y="2142809"/>
                    <a:pt x="1034723" y="2173610"/>
                    <a:pt x="1039893" y="2211041"/>
                  </a:cubicBezTo>
                  <a:cubicBezTo>
                    <a:pt x="1043484" y="2237261"/>
                    <a:pt x="1057690" y="2260269"/>
                    <a:pt x="1059162" y="2286682"/>
                  </a:cubicBezTo>
                  <a:cubicBezTo>
                    <a:pt x="1061252" y="2321469"/>
                    <a:pt x="1060754" y="2355740"/>
                    <a:pt x="1070522" y="2388667"/>
                  </a:cubicBezTo>
                  <a:cubicBezTo>
                    <a:pt x="1080600" y="2422815"/>
                    <a:pt x="1085513" y="2459602"/>
                    <a:pt x="1093939" y="2494653"/>
                  </a:cubicBezTo>
                  <a:cubicBezTo>
                    <a:pt x="1098500" y="2513273"/>
                    <a:pt x="1106866" y="2529964"/>
                    <a:pt x="1112007" y="2548197"/>
                  </a:cubicBezTo>
                  <a:cubicBezTo>
                    <a:pt x="1121409" y="2581573"/>
                    <a:pt x="1130232" y="2615336"/>
                    <a:pt x="1138346" y="2649163"/>
                  </a:cubicBezTo>
                  <a:cubicBezTo>
                    <a:pt x="1146465" y="2682988"/>
                    <a:pt x="1157699" y="2716368"/>
                    <a:pt x="1160337" y="2751608"/>
                  </a:cubicBezTo>
                  <a:cubicBezTo>
                    <a:pt x="1164714" y="2811646"/>
                    <a:pt x="1159211" y="2873999"/>
                    <a:pt x="1165737" y="2933012"/>
                  </a:cubicBezTo>
                  <a:cubicBezTo>
                    <a:pt x="1172445" y="2992925"/>
                    <a:pt x="1185964" y="3051556"/>
                    <a:pt x="1202029" y="3107873"/>
                  </a:cubicBezTo>
                  <a:cubicBezTo>
                    <a:pt x="1214635" y="3152396"/>
                    <a:pt x="1227749" y="3194534"/>
                    <a:pt x="1225692" y="3244974"/>
                  </a:cubicBezTo>
                  <a:cubicBezTo>
                    <a:pt x="1224565" y="3273123"/>
                    <a:pt x="1231196" y="3305079"/>
                    <a:pt x="1243916" y="3326221"/>
                  </a:cubicBezTo>
                  <a:cubicBezTo>
                    <a:pt x="1271701" y="3372044"/>
                    <a:pt x="1285247" y="3423911"/>
                    <a:pt x="1293067" y="3480219"/>
                  </a:cubicBezTo>
                  <a:lnTo>
                    <a:pt x="1308071" y="3585182"/>
                  </a:lnTo>
                  <a:lnTo>
                    <a:pt x="1295962" y="3584708"/>
                  </a:lnTo>
                  <a:cubicBezTo>
                    <a:pt x="1237754" y="3586303"/>
                    <a:pt x="1180629" y="3594888"/>
                    <a:pt x="1118893" y="3568330"/>
                  </a:cubicBezTo>
                  <a:cubicBezTo>
                    <a:pt x="1113435" y="3565936"/>
                    <a:pt x="1102517" y="3567964"/>
                    <a:pt x="1094179" y="3567566"/>
                  </a:cubicBezTo>
                  <a:cubicBezTo>
                    <a:pt x="1027548" y="3564029"/>
                    <a:pt x="967064" y="3547281"/>
                    <a:pt x="922719" y="3516472"/>
                  </a:cubicBezTo>
                  <a:cubicBezTo>
                    <a:pt x="908178" y="3506414"/>
                    <a:pt x="892942" y="3497984"/>
                    <a:pt x="877028" y="3490955"/>
                  </a:cubicBezTo>
                  <a:lnTo>
                    <a:pt x="850533" y="3481837"/>
                  </a:lnTo>
                  <a:lnTo>
                    <a:pt x="852113" y="3461170"/>
                  </a:lnTo>
                  <a:cubicBezTo>
                    <a:pt x="854391" y="3434500"/>
                    <a:pt x="848474" y="3414331"/>
                    <a:pt x="831383" y="3399179"/>
                  </a:cubicBezTo>
                  <a:cubicBezTo>
                    <a:pt x="801767" y="3373388"/>
                    <a:pt x="773654" y="3344957"/>
                    <a:pt x="743141" y="3320580"/>
                  </a:cubicBezTo>
                  <a:cubicBezTo>
                    <a:pt x="722236" y="3303685"/>
                    <a:pt x="714543" y="3281842"/>
                    <a:pt x="713221" y="3251241"/>
                  </a:cubicBezTo>
                  <a:cubicBezTo>
                    <a:pt x="712555" y="3234106"/>
                    <a:pt x="704768" y="3217029"/>
                    <a:pt x="697098" y="3202528"/>
                  </a:cubicBezTo>
                  <a:cubicBezTo>
                    <a:pt x="687845" y="3184997"/>
                    <a:pt x="672212" y="3172554"/>
                    <a:pt x="664820" y="3154190"/>
                  </a:cubicBezTo>
                  <a:cubicBezTo>
                    <a:pt x="646169" y="3109209"/>
                    <a:pt x="616744" y="3087991"/>
                    <a:pt x="572501" y="3087312"/>
                  </a:cubicBezTo>
                  <a:cubicBezTo>
                    <a:pt x="533259" y="3086763"/>
                    <a:pt x="493731" y="3044085"/>
                    <a:pt x="497703" y="3005243"/>
                  </a:cubicBezTo>
                  <a:cubicBezTo>
                    <a:pt x="502030" y="2962279"/>
                    <a:pt x="490540" y="2928257"/>
                    <a:pt x="476984" y="2892751"/>
                  </a:cubicBezTo>
                  <a:cubicBezTo>
                    <a:pt x="469363" y="2872905"/>
                    <a:pt x="465404" y="2847135"/>
                    <a:pt x="468947" y="2824527"/>
                  </a:cubicBezTo>
                  <a:cubicBezTo>
                    <a:pt x="482188" y="2738605"/>
                    <a:pt x="520979" y="2665650"/>
                    <a:pt x="569138" y="2595026"/>
                  </a:cubicBezTo>
                  <a:cubicBezTo>
                    <a:pt x="600577" y="2548865"/>
                    <a:pt x="622260" y="2493483"/>
                    <a:pt x="645397" y="2440808"/>
                  </a:cubicBezTo>
                  <a:cubicBezTo>
                    <a:pt x="652529" y="2424387"/>
                    <a:pt x="655029" y="2401457"/>
                    <a:pt x="651820" y="2384384"/>
                  </a:cubicBezTo>
                  <a:cubicBezTo>
                    <a:pt x="640949" y="2324596"/>
                    <a:pt x="629163" y="2264805"/>
                    <a:pt x="612994" y="2207332"/>
                  </a:cubicBezTo>
                  <a:cubicBezTo>
                    <a:pt x="597678" y="2153787"/>
                    <a:pt x="601053" y="2099808"/>
                    <a:pt x="620894" y="2046679"/>
                  </a:cubicBezTo>
                  <a:cubicBezTo>
                    <a:pt x="635367" y="2007977"/>
                    <a:pt x="641110" y="1970814"/>
                    <a:pt x="644614" y="1931265"/>
                  </a:cubicBezTo>
                  <a:cubicBezTo>
                    <a:pt x="647465" y="1898285"/>
                    <a:pt x="653360" y="1862859"/>
                    <a:pt x="665994" y="1832337"/>
                  </a:cubicBezTo>
                  <a:cubicBezTo>
                    <a:pt x="683779" y="1789578"/>
                    <a:pt x="688928" y="1751381"/>
                    <a:pt x="678276" y="1709437"/>
                  </a:cubicBezTo>
                  <a:cubicBezTo>
                    <a:pt x="672576" y="1687079"/>
                    <a:pt x="673987" y="1660990"/>
                    <a:pt x="672955" y="1636123"/>
                  </a:cubicBezTo>
                  <a:cubicBezTo>
                    <a:pt x="671272" y="1597795"/>
                    <a:pt x="671867" y="1558758"/>
                    <a:pt x="668480" y="1520749"/>
                  </a:cubicBezTo>
                  <a:cubicBezTo>
                    <a:pt x="665050" y="1479903"/>
                    <a:pt x="655019" y="1440408"/>
                    <a:pt x="653920" y="1399437"/>
                  </a:cubicBezTo>
                  <a:cubicBezTo>
                    <a:pt x="652652" y="1355309"/>
                    <a:pt x="639893" y="1323154"/>
                    <a:pt x="612686" y="1296979"/>
                  </a:cubicBezTo>
                  <a:cubicBezTo>
                    <a:pt x="595576" y="1280408"/>
                    <a:pt x="578401" y="1259588"/>
                    <a:pt x="570220" y="1235618"/>
                  </a:cubicBezTo>
                  <a:cubicBezTo>
                    <a:pt x="553631" y="1186194"/>
                    <a:pt x="545669" y="1131821"/>
                    <a:pt x="529736" y="1081752"/>
                  </a:cubicBezTo>
                  <a:cubicBezTo>
                    <a:pt x="507466" y="1011390"/>
                    <a:pt x="481332" y="944631"/>
                    <a:pt x="414305" y="918292"/>
                  </a:cubicBezTo>
                  <a:cubicBezTo>
                    <a:pt x="377314" y="903769"/>
                    <a:pt x="368843" y="874065"/>
                    <a:pt x="373924" y="825689"/>
                  </a:cubicBezTo>
                  <a:cubicBezTo>
                    <a:pt x="375689" y="809590"/>
                    <a:pt x="376722" y="786203"/>
                    <a:pt x="368949" y="778726"/>
                  </a:cubicBezTo>
                  <a:cubicBezTo>
                    <a:pt x="345838" y="756354"/>
                    <a:pt x="349308" y="725824"/>
                    <a:pt x="347020" y="694643"/>
                  </a:cubicBezTo>
                  <a:cubicBezTo>
                    <a:pt x="345704" y="675894"/>
                    <a:pt x="339306" y="651346"/>
                    <a:pt x="327478" y="642898"/>
                  </a:cubicBezTo>
                  <a:cubicBezTo>
                    <a:pt x="279698" y="608395"/>
                    <a:pt x="263590" y="549247"/>
                    <a:pt x="243468" y="491960"/>
                  </a:cubicBezTo>
                  <a:cubicBezTo>
                    <a:pt x="237433" y="475142"/>
                    <a:pt x="230250" y="456843"/>
                    <a:pt x="218930" y="446010"/>
                  </a:cubicBezTo>
                  <a:cubicBezTo>
                    <a:pt x="194433" y="422927"/>
                    <a:pt x="180036" y="395344"/>
                    <a:pt x="180614" y="354892"/>
                  </a:cubicBezTo>
                  <a:cubicBezTo>
                    <a:pt x="180923" y="342010"/>
                    <a:pt x="176523" y="328798"/>
                    <a:pt x="171988" y="317521"/>
                  </a:cubicBezTo>
                  <a:cubicBezTo>
                    <a:pt x="162052" y="293291"/>
                    <a:pt x="148442" y="271315"/>
                    <a:pt x="139875" y="246378"/>
                  </a:cubicBezTo>
                  <a:cubicBezTo>
                    <a:pt x="117577" y="182780"/>
                    <a:pt x="95749" y="119890"/>
                    <a:pt x="51499" y="73211"/>
                  </a:cubicBezTo>
                  <a:cubicBezTo>
                    <a:pt x="40691" y="61834"/>
                    <a:pt x="29467" y="49763"/>
                    <a:pt x="19690" y="3662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pic>
        <p:nvPicPr>
          <p:cNvPr id="8" name="Kuva 7" descr="Kuva, joka sisältää kohteen puu, ulko, puisto, kasvi&#10;&#10;Kuvaus luotu automaattisesti">
            <a:extLst>
              <a:ext uri="{FF2B5EF4-FFF2-40B4-BE49-F238E27FC236}">
                <a16:creationId xmlns:a16="http://schemas.microsoft.com/office/drawing/2014/main" id="{41419300-1A70-4A3C-A03C-A152D10792C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81" r="5823"/>
          <a:stretch/>
        </p:blipFill>
        <p:spPr>
          <a:xfrm>
            <a:off x="8319895" y="21533"/>
            <a:ext cx="3910084" cy="6858000"/>
          </a:xfrm>
          <a:custGeom>
            <a:avLst/>
            <a:gdLst/>
            <a:ahLst/>
            <a:cxnLst/>
            <a:rect l="l" t="t" r="r" b="b"/>
            <a:pathLst>
              <a:path w="3910084" h="6858000">
                <a:moveTo>
                  <a:pt x="118775" y="0"/>
                </a:moveTo>
                <a:lnTo>
                  <a:pt x="3910084" y="0"/>
                </a:lnTo>
                <a:lnTo>
                  <a:pt x="3910084" y="6858000"/>
                </a:lnTo>
                <a:lnTo>
                  <a:pt x="913702" y="6858000"/>
                </a:lnTo>
                <a:lnTo>
                  <a:pt x="346751" y="5107724"/>
                </a:lnTo>
                <a:lnTo>
                  <a:pt x="0" y="803615"/>
                </a:lnTo>
                <a:close/>
              </a:path>
            </a:pathLst>
          </a:custGeom>
        </p:spPr>
      </p:pic>
      <p:grpSp>
        <p:nvGrpSpPr>
          <p:cNvPr id="27" name="Group 26">
            <a:extLst>
              <a:ext uri="{FF2B5EF4-FFF2-40B4-BE49-F238E27FC236}">
                <a16:creationId xmlns:a16="http://schemas.microsoft.com/office/drawing/2014/main" id="{08D20F07-CD49-4F17-BC00-9429DA80C5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8104359" y="-2"/>
            <a:ext cx="1339053" cy="6858000"/>
            <a:chOff x="2661507" y="0"/>
            <a:chExt cx="1339053" cy="6858000"/>
          </a:xfrm>
          <a:effectLst>
            <a:outerShdw blurRad="381000" dist="152400" dir="10800000" algn="r" rotWithShape="0">
              <a:prstClr val="black">
                <a:alpha val="10000"/>
              </a:prstClr>
            </a:outerShdw>
          </a:effectLst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11F66703-4D0D-42DF-8150-991FE9F869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61507" y="0"/>
              <a:ext cx="1339053" cy="6858000"/>
            </a:xfrm>
            <a:custGeom>
              <a:avLst/>
              <a:gdLst>
                <a:gd name="connsiteX0" fmla="*/ 850532 w 1339053"/>
                <a:gd name="connsiteY0" fmla="*/ 3481838 h 6858000"/>
                <a:gd name="connsiteX1" fmla="*/ 877027 w 1339053"/>
                <a:gd name="connsiteY1" fmla="*/ 3490955 h 6858000"/>
                <a:gd name="connsiteX2" fmla="*/ 922718 w 1339053"/>
                <a:gd name="connsiteY2" fmla="*/ 3516472 h 6858000"/>
                <a:gd name="connsiteX3" fmla="*/ 1094179 w 1339053"/>
                <a:gd name="connsiteY3" fmla="*/ 3567567 h 6858000"/>
                <a:gd name="connsiteX4" fmla="*/ 1118891 w 1339053"/>
                <a:gd name="connsiteY4" fmla="*/ 3568331 h 6858000"/>
                <a:gd name="connsiteX5" fmla="*/ 1295961 w 1339053"/>
                <a:gd name="connsiteY5" fmla="*/ 3584709 h 6858000"/>
                <a:gd name="connsiteX6" fmla="*/ 1308070 w 1339053"/>
                <a:gd name="connsiteY6" fmla="*/ 3585183 h 6858000"/>
                <a:gd name="connsiteX7" fmla="*/ 1325263 w 1339053"/>
                <a:gd name="connsiteY7" fmla="*/ 3705453 h 6858000"/>
                <a:gd name="connsiteX8" fmla="*/ 1334107 w 1339053"/>
                <a:gd name="connsiteY8" fmla="*/ 3772268 h 6858000"/>
                <a:gd name="connsiteX9" fmla="*/ 1338203 w 1339053"/>
                <a:gd name="connsiteY9" fmla="*/ 3831076 h 6858000"/>
                <a:gd name="connsiteX10" fmla="*/ 1338805 w 1339053"/>
                <a:gd name="connsiteY10" fmla="*/ 3839709 h 6858000"/>
                <a:gd name="connsiteX11" fmla="*/ 1335635 w 1339053"/>
                <a:gd name="connsiteY11" fmla="*/ 4118635 h 6858000"/>
                <a:gd name="connsiteX12" fmla="*/ 1337171 w 1339053"/>
                <a:gd name="connsiteY12" fmla="*/ 4209403 h 6858000"/>
                <a:gd name="connsiteX13" fmla="*/ 1325840 w 1339053"/>
                <a:gd name="connsiteY13" fmla="*/ 4309174 h 6858000"/>
                <a:gd name="connsiteX14" fmla="*/ 1321122 w 1339053"/>
                <a:gd name="connsiteY14" fmla="*/ 4473630 h 6858000"/>
                <a:gd name="connsiteX15" fmla="*/ 1302196 w 1339053"/>
                <a:gd name="connsiteY15" fmla="*/ 4791709 h 6858000"/>
                <a:gd name="connsiteX16" fmla="*/ 1293239 w 1339053"/>
                <a:gd name="connsiteY16" fmla="*/ 4860048 h 6858000"/>
                <a:gd name="connsiteX17" fmla="*/ 1288829 w 1339053"/>
                <a:gd name="connsiteY17" fmla="*/ 5039837 h 6858000"/>
                <a:gd name="connsiteX18" fmla="*/ 1289584 w 1339053"/>
                <a:gd name="connsiteY18" fmla="*/ 5148703 h 6858000"/>
                <a:gd name="connsiteX19" fmla="*/ 1282205 w 1339053"/>
                <a:gd name="connsiteY19" fmla="*/ 5236435 h 6858000"/>
                <a:gd name="connsiteX20" fmla="*/ 1268145 w 1339053"/>
                <a:gd name="connsiteY20" fmla="*/ 5311662 h 6858000"/>
                <a:gd name="connsiteX21" fmla="*/ 1250547 w 1339053"/>
                <a:gd name="connsiteY21" fmla="*/ 5515595 h 6858000"/>
                <a:gd name="connsiteX22" fmla="*/ 1243323 w 1339053"/>
                <a:gd name="connsiteY22" fmla="*/ 5596885 h 6858000"/>
                <a:gd name="connsiteX23" fmla="*/ 1238303 w 1339053"/>
                <a:gd name="connsiteY23" fmla="*/ 5812036 h 6858000"/>
                <a:gd name="connsiteX24" fmla="*/ 1223551 w 1339053"/>
                <a:gd name="connsiteY24" fmla="*/ 5991171 h 6858000"/>
                <a:gd name="connsiteX25" fmla="*/ 1219699 w 1339053"/>
                <a:gd name="connsiteY25" fmla="*/ 6066726 h 6858000"/>
                <a:gd name="connsiteX26" fmla="*/ 1199935 w 1339053"/>
                <a:gd name="connsiteY26" fmla="*/ 6236130 h 6858000"/>
                <a:gd name="connsiteX27" fmla="*/ 1192857 w 1339053"/>
                <a:gd name="connsiteY27" fmla="*/ 6333267 h 6858000"/>
                <a:gd name="connsiteX28" fmla="*/ 1148174 w 1339053"/>
                <a:gd name="connsiteY28" fmla="*/ 6561849 h 6858000"/>
                <a:gd name="connsiteX29" fmla="*/ 1100424 w 1339053"/>
                <a:gd name="connsiteY29" fmla="*/ 6797385 h 6858000"/>
                <a:gd name="connsiteX30" fmla="*/ 1085621 w 1339053"/>
                <a:gd name="connsiteY30" fmla="*/ 6858000 h 6858000"/>
                <a:gd name="connsiteX31" fmla="*/ 932341 w 1339053"/>
                <a:gd name="connsiteY31" fmla="*/ 6858000 h 6858000"/>
                <a:gd name="connsiteX32" fmla="*/ 944496 w 1339053"/>
                <a:gd name="connsiteY32" fmla="*/ 6829656 h 6858000"/>
                <a:gd name="connsiteX33" fmla="*/ 913239 w 1339053"/>
                <a:gd name="connsiteY33" fmla="*/ 6720119 h 6858000"/>
                <a:gd name="connsiteX34" fmla="*/ 870682 w 1339053"/>
                <a:gd name="connsiteY34" fmla="*/ 6655346 h 6858000"/>
                <a:gd name="connsiteX35" fmla="*/ 846442 w 1339053"/>
                <a:gd name="connsiteY35" fmla="*/ 6498594 h 6858000"/>
                <a:gd name="connsiteX36" fmla="*/ 881150 w 1339053"/>
                <a:gd name="connsiteY36" fmla="*/ 6473756 h 6858000"/>
                <a:gd name="connsiteX37" fmla="*/ 922470 w 1339053"/>
                <a:gd name="connsiteY37" fmla="*/ 6377035 h 6858000"/>
                <a:gd name="connsiteX38" fmla="*/ 955039 w 1339053"/>
                <a:gd name="connsiteY38" fmla="*/ 6268585 h 6858000"/>
                <a:gd name="connsiteX39" fmla="*/ 1024350 w 1339053"/>
                <a:gd name="connsiteY39" fmla="*/ 6083443 h 6858000"/>
                <a:gd name="connsiteX40" fmla="*/ 999696 w 1339053"/>
                <a:gd name="connsiteY40" fmla="*/ 5938416 h 6858000"/>
                <a:gd name="connsiteX41" fmla="*/ 988342 w 1339053"/>
                <a:gd name="connsiteY41" fmla="*/ 5882426 h 6858000"/>
                <a:gd name="connsiteX42" fmla="*/ 985444 w 1339053"/>
                <a:gd name="connsiteY42" fmla="*/ 5832438 h 6858000"/>
                <a:gd name="connsiteX43" fmla="*/ 992016 w 1339053"/>
                <a:gd name="connsiteY43" fmla="*/ 5777751 h 6858000"/>
                <a:gd name="connsiteX44" fmla="*/ 995028 w 1339053"/>
                <a:gd name="connsiteY44" fmla="*/ 5641832 h 6858000"/>
                <a:gd name="connsiteX45" fmla="*/ 981247 w 1339053"/>
                <a:gd name="connsiteY45" fmla="*/ 5562522 h 6858000"/>
                <a:gd name="connsiteX46" fmla="*/ 995131 w 1339053"/>
                <a:gd name="connsiteY46" fmla="*/ 5398075 h 6858000"/>
                <a:gd name="connsiteX47" fmla="*/ 997379 w 1339053"/>
                <a:gd name="connsiteY47" fmla="*/ 5283928 h 6858000"/>
                <a:gd name="connsiteX48" fmla="*/ 979617 w 1339053"/>
                <a:gd name="connsiteY48" fmla="*/ 5157396 h 6858000"/>
                <a:gd name="connsiteX49" fmla="*/ 976441 w 1339053"/>
                <a:gd name="connsiteY49" fmla="*/ 5139485 h 6858000"/>
                <a:gd name="connsiteX50" fmla="*/ 953793 w 1339053"/>
                <a:gd name="connsiteY50" fmla="*/ 5091862 h 6858000"/>
                <a:gd name="connsiteX51" fmla="*/ 853056 w 1339053"/>
                <a:gd name="connsiteY51" fmla="*/ 5001787 h 6858000"/>
                <a:gd name="connsiteX52" fmla="*/ 833979 w 1339053"/>
                <a:gd name="connsiteY52" fmla="*/ 4978966 h 6858000"/>
                <a:gd name="connsiteX53" fmla="*/ 796995 w 1339053"/>
                <a:gd name="connsiteY53" fmla="*/ 4813768 h 6858000"/>
                <a:gd name="connsiteX54" fmla="*/ 820590 w 1339053"/>
                <a:gd name="connsiteY54" fmla="*/ 4764057 h 6858000"/>
                <a:gd name="connsiteX55" fmla="*/ 864688 w 1339053"/>
                <a:gd name="connsiteY55" fmla="*/ 4714752 h 6858000"/>
                <a:gd name="connsiteX56" fmla="*/ 910485 w 1339053"/>
                <a:gd name="connsiteY56" fmla="*/ 4590911 h 6858000"/>
                <a:gd name="connsiteX57" fmla="*/ 911445 w 1339053"/>
                <a:gd name="connsiteY57" fmla="*/ 4539571 h 6858000"/>
                <a:gd name="connsiteX58" fmla="*/ 900285 w 1339053"/>
                <a:gd name="connsiteY58" fmla="*/ 4445837 h 6858000"/>
                <a:gd name="connsiteX59" fmla="*/ 863237 w 1339053"/>
                <a:gd name="connsiteY59" fmla="*/ 4364703 h 6858000"/>
                <a:gd name="connsiteX60" fmla="*/ 798070 w 1339053"/>
                <a:gd name="connsiteY60" fmla="*/ 4243284 h 6858000"/>
                <a:gd name="connsiteX61" fmla="*/ 817097 w 1339053"/>
                <a:gd name="connsiteY61" fmla="*/ 4054750 h 6858000"/>
                <a:gd name="connsiteX62" fmla="*/ 826251 w 1339053"/>
                <a:gd name="connsiteY62" fmla="*/ 3982801 h 6858000"/>
                <a:gd name="connsiteX63" fmla="*/ 836848 w 1339053"/>
                <a:gd name="connsiteY63" fmla="*/ 3784939 h 6858000"/>
                <a:gd name="connsiteX64" fmla="*/ 841285 w 1339053"/>
                <a:gd name="connsiteY64" fmla="*/ 3766755 h 6858000"/>
                <a:gd name="connsiteX65" fmla="*/ 841284 w 1339053"/>
                <a:gd name="connsiteY65" fmla="*/ 3766755 h 6858000"/>
                <a:gd name="connsiteX66" fmla="*/ 852925 w 1339053"/>
                <a:gd name="connsiteY66" fmla="*/ 3719034 h 6858000"/>
                <a:gd name="connsiteX67" fmla="*/ 857932 w 1339053"/>
                <a:gd name="connsiteY67" fmla="*/ 3696880 h 6858000"/>
                <a:gd name="connsiteX68" fmla="*/ 853534 w 1339053"/>
                <a:gd name="connsiteY68" fmla="*/ 3507036 h 6858000"/>
                <a:gd name="connsiteX69" fmla="*/ 850226 w 1339053"/>
                <a:gd name="connsiteY69" fmla="*/ 3485839 h 6858000"/>
                <a:gd name="connsiteX70" fmla="*/ 0 w 1339053"/>
                <a:gd name="connsiteY70" fmla="*/ 0 h 6858000"/>
                <a:gd name="connsiteX71" fmla="*/ 455609 w 1339053"/>
                <a:gd name="connsiteY71" fmla="*/ 0 h 6858000"/>
                <a:gd name="connsiteX72" fmla="*/ 459171 w 1339053"/>
                <a:gd name="connsiteY72" fmla="*/ 72395 h 6858000"/>
                <a:gd name="connsiteX73" fmla="*/ 460041 w 1339053"/>
                <a:gd name="connsiteY73" fmla="*/ 131917 h 6858000"/>
                <a:gd name="connsiteX74" fmla="*/ 504421 w 1339053"/>
                <a:gd name="connsiteY74" fmla="*/ 389691 h 6858000"/>
                <a:gd name="connsiteX75" fmla="*/ 582097 w 1339053"/>
                <a:gd name="connsiteY75" fmla="*/ 634609 h 6858000"/>
                <a:gd name="connsiteX76" fmla="*/ 702468 w 1339053"/>
                <a:gd name="connsiteY76" fmla="*/ 834019 h 6858000"/>
                <a:gd name="connsiteX77" fmla="*/ 729203 w 1339053"/>
                <a:gd name="connsiteY77" fmla="*/ 887701 h 6858000"/>
                <a:gd name="connsiteX78" fmla="*/ 743787 w 1339053"/>
                <a:gd name="connsiteY78" fmla="*/ 1016355 h 6858000"/>
                <a:gd name="connsiteX79" fmla="*/ 750083 w 1339053"/>
                <a:gd name="connsiteY79" fmla="*/ 1128060 h 6858000"/>
                <a:gd name="connsiteX80" fmla="*/ 768866 w 1339053"/>
                <a:gd name="connsiteY80" fmla="*/ 1213431 h 6858000"/>
                <a:gd name="connsiteX81" fmla="*/ 787802 w 1339053"/>
                <a:gd name="connsiteY81" fmla="*/ 1286432 h 6858000"/>
                <a:gd name="connsiteX82" fmla="*/ 842837 w 1339053"/>
                <a:gd name="connsiteY82" fmla="*/ 1455511 h 6858000"/>
                <a:gd name="connsiteX83" fmla="*/ 877988 w 1339053"/>
                <a:gd name="connsiteY83" fmla="*/ 1634814 h 6858000"/>
                <a:gd name="connsiteX84" fmla="*/ 941063 w 1339053"/>
                <a:gd name="connsiteY84" fmla="*/ 1789731 h 6858000"/>
                <a:gd name="connsiteX85" fmla="*/ 980124 w 1339053"/>
                <a:gd name="connsiteY85" fmla="*/ 1857657 h 6858000"/>
                <a:gd name="connsiteX86" fmla="*/ 984484 w 1339053"/>
                <a:gd name="connsiteY86" fmla="*/ 1976384 h 6858000"/>
                <a:gd name="connsiteX87" fmla="*/ 1007189 w 1339053"/>
                <a:gd name="connsiteY87" fmla="*/ 2110650 h 6858000"/>
                <a:gd name="connsiteX88" fmla="*/ 1039893 w 1339053"/>
                <a:gd name="connsiteY88" fmla="*/ 2211041 h 6858000"/>
                <a:gd name="connsiteX89" fmla="*/ 1059162 w 1339053"/>
                <a:gd name="connsiteY89" fmla="*/ 2286682 h 6858000"/>
                <a:gd name="connsiteX90" fmla="*/ 1070522 w 1339053"/>
                <a:gd name="connsiteY90" fmla="*/ 2388667 h 6858000"/>
                <a:gd name="connsiteX91" fmla="*/ 1093939 w 1339053"/>
                <a:gd name="connsiteY91" fmla="*/ 2494653 h 6858000"/>
                <a:gd name="connsiteX92" fmla="*/ 1112007 w 1339053"/>
                <a:gd name="connsiteY92" fmla="*/ 2548197 h 6858000"/>
                <a:gd name="connsiteX93" fmla="*/ 1138346 w 1339053"/>
                <a:gd name="connsiteY93" fmla="*/ 2649163 h 6858000"/>
                <a:gd name="connsiteX94" fmla="*/ 1160337 w 1339053"/>
                <a:gd name="connsiteY94" fmla="*/ 2751608 h 6858000"/>
                <a:gd name="connsiteX95" fmla="*/ 1165737 w 1339053"/>
                <a:gd name="connsiteY95" fmla="*/ 2933012 h 6858000"/>
                <a:gd name="connsiteX96" fmla="*/ 1202029 w 1339053"/>
                <a:gd name="connsiteY96" fmla="*/ 3107873 h 6858000"/>
                <a:gd name="connsiteX97" fmla="*/ 1225692 w 1339053"/>
                <a:gd name="connsiteY97" fmla="*/ 3244974 h 6858000"/>
                <a:gd name="connsiteX98" fmla="*/ 1243916 w 1339053"/>
                <a:gd name="connsiteY98" fmla="*/ 3326221 h 6858000"/>
                <a:gd name="connsiteX99" fmla="*/ 1293067 w 1339053"/>
                <a:gd name="connsiteY99" fmla="*/ 3480219 h 6858000"/>
                <a:gd name="connsiteX100" fmla="*/ 1308071 w 1339053"/>
                <a:gd name="connsiteY100" fmla="*/ 3585182 h 6858000"/>
                <a:gd name="connsiteX101" fmla="*/ 1295962 w 1339053"/>
                <a:gd name="connsiteY101" fmla="*/ 3584708 h 6858000"/>
                <a:gd name="connsiteX102" fmla="*/ 1118893 w 1339053"/>
                <a:gd name="connsiteY102" fmla="*/ 3568330 h 6858000"/>
                <a:gd name="connsiteX103" fmla="*/ 1094179 w 1339053"/>
                <a:gd name="connsiteY103" fmla="*/ 3567566 h 6858000"/>
                <a:gd name="connsiteX104" fmla="*/ 922719 w 1339053"/>
                <a:gd name="connsiteY104" fmla="*/ 3516472 h 6858000"/>
                <a:gd name="connsiteX105" fmla="*/ 877028 w 1339053"/>
                <a:gd name="connsiteY105" fmla="*/ 3490955 h 6858000"/>
                <a:gd name="connsiteX106" fmla="*/ 850533 w 1339053"/>
                <a:gd name="connsiteY106" fmla="*/ 3481837 h 6858000"/>
                <a:gd name="connsiteX107" fmla="*/ 852113 w 1339053"/>
                <a:gd name="connsiteY107" fmla="*/ 3461170 h 6858000"/>
                <a:gd name="connsiteX108" fmla="*/ 831383 w 1339053"/>
                <a:gd name="connsiteY108" fmla="*/ 3399179 h 6858000"/>
                <a:gd name="connsiteX109" fmla="*/ 743141 w 1339053"/>
                <a:gd name="connsiteY109" fmla="*/ 3320580 h 6858000"/>
                <a:gd name="connsiteX110" fmla="*/ 713221 w 1339053"/>
                <a:gd name="connsiteY110" fmla="*/ 3251241 h 6858000"/>
                <a:gd name="connsiteX111" fmla="*/ 697098 w 1339053"/>
                <a:gd name="connsiteY111" fmla="*/ 3202528 h 6858000"/>
                <a:gd name="connsiteX112" fmla="*/ 664820 w 1339053"/>
                <a:gd name="connsiteY112" fmla="*/ 3154190 h 6858000"/>
                <a:gd name="connsiteX113" fmla="*/ 572501 w 1339053"/>
                <a:gd name="connsiteY113" fmla="*/ 3087312 h 6858000"/>
                <a:gd name="connsiteX114" fmla="*/ 497703 w 1339053"/>
                <a:gd name="connsiteY114" fmla="*/ 3005243 h 6858000"/>
                <a:gd name="connsiteX115" fmla="*/ 476984 w 1339053"/>
                <a:gd name="connsiteY115" fmla="*/ 2892751 h 6858000"/>
                <a:gd name="connsiteX116" fmla="*/ 468947 w 1339053"/>
                <a:gd name="connsiteY116" fmla="*/ 2824527 h 6858000"/>
                <a:gd name="connsiteX117" fmla="*/ 569138 w 1339053"/>
                <a:gd name="connsiteY117" fmla="*/ 2595026 h 6858000"/>
                <a:gd name="connsiteX118" fmla="*/ 645397 w 1339053"/>
                <a:gd name="connsiteY118" fmla="*/ 2440808 h 6858000"/>
                <a:gd name="connsiteX119" fmla="*/ 651820 w 1339053"/>
                <a:gd name="connsiteY119" fmla="*/ 2384384 h 6858000"/>
                <a:gd name="connsiteX120" fmla="*/ 612994 w 1339053"/>
                <a:gd name="connsiteY120" fmla="*/ 2207332 h 6858000"/>
                <a:gd name="connsiteX121" fmla="*/ 620894 w 1339053"/>
                <a:gd name="connsiteY121" fmla="*/ 2046679 h 6858000"/>
                <a:gd name="connsiteX122" fmla="*/ 644614 w 1339053"/>
                <a:gd name="connsiteY122" fmla="*/ 1931265 h 6858000"/>
                <a:gd name="connsiteX123" fmla="*/ 665994 w 1339053"/>
                <a:gd name="connsiteY123" fmla="*/ 1832337 h 6858000"/>
                <a:gd name="connsiteX124" fmla="*/ 678276 w 1339053"/>
                <a:gd name="connsiteY124" fmla="*/ 1709437 h 6858000"/>
                <a:gd name="connsiteX125" fmla="*/ 672955 w 1339053"/>
                <a:gd name="connsiteY125" fmla="*/ 1636123 h 6858000"/>
                <a:gd name="connsiteX126" fmla="*/ 668480 w 1339053"/>
                <a:gd name="connsiteY126" fmla="*/ 1520749 h 6858000"/>
                <a:gd name="connsiteX127" fmla="*/ 653920 w 1339053"/>
                <a:gd name="connsiteY127" fmla="*/ 1399437 h 6858000"/>
                <a:gd name="connsiteX128" fmla="*/ 612686 w 1339053"/>
                <a:gd name="connsiteY128" fmla="*/ 1296979 h 6858000"/>
                <a:gd name="connsiteX129" fmla="*/ 570220 w 1339053"/>
                <a:gd name="connsiteY129" fmla="*/ 1235618 h 6858000"/>
                <a:gd name="connsiteX130" fmla="*/ 529736 w 1339053"/>
                <a:gd name="connsiteY130" fmla="*/ 1081752 h 6858000"/>
                <a:gd name="connsiteX131" fmla="*/ 414305 w 1339053"/>
                <a:gd name="connsiteY131" fmla="*/ 918292 h 6858000"/>
                <a:gd name="connsiteX132" fmla="*/ 373924 w 1339053"/>
                <a:gd name="connsiteY132" fmla="*/ 825689 h 6858000"/>
                <a:gd name="connsiteX133" fmla="*/ 368949 w 1339053"/>
                <a:gd name="connsiteY133" fmla="*/ 778726 h 6858000"/>
                <a:gd name="connsiteX134" fmla="*/ 347020 w 1339053"/>
                <a:gd name="connsiteY134" fmla="*/ 694643 h 6858000"/>
                <a:gd name="connsiteX135" fmla="*/ 327478 w 1339053"/>
                <a:gd name="connsiteY135" fmla="*/ 642898 h 6858000"/>
                <a:gd name="connsiteX136" fmla="*/ 243468 w 1339053"/>
                <a:gd name="connsiteY136" fmla="*/ 491960 h 6858000"/>
                <a:gd name="connsiteX137" fmla="*/ 218930 w 1339053"/>
                <a:gd name="connsiteY137" fmla="*/ 446010 h 6858000"/>
                <a:gd name="connsiteX138" fmla="*/ 180614 w 1339053"/>
                <a:gd name="connsiteY138" fmla="*/ 354892 h 6858000"/>
                <a:gd name="connsiteX139" fmla="*/ 171988 w 1339053"/>
                <a:gd name="connsiteY139" fmla="*/ 317521 h 6858000"/>
                <a:gd name="connsiteX140" fmla="*/ 139875 w 1339053"/>
                <a:gd name="connsiteY140" fmla="*/ 246378 h 6858000"/>
                <a:gd name="connsiteX141" fmla="*/ 51499 w 1339053"/>
                <a:gd name="connsiteY141" fmla="*/ 73211 h 6858000"/>
                <a:gd name="connsiteX142" fmla="*/ 19690 w 1339053"/>
                <a:gd name="connsiteY142" fmla="*/ 36621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</a:cxnLst>
              <a:rect l="l" t="t" r="r" b="b"/>
              <a:pathLst>
                <a:path w="1339053" h="6858000">
                  <a:moveTo>
                    <a:pt x="850532" y="3481838"/>
                  </a:moveTo>
                  <a:lnTo>
                    <a:pt x="877027" y="3490955"/>
                  </a:lnTo>
                  <a:cubicBezTo>
                    <a:pt x="892941" y="3497986"/>
                    <a:pt x="908176" y="3506416"/>
                    <a:pt x="922718" y="3516472"/>
                  </a:cubicBezTo>
                  <a:cubicBezTo>
                    <a:pt x="967062" y="3547282"/>
                    <a:pt x="1027547" y="3564030"/>
                    <a:pt x="1094179" y="3567567"/>
                  </a:cubicBezTo>
                  <a:cubicBezTo>
                    <a:pt x="1102515" y="3567965"/>
                    <a:pt x="1113434" y="3565936"/>
                    <a:pt x="1118891" y="3568331"/>
                  </a:cubicBezTo>
                  <a:cubicBezTo>
                    <a:pt x="1180628" y="3594888"/>
                    <a:pt x="1237753" y="3586304"/>
                    <a:pt x="1295961" y="3584709"/>
                  </a:cubicBezTo>
                  <a:lnTo>
                    <a:pt x="1308070" y="3585183"/>
                  </a:lnTo>
                  <a:lnTo>
                    <a:pt x="1325263" y="3705453"/>
                  </a:lnTo>
                  <a:cubicBezTo>
                    <a:pt x="1328254" y="3727679"/>
                    <a:pt x="1331526" y="3749922"/>
                    <a:pt x="1334107" y="3772268"/>
                  </a:cubicBezTo>
                  <a:lnTo>
                    <a:pt x="1338203" y="3831076"/>
                  </a:lnTo>
                  <a:lnTo>
                    <a:pt x="1338805" y="3839709"/>
                  </a:lnTo>
                  <a:cubicBezTo>
                    <a:pt x="1339996" y="3932341"/>
                    <a:pt x="1336568" y="4025809"/>
                    <a:pt x="1335635" y="4118635"/>
                  </a:cubicBezTo>
                  <a:cubicBezTo>
                    <a:pt x="1335202" y="4148976"/>
                    <a:pt x="1338805" y="4178868"/>
                    <a:pt x="1337171" y="4209403"/>
                  </a:cubicBezTo>
                  <a:cubicBezTo>
                    <a:pt x="1335445" y="4242449"/>
                    <a:pt x="1327565" y="4276129"/>
                    <a:pt x="1325840" y="4309174"/>
                  </a:cubicBezTo>
                  <a:cubicBezTo>
                    <a:pt x="1322853" y="4364122"/>
                    <a:pt x="1323899" y="4418621"/>
                    <a:pt x="1321122" y="4473630"/>
                  </a:cubicBezTo>
                  <a:cubicBezTo>
                    <a:pt x="1315632" y="4579723"/>
                    <a:pt x="1309019" y="4685750"/>
                    <a:pt x="1302196" y="4791709"/>
                  </a:cubicBezTo>
                  <a:cubicBezTo>
                    <a:pt x="1300696" y="4814383"/>
                    <a:pt x="1294244" y="4837504"/>
                    <a:pt x="1293239" y="4860048"/>
                  </a:cubicBezTo>
                  <a:cubicBezTo>
                    <a:pt x="1290785" y="4919957"/>
                    <a:pt x="1289660" y="4979994"/>
                    <a:pt x="1288829" y="5039837"/>
                  </a:cubicBezTo>
                  <a:cubicBezTo>
                    <a:pt x="1288401" y="5076103"/>
                    <a:pt x="1290512" y="5112310"/>
                    <a:pt x="1289584" y="5148703"/>
                  </a:cubicBezTo>
                  <a:cubicBezTo>
                    <a:pt x="1288845" y="5177820"/>
                    <a:pt x="1286193" y="5207193"/>
                    <a:pt x="1282205" y="5236435"/>
                  </a:cubicBezTo>
                  <a:cubicBezTo>
                    <a:pt x="1278784" y="5261619"/>
                    <a:pt x="1270649" y="5286477"/>
                    <a:pt x="1268145" y="5311662"/>
                  </a:cubicBezTo>
                  <a:cubicBezTo>
                    <a:pt x="1261308" y="5379812"/>
                    <a:pt x="1256387" y="5447703"/>
                    <a:pt x="1250547" y="5515595"/>
                  </a:cubicBezTo>
                  <a:cubicBezTo>
                    <a:pt x="1248113" y="5542776"/>
                    <a:pt x="1244054" y="5570023"/>
                    <a:pt x="1243323" y="5596885"/>
                  </a:cubicBezTo>
                  <a:cubicBezTo>
                    <a:pt x="1241082" y="5668709"/>
                    <a:pt x="1241668" y="5740276"/>
                    <a:pt x="1238303" y="5812036"/>
                  </a:cubicBezTo>
                  <a:cubicBezTo>
                    <a:pt x="1235508" y="5871554"/>
                    <a:pt x="1228259" y="5931392"/>
                    <a:pt x="1223551" y="5991171"/>
                  </a:cubicBezTo>
                  <a:cubicBezTo>
                    <a:pt x="1221675" y="6016549"/>
                    <a:pt x="1222415" y="6041609"/>
                    <a:pt x="1219699" y="6066726"/>
                  </a:cubicBezTo>
                  <a:cubicBezTo>
                    <a:pt x="1213776" y="6123024"/>
                    <a:pt x="1205938" y="6179576"/>
                    <a:pt x="1199935" y="6236130"/>
                  </a:cubicBezTo>
                  <a:cubicBezTo>
                    <a:pt x="1196614" y="6268403"/>
                    <a:pt x="1198425" y="6301127"/>
                    <a:pt x="1192857" y="6333267"/>
                  </a:cubicBezTo>
                  <a:cubicBezTo>
                    <a:pt x="1179603" y="6409590"/>
                    <a:pt x="1163470" y="6485591"/>
                    <a:pt x="1148174" y="6561849"/>
                  </a:cubicBezTo>
                  <a:cubicBezTo>
                    <a:pt x="1132370" y="6640486"/>
                    <a:pt x="1117066" y="6719000"/>
                    <a:pt x="1100424" y="6797385"/>
                  </a:cubicBezTo>
                  <a:lnTo>
                    <a:pt x="1085621" y="6858000"/>
                  </a:lnTo>
                  <a:lnTo>
                    <a:pt x="932341" y="6858000"/>
                  </a:lnTo>
                  <a:lnTo>
                    <a:pt x="944496" y="6829656"/>
                  </a:lnTo>
                  <a:cubicBezTo>
                    <a:pt x="964836" y="6776399"/>
                    <a:pt x="953622" y="6744439"/>
                    <a:pt x="913239" y="6720119"/>
                  </a:cubicBezTo>
                  <a:cubicBezTo>
                    <a:pt x="890880" y="6706443"/>
                    <a:pt x="866986" y="6690318"/>
                    <a:pt x="870682" y="6655346"/>
                  </a:cubicBezTo>
                  <a:cubicBezTo>
                    <a:pt x="876846" y="6598274"/>
                    <a:pt x="889503" y="6540954"/>
                    <a:pt x="846442" y="6498594"/>
                  </a:cubicBezTo>
                  <a:cubicBezTo>
                    <a:pt x="862273" y="6487399"/>
                    <a:pt x="871751" y="6480449"/>
                    <a:pt x="881150" y="6473756"/>
                  </a:cubicBezTo>
                  <a:cubicBezTo>
                    <a:pt x="907245" y="6455292"/>
                    <a:pt x="930705" y="6407516"/>
                    <a:pt x="922470" y="6377035"/>
                  </a:cubicBezTo>
                  <a:cubicBezTo>
                    <a:pt x="910652" y="6332192"/>
                    <a:pt x="925705" y="6299028"/>
                    <a:pt x="955039" y="6268585"/>
                  </a:cubicBezTo>
                  <a:cubicBezTo>
                    <a:pt x="1003777" y="6217606"/>
                    <a:pt x="1017630" y="6148240"/>
                    <a:pt x="1024350" y="6083443"/>
                  </a:cubicBezTo>
                  <a:cubicBezTo>
                    <a:pt x="1029590" y="6034553"/>
                    <a:pt x="1028255" y="5980246"/>
                    <a:pt x="999696" y="5938416"/>
                  </a:cubicBezTo>
                  <a:cubicBezTo>
                    <a:pt x="990505" y="5925141"/>
                    <a:pt x="991039" y="5901884"/>
                    <a:pt x="988342" y="5882426"/>
                  </a:cubicBezTo>
                  <a:cubicBezTo>
                    <a:pt x="986229" y="5866254"/>
                    <a:pt x="984774" y="5849442"/>
                    <a:pt x="985444" y="5832438"/>
                  </a:cubicBezTo>
                  <a:cubicBezTo>
                    <a:pt x="986010" y="5814273"/>
                    <a:pt x="985042" y="5793656"/>
                    <a:pt x="992016" y="5777751"/>
                  </a:cubicBezTo>
                  <a:cubicBezTo>
                    <a:pt x="1012886" y="5729456"/>
                    <a:pt x="1014467" y="5686488"/>
                    <a:pt x="995028" y="5641832"/>
                  </a:cubicBezTo>
                  <a:cubicBezTo>
                    <a:pt x="984984" y="5618696"/>
                    <a:pt x="974301" y="5585771"/>
                    <a:pt x="981247" y="5562522"/>
                  </a:cubicBezTo>
                  <a:cubicBezTo>
                    <a:pt x="998041" y="5505913"/>
                    <a:pt x="997454" y="5454379"/>
                    <a:pt x="995131" y="5398075"/>
                  </a:cubicBezTo>
                  <a:cubicBezTo>
                    <a:pt x="993724" y="5361807"/>
                    <a:pt x="997229" y="5322258"/>
                    <a:pt x="997379" y="5283928"/>
                  </a:cubicBezTo>
                  <a:cubicBezTo>
                    <a:pt x="997473" y="5239095"/>
                    <a:pt x="1006631" y="5193105"/>
                    <a:pt x="979617" y="5157396"/>
                  </a:cubicBezTo>
                  <a:cubicBezTo>
                    <a:pt x="976728" y="5153402"/>
                    <a:pt x="978724" y="5144705"/>
                    <a:pt x="976441" y="5139485"/>
                  </a:cubicBezTo>
                  <a:cubicBezTo>
                    <a:pt x="969619" y="5122991"/>
                    <a:pt x="964828" y="5102888"/>
                    <a:pt x="953793" y="5091862"/>
                  </a:cubicBezTo>
                  <a:cubicBezTo>
                    <a:pt x="921506" y="5059884"/>
                    <a:pt x="886609" y="5031900"/>
                    <a:pt x="853056" y="5001787"/>
                  </a:cubicBezTo>
                  <a:cubicBezTo>
                    <a:pt x="845882" y="4995337"/>
                    <a:pt x="836325" y="4988437"/>
                    <a:pt x="833979" y="4978966"/>
                  </a:cubicBezTo>
                  <a:cubicBezTo>
                    <a:pt x="820602" y="4924328"/>
                    <a:pt x="808509" y="4869239"/>
                    <a:pt x="796995" y="4813768"/>
                  </a:cubicBezTo>
                  <a:cubicBezTo>
                    <a:pt x="792418" y="4791474"/>
                    <a:pt x="803209" y="4777314"/>
                    <a:pt x="820590" y="4764057"/>
                  </a:cubicBezTo>
                  <a:cubicBezTo>
                    <a:pt x="837188" y="4751123"/>
                    <a:pt x="855398" y="4734452"/>
                    <a:pt x="864688" y="4714752"/>
                  </a:cubicBezTo>
                  <a:cubicBezTo>
                    <a:pt x="883062" y="4675275"/>
                    <a:pt x="897521" y="4632902"/>
                    <a:pt x="910485" y="4590911"/>
                  </a:cubicBezTo>
                  <a:cubicBezTo>
                    <a:pt x="915338" y="4575199"/>
                    <a:pt x="912978" y="4556131"/>
                    <a:pt x="911445" y="4539571"/>
                  </a:cubicBezTo>
                  <a:cubicBezTo>
                    <a:pt x="908527" y="4508200"/>
                    <a:pt x="900999" y="4477659"/>
                    <a:pt x="900285" y="4445837"/>
                  </a:cubicBezTo>
                  <a:cubicBezTo>
                    <a:pt x="899539" y="4408923"/>
                    <a:pt x="887958" y="4383340"/>
                    <a:pt x="863237" y="4364703"/>
                  </a:cubicBezTo>
                  <a:cubicBezTo>
                    <a:pt x="826431" y="4336971"/>
                    <a:pt x="808536" y="4292507"/>
                    <a:pt x="798070" y="4243284"/>
                  </a:cubicBezTo>
                  <a:cubicBezTo>
                    <a:pt x="784617" y="4180721"/>
                    <a:pt x="805728" y="4117545"/>
                    <a:pt x="817097" y="4054750"/>
                  </a:cubicBezTo>
                  <a:cubicBezTo>
                    <a:pt x="821537" y="4030724"/>
                    <a:pt x="826632" y="4006057"/>
                    <a:pt x="826251" y="3982801"/>
                  </a:cubicBezTo>
                  <a:cubicBezTo>
                    <a:pt x="825347" y="3916709"/>
                    <a:pt x="825150" y="3850833"/>
                    <a:pt x="836848" y="3784939"/>
                  </a:cubicBezTo>
                  <a:lnTo>
                    <a:pt x="841285" y="3766755"/>
                  </a:lnTo>
                  <a:lnTo>
                    <a:pt x="841284" y="3766755"/>
                  </a:lnTo>
                  <a:lnTo>
                    <a:pt x="852925" y="3719034"/>
                  </a:lnTo>
                  <a:cubicBezTo>
                    <a:pt x="855152" y="3711822"/>
                    <a:pt x="856753" y="3704413"/>
                    <a:pt x="857932" y="3696880"/>
                  </a:cubicBezTo>
                  <a:cubicBezTo>
                    <a:pt x="868683" y="3631632"/>
                    <a:pt x="885300" y="3565939"/>
                    <a:pt x="853534" y="3507036"/>
                  </a:cubicBezTo>
                  <a:cubicBezTo>
                    <a:pt x="850623" y="3501622"/>
                    <a:pt x="849992" y="3494020"/>
                    <a:pt x="850226" y="3485839"/>
                  </a:cubicBezTo>
                  <a:close/>
                  <a:moveTo>
                    <a:pt x="0" y="0"/>
                  </a:moveTo>
                  <a:lnTo>
                    <a:pt x="455609" y="0"/>
                  </a:lnTo>
                  <a:lnTo>
                    <a:pt x="459171" y="72395"/>
                  </a:lnTo>
                  <a:cubicBezTo>
                    <a:pt x="459671" y="92301"/>
                    <a:pt x="456894" y="113171"/>
                    <a:pt x="460041" y="131917"/>
                  </a:cubicBezTo>
                  <a:cubicBezTo>
                    <a:pt x="474213" y="218122"/>
                    <a:pt x="492031" y="302910"/>
                    <a:pt x="504421" y="389691"/>
                  </a:cubicBezTo>
                  <a:cubicBezTo>
                    <a:pt x="517349" y="479177"/>
                    <a:pt x="539516" y="562489"/>
                    <a:pt x="582097" y="634609"/>
                  </a:cubicBezTo>
                  <a:cubicBezTo>
                    <a:pt x="621686" y="701573"/>
                    <a:pt x="662589" y="767248"/>
                    <a:pt x="702468" y="834019"/>
                  </a:cubicBezTo>
                  <a:cubicBezTo>
                    <a:pt x="712587" y="850968"/>
                    <a:pt x="725536" y="867665"/>
                    <a:pt x="729203" y="887701"/>
                  </a:cubicBezTo>
                  <a:cubicBezTo>
                    <a:pt x="736973" y="929321"/>
                    <a:pt x="740155" y="973193"/>
                    <a:pt x="743787" y="1016355"/>
                  </a:cubicBezTo>
                  <a:cubicBezTo>
                    <a:pt x="746786" y="1053398"/>
                    <a:pt x="745800" y="1091467"/>
                    <a:pt x="750083" y="1128060"/>
                  </a:cubicBezTo>
                  <a:cubicBezTo>
                    <a:pt x="753428" y="1157309"/>
                    <a:pt x="762038" y="1185083"/>
                    <a:pt x="768866" y="1213431"/>
                  </a:cubicBezTo>
                  <a:cubicBezTo>
                    <a:pt x="774767" y="1238107"/>
                    <a:pt x="778357" y="1264327"/>
                    <a:pt x="787802" y="1286432"/>
                  </a:cubicBezTo>
                  <a:cubicBezTo>
                    <a:pt x="810582" y="1340304"/>
                    <a:pt x="832653" y="1394242"/>
                    <a:pt x="842837" y="1455511"/>
                  </a:cubicBezTo>
                  <a:cubicBezTo>
                    <a:pt x="853049" y="1515944"/>
                    <a:pt x="867276" y="1574511"/>
                    <a:pt x="877988" y="1634814"/>
                  </a:cubicBezTo>
                  <a:cubicBezTo>
                    <a:pt x="888390" y="1693895"/>
                    <a:pt x="902813" y="1748857"/>
                    <a:pt x="941063" y="1789731"/>
                  </a:cubicBezTo>
                  <a:cubicBezTo>
                    <a:pt x="957906" y="1807908"/>
                    <a:pt x="975122" y="1831564"/>
                    <a:pt x="980124" y="1857657"/>
                  </a:cubicBezTo>
                  <a:cubicBezTo>
                    <a:pt x="987207" y="1894833"/>
                    <a:pt x="980788" y="1937150"/>
                    <a:pt x="984484" y="1976384"/>
                  </a:cubicBezTo>
                  <a:cubicBezTo>
                    <a:pt x="988781" y="2022576"/>
                    <a:pt x="988793" y="2074493"/>
                    <a:pt x="1007189" y="2110650"/>
                  </a:cubicBezTo>
                  <a:cubicBezTo>
                    <a:pt x="1023612" y="2142809"/>
                    <a:pt x="1034723" y="2173610"/>
                    <a:pt x="1039893" y="2211041"/>
                  </a:cubicBezTo>
                  <a:cubicBezTo>
                    <a:pt x="1043484" y="2237261"/>
                    <a:pt x="1057690" y="2260269"/>
                    <a:pt x="1059162" y="2286682"/>
                  </a:cubicBezTo>
                  <a:cubicBezTo>
                    <a:pt x="1061252" y="2321469"/>
                    <a:pt x="1060754" y="2355740"/>
                    <a:pt x="1070522" y="2388667"/>
                  </a:cubicBezTo>
                  <a:cubicBezTo>
                    <a:pt x="1080600" y="2422815"/>
                    <a:pt x="1085513" y="2459602"/>
                    <a:pt x="1093939" y="2494653"/>
                  </a:cubicBezTo>
                  <a:cubicBezTo>
                    <a:pt x="1098500" y="2513273"/>
                    <a:pt x="1106866" y="2529964"/>
                    <a:pt x="1112007" y="2548197"/>
                  </a:cubicBezTo>
                  <a:cubicBezTo>
                    <a:pt x="1121409" y="2581573"/>
                    <a:pt x="1130232" y="2615336"/>
                    <a:pt x="1138346" y="2649163"/>
                  </a:cubicBezTo>
                  <a:cubicBezTo>
                    <a:pt x="1146465" y="2682988"/>
                    <a:pt x="1157699" y="2716368"/>
                    <a:pt x="1160337" y="2751608"/>
                  </a:cubicBezTo>
                  <a:cubicBezTo>
                    <a:pt x="1164714" y="2811646"/>
                    <a:pt x="1159211" y="2873999"/>
                    <a:pt x="1165737" y="2933012"/>
                  </a:cubicBezTo>
                  <a:cubicBezTo>
                    <a:pt x="1172445" y="2992925"/>
                    <a:pt x="1185964" y="3051556"/>
                    <a:pt x="1202029" y="3107873"/>
                  </a:cubicBezTo>
                  <a:cubicBezTo>
                    <a:pt x="1214635" y="3152396"/>
                    <a:pt x="1227749" y="3194534"/>
                    <a:pt x="1225692" y="3244974"/>
                  </a:cubicBezTo>
                  <a:cubicBezTo>
                    <a:pt x="1224565" y="3273123"/>
                    <a:pt x="1231196" y="3305079"/>
                    <a:pt x="1243916" y="3326221"/>
                  </a:cubicBezTo>
                  <a:cubicBezTo>
                    <a:pt x="1271701" y="3372044"/>
                    <a:pt x="1285247" y="3423911"/>
                    <a:pt x="1293067" y="3480219"/>
                  </a:cubicBezTo>
                  <a:lnTo>
                    <a:pt x="1308071" y="3585182"/>
                  </a:lnTo>
                  <a:lnTo>
                    <a:pt x="1295962" y="3584708"/>
                  </a:lnTo>
                  <a:cubicBezTo>
                    <a:pt x="1237754" y="3586303"/>
                    <a:pt x="1180629" y="3594888"/>
                    <a:pt x="1118893" y="3568330"/>
                  </a:cubicBezTo>
                  <a:cubicBezTo>
                    <a:pt x="1113435" y="3565936"/>
                    <a:pt x="1102517" y="3567964"/>
                    <a:pt x="1094179" y="3567566"/>
                  </a:cubicBezTo>
                  <a:cubicBezTo>
                    <a:pt x="1027548" y="3564029"/>
                    <a:pt x="967064" y="3547281"/>
                    <a:pt x="922719" y="3516472"/>
                  </a:cubicBezTo>
                  <a:cubicBezTo>
                    <a:pt x="908178" y="3506414"/>
                    <a:pt x="892942" y="3497984"/>
                    <a:pt x="877028" y="3490955"/>
                  </a:cubicBezTo>
                  <a:lnTo>
                    <a:pt x="850533" y="3481837"/>
                  </a:lnTo>
                  <a:lnTo>
                    <a:pt x="852113" y="3461170"/>
                  </a:lnTo>
                  <a:cubicBezTo>
                    <a:pt x="854391" y="3434500"/>
                    <a:pt x="848474" y="3414331"/>
                    <a:pt x="831383" y="3399179"/>
                  </a:cubicBezTo>
                  <a:cubicBezTo>
                    <a:pt x="801767" y="3373388"/>
                    <a:pt x="773654" y="3344957"/>
                    <a:pt x="743141" y="3320580"/>
                  </a:cubicBezTo>
                  <a:cubicBezTo>
                    <a:pt x="722236" y="3303685"/>
                    <a:pt x="714543" y="3281842"/>
                    <a:pt x="713221" y="3251241"/>
                  </a:cubicBezTo>
                  <a:cubicBezTo>
                    <a:pt x="712555" y="3234106"/>
                    <a:pt x="704768" y="3217029"/>
                    <a:pt x="697098" y="3202528"/>
                  </a:cubicBezTo>
                  <a:cubicBezTo>
                    <a:pt x="687845" y="3184997"/>
                    <a:pt x="672212" y="3172554"/>
                    <a:pt x="664820" y="3154190"/>
                  </a:cubicBezTo>
                  <a:cubicBezTo>
                    <a:pt x="646169" y="3109209"/>
                    <a:pt x="616744" y="3087991"/>
                    <a:pt x="572501" y="3087312"/>
                  </a:cubicBezTo>
                  <a:cubicBezTo>
                    <a:pt x="533259" y="3086763"/>
                    <a:pt x="493731" y="3044085"/>
                    <a:pt x="497703" y="3005243"/>
                  </a:cubicBezTo>
                  <a:cubicBezTo>
                    <a:pt x="502030" y="2962279"/>
                    <a:pt x="490540" y="2928257"/>
                    <a:pt x="476984" y="2892751"/>
                  </a:cubicBezTo>
                  <a:cubicBezTo>
                    <a:pt x="469363" y="2872905"/>
                    <a:pt x="465404" y="2847135"/>
                    <a:pt x="468947" y="2824527"/>
                  </a:cubicBezTo>
                  <a:cubicBezTo>
                    <a:pt x="482188" y="2738605"/>
                    <a:pt x="520979" y="2665650"/>
                    <a:pt x="569138" y="2595026"/>
                  </a:cubicBezTo>
                  <a:cubicBezTo>
                    <a:pt x="600577" y="2548865"/>
                    <a:pt x="622260" y="2493483"/>
                    <a:pt x="645397" y="2440808"/>
                  </a:cubicBezTo>
                  <a:cubicBezTo>
                    <a:pt x="652529" y="2424387"/>
                    <a:pt x="655029" y="2401457"/>
                    <a:pt x="651820" y="2384384"/>
                  </a:cubicBezTo>
                  <a:cubicBezTo>
                    <a:pt x="640949" y="2324596"/>
                    <a:pt x="629163" y="2264805"/>
                    <a:pt x="612994" y="2207332"/>
                  </a:cubicBezTo>
                  <a:cubicBezTo>
                    <a:pt x="597678" y="2153787"/>
                    <a:pt x="601053" y="2099808"/>
                    <a:pt x="620894" y="2046679"/>
                  </a:cubicBezTo>
                  <a:cubicBezTo>
                    <a:pt x="635367" y="2007977"/>
                    <a:pt x="641110" y="1970814"/>
                    <a:pt x="644614" y="1931265"/>
                  </a:cubicBezTo>
                  <a:cubicBezTo>
                    <a:pt x="647465" y="1898285"/>
                    <a:pt x="653360" y="1862859"/>
                    <a:pt x="665994" y="1832337"/>
                  </a:cubicBezTo>
                  <a:cubicBezTo>
                    <a:pt x="683779" y="1789578"/>
                    <a:pt x="688928" y="1751381"/>
                    <a:pt x="678276" y="1709437"/>
                  </a:cubicBezTo>
                  <a:cubicBezTo>
                    <a:pt x="672576" y="1687079"/>
                    <a:pt x="673987" y="1660990"/>
                    <a:pt x="672955" y="1636123"/>
                  </a:cubicBezTo>
                  <a:cubicBezTo>
                    <a:pt x="671272" y="1597795"/>
                    <a:pt x="671867" y="1558758"/>
                    <a:pt x="668480" y="1520749"/>
                  </a:cubicBezTo>
                  <a:cubicBezTo>
                    <a:pt x="665050" y="1479903"/>
                    <a:pt x="655019" y="1440408"/>
                    <a:pt x="653920" y="1399437"/>
                  </a:cubicBezTo>
                  <a:cubicBezTo>
                    <a:pt x="652652" y="1355309"/>
                    <a:pt x="639893" y="1323154"/>
                    <a:pt x="612686" y="1296979"/>
                  </a:cubicBezTo>
                  <a:cubicBezTo>
                    <a:pt x="595576" y="1280408"/>
                    <a:pt x="578401" y="1259588"/>
                    <a:pt x="570220" y="1235618"/>
                  </a:cubicBezTo>
                  <a:cubicBezTo>
                    <a:pt x="553631" y="1186194"/>
                    <a:pt x="545669" y="1131821"/>
                    <a:pt x="529736" y="1081752"/>
                  </a:cubicBezTo>
                  <a:cubicBezTo>
                    <a:pt x="507466" y="1011390"/>
                    <a:pt x="481332" y="944631"/>
                    <a:pt x="414305" y="918292"/>
                  </a:cubicBezTo>
                  <a:cubicBezTo>
                    <a:pt x="377314" y="903769"/>
                    <a:pt x="368843" y="874065"/>
                    <a:pt x="373924" y="825689"/>
                  </a:cubicBezTo>
                  <a:cubicBezTo>
                    <a:pt x="375689" y="809590"/>
                    <a:pt x="376722" y="786203"/>
                    <a:pt x="368949" y="778726"/>
                  </a:cubicBezTo>
                  <a:cubicBezTo>
                    <a:pt x="345838" y="756354"/>
                    <a:pt x="349308" y="725824"/>
                    <a:pt x="347020" y="694643"/>
                  </a:cubicBezTo>
                  <a:cubicBezTo>
                    <a:pt x="345704" y="675894"/>
                    <a:pt x="339306" y="651346"/>
                    <a:pt x="327478" y="642898"/>
                  </a:cubicBezTo>
                  <a:cubicBezTo>
                    <a:pt x="279698" y="608395"/>
                    <a:pt x="263590" y="549247"/>
                    <a:pt x="243468" y="491960"/>
                  </a:cubicBezTo>
                  <a:cubicBezTo>
                    <a:pt x="237433" y="475142"/>
                    <a:pt x="230250" y="456843"/>
                    <a:pt x="218930" y="446010"/>
                  </a:cubicBezTo>
                  <a:cubicBezTo>
                    <a:pt x="194433" y="422927"/>
                    <a:pt x="180036" y="395344"/>
                    <a:pt x="180614" y="354892"/>
                  </a:cubicBezTo>
                  <a:cubicBezTo>
                    <a:pt x="180923" y="342010"/>
                    <a:pt x="176523" y="328798"/>
                    <a:pt x="171988" y="317521"/>
                  </a:cubicBezTo>
                  <a:cubicBezTo>
                    <a:pt x="162052" y="293291"/>
                    <a:pt x="148442" y="271315"/>
                    <a:pt x="139875" y="246378"/>
                  </a:cubicBezTo>
                  <a:cubicBezTo>
                    <a:pt x="117577" y="182780"/>
                    <a:pt x="95749" y="119890"/>
                    <a:pt x="51499" y="73211"/>
                  </a:cubicBezTo>
                  <a:cubicBezTo>
                    <a:pt x="40691" y="61834"/>
                    <a:pt x="29467" y="49763"/>
                    <a:pt x="19690" y="3662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E96840F9-95E6-4C98-BFE4-21B5954236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61507" y="0"/>
              <a:ext cx="1339053" cy="6858000"/>
            </a:xfrm>
            <a:custGeom>
              <a:avLst/>
              <a:gdLst>
                <a:gd name="connsiteX0" fmla="*/ 850532 w 1339053"/>
                <a:gd name="connsiteY0" fmla="*/ 3481838 h 6858000"/>
                <a:gd name="connsiteX1" fmla="*/ 877027 w 1339053"/>
                <a:gd name="connsiteY1" fmla="*/ 3490955 h 6858000"/>
                <a:gd name="connsiteX2" fmla="*/ 922718 w 1339053"/>
                <a:gd name="connsiteY2" fmla="*/ 3516472 h 6858000"/>
                <a:gd name="connsiteX3" fmla="*/ 1094179 w 1339053"/>
                <a:gd name="connsiteY3" fmla="*/ 3567567 h 6858000"/>
                <a:gd name="connsiteX4" fmla="*/ 1118891 w 1339053"/>
                <a:gd name="connsiteY4" fmla="*/ 3568331 h 6858000"/>
                <a:gd name="connsiteX5" fmla="*/ 1295961 w 1339053"/>
                <a:gd name="connsiteY5" fmla="*/ 3584709 h 6858000"/>
                <a:gd name="connsiteX6" fmla="*/ 1308070 w 1339053"/>
                <a:gd name="connsiteY6" fmla="*/ 3585183 h 6858000"/>
                <a:gd name="connsiteX7" fmla="*/ 1325263 w 1339053"/>
                <a:gd name="connsiteY7" fmla="*/ 3705453 h 6858000"/>
                <a:gd name="connsiteX8" fmla="*/ 1334107 w 1339053"/>
                <a:gd name="connsiteY8" fmla="*/ 3772268 h 6858000"/>
                <a:gd name="connsiteX9" fmla="*/ 1338203 w 1339053"/>
                <a:gd name="connsiteY9" fmla="*/ 3831076 h 6858000"/>
                <a:gd name="connsiteX10" fmla="*/ 1338805 w 1339053"/>
                <a:gd name="connsiteY10" fmla="*/ 3839709 h 6858000"/>
                <a:gd name="connsiteX11" fmla="*/ 1335635 w 1339053"/>
                <a:gd name="connsiteY11" fmla="*/ 4118635 h 6858000"/>
                <a:gd name="connsiteX12" fmla="*/ 1337171 w 1339053"/>
                <a:gd name="connsiteY12" fmla="*/ 4209403 h 6858000"/>
                <a:gd name="connsiteX13" fmla="*/ 1325840 w 1339053"/>
                <a:gd name="connsiteY13" fmla="*/ 4309174 h 6858000"/>
                <a:gd name="connsiteX14" fmla="*/ 1321122 w 1339053"/>
                <a:gd name="connsiteY14" fmla="*/ 4473630 h 6858000"/>
                <a:gd name="connsiteX15" fmla="*/ 1302196 w 1339053"/>
                <a:gd name="connsiteY15" fmla="*/ 4791709 h 6858000"/>
                <a:gd name="connsiteX16" fmla="*/ 1293239 w 1339053"/>
                <a:gd name="connsiteY16" fmla="*/ 4860048 h 6858000"/>
                <a:gd name="connsiteX17" fmla="*/ 1288829 w 1339053"/>
                <a:gd name="connsiteY17" fmla="*/ 5039837 h 6858000"/>
                <a:gd name="connsiteX18" fmla="*/ 1289584 w 1339053"/>
                <a:gd name="connsiteY18" fmla="*/ 5148703 h 6858000"/>
                <a:gd name="connsiteX19" fmla="*/ 1282205 w 1339053"/>
                <a:gd name="connsiteY19" fmla="*/ 5236435 h 6858000"/>
                <a:gd name="connsiteX20" fmla="*/ 1268145 w 1339053"/>
                <a:gd name="connsiteY20" fmla="*/ 5311662 h 6858000"/>
                <a:gd name="connsiteX21" fmla="*/ 1250547 w 1339053"/>
                <a:gd name="connsiteY21" fmla="*/ 5515595 h 6858000"/>
                <a:gd name="connsiteX22" fmla="*/ 1243323 w 1339053"/>
                <a:gd name="connsiteY22" fmla="*/ 5596885 h 6858000"/>
                <a:gd name="connsiteX23" fmla="*/ 1238303 w 1339053"/>
                <a:gd name="connsiteY23" fmla="*/ 5812036 h 6858000"/>
                <a:gd name="connsiteX24" fmla="*/ 1223551 w 1339053"/>
                <a:gd name="connsiteY24" fmla="*/ 5991171 h 6858000"/>
                <a:gd name="connsiteX25" fmla="*/ 1219699 w 1339053"/>
                <a:gd name="connsiteY25" fmla="*/ 6066726 h 6858000"/>
                <a:gd name="connsiteX26" fmla="*/ 1199935 w 1339053"/>
                <a:gd name="connsiteY26" fmla="*/ 6236130 h 6858000"/>
                <a:gd name="connsiteX27" fmla="*/ 1192857 w 1339053"/>
                <a:gd name="connsiteY27" fmla="*/ 6333267 h 6858000"/>
                <a:gd name="connsiteX28" fmla="*/ 1148174 w 1339053"/>
                <a:gd name="connsiteY28" fmla="*/ 6561849 h 6858000"/>
                <a:gd name="connsiteX29" fmla="*/ 1100424 w 1339053"/>
                <a:gd name="connsiteY29" fmla="*/ 6797385 h 6858000"/>
                <a:gd name="connsiteX30" fmla="*/ 1085621 w 1339053"/>
                <a:gd name="connsiteY30" fmla="*/ 6858000 h 6858000"/>
                <a:gd name="connsiteX31" fmla="*/ 932341 w 1339053"/>
                <a:gd name="connsiteY31" fmla="*/ 6858000 h 6858000"/>
                <a:gd name="connsiteX32" fmla="*/ 944496 w 1339053"/>
                <a:gd name="connsiteY32" fmla="*/ 6829656 h 6858000"/>
                <a:gd name="connsiteX33" fmla="*/ 913239 w 1339053"/>
                <a:gd name="connsiteY33" fmla="*/ 6720119 h 6858000"/>
                <a:gd name="connsiteX34" fmla="*/ 870682 w 1339053"/>
                <a:gd name="connsiteY34" fmla="*/ 6655346 h 6858000"/>
                <a:gd name="connsiteX35" fmla="*/ 846442 w 1339053"/>
                <a:gd name="connsiteY35" fmla="*/ 6498594 h 6858000"/>
                <a:gd name="connsiteX36" fmla="*/ 881150 w 1339053"/>
                <a:gd name="connsiteY36" fmla="*/ 6473756 h 6858000"/>
                <a:gd name="connsiteX37" fmla="*/ 922470 w 1339053"/>
                <a:gd name="connsiteY37" fmla="*/ 6377035 h 6858000"/>
                <a:gd name="connsiteX38" fmla="*/ 955039 w 1339053"/>
                <a:gd name="connsiteY38" fmla="*/ 6268585 h 6858000"/>
                <a:gd name="connsiteX39" fmla="*/ 1024350 w 1339053"/>
                <a:gd name="connsiteY39" fmla="*/ 6083443 h 6858000"/>
                <a:gd name="connsiteX40" fmla="*/ 999696 w 1339053"/>
                <a:gd name="connsiteY40" fmla="*/ 5938416 h 6858000"/>
                <a:gd name="connsiteX41" fmla="*/ 988342 w 1339053"/>
                <a:gd name="connsiteY41" fmla="*/ 5882426 h 6858000"/>
                <a:gd name="connsiteX42" fmla="*/ 985444 w 1339053"/>
                <a:gd name="connsiteY42" fmla="*/ 5832438 h 6858000"/>
                <a:gd name="connsiteX43" fmla="*/ 992016 w 1339053"/>
                <a:gd name="connsiteY43" fmla="*/ 5777751 h 6858000"/>
                <a:gd name="connsiteX44" fmla="*/ 995028 w 1339053"/>
                <a:gd name="connsiteY44" fmla="*/ 5641832 h 6858000"/>
                <a:gd name="connsiteX45" fmla="*/ 981247 w 1339053"/>
                <a:gd name="connsiteY45" fmla="*/ 5562522 h 6858000"/>
                <a:gd name="connsiteX46" fmla="*/ 995131 w 1339053"/>
                <a:gd name="connsiteY46" fmla="*/ 5398075 h 6858000"/>
                <a:gd name="connsiteX47" fmla="*/ 997379 w 1339053"/>
                <a:gd name="connsiteY47" fmla="*/ 5283928 h 6858000"/>
                <a:gd name="connsiteX48" fmla="*/ 979617 w 1339053"/>
                <a:gd name="connsiteY48" fmla="*/ 5157396 h 6858000"/>
                <a:gd name="connsiteX49" fmla="*/ 976441 w 1339053"/>
                <a:gd name="connsiteY49" fmla="*/ 5139485 h 6858000"/>
                <a:gd name="connsiteX50" fmla="*/ 953793 w 1339053"/>
                <a:gd name="connsiteY50" fmla="*/ 5091862 h 6858000"/>
                <a:gd name="connsiteX51" fmla="*/ 853056 w 1339053"/>
                <a:gd name="connsiteY51" fmla="*/ 5001787 h 6858000"/>
                <a:gd name="connsiteX52" fmla="*/ 833979 w 1339053"/>
                <a:gd name="connsiteY52" fmla="*/ 4978966 h 6858000"/>
                <a:gd name="connsiteX53" fmla="*/ 796995 w 1339053"/>
                <a:gd name="connsiteY53" fmla="*/ 4813768 h 6858000"/>
                <a:gd name="connsiteX54" fmla="*/ 820590 w 1339053"/>
                <a:gd name="connsiteY54" fmla="*/ 4764057 h 6858000"/>
                <a:gd name="connsiteX55" fmla="*/ 864688 w 1339053"/>
                <a:gd name="connsiteY55" fmla="*/ 4714752 h 6858000"/>
                <a:gd name="connsiteX56" fmla="*/ 910485 w 1339053"/>
                <a:gd name="connsiteY56" fmla="*/ 4590911 h 6858000"/>
                <a:gd name="connsiteX57" fmla="*/ 911445 w 1339053"/>
                <a:gd name="connsiteY57" fmla="*/ 4539571 h 6858000"/>
                <a:gd name="connsiteX58" fmla="*/ 900285 w 1339053"/>
                <a:gd name="connsiteY58" fmla="*/ 4445837 h 6858000"/>
                <a:gd name="connsiteX59" fmla="*/ 863237 w 1339053"/>
                <a:gd name="connsiteY59" fmla="*/ 4364703 h 6858000"/>
                <a:gd name="connsiteX60" fmla="*/ 798070 w 1339053"/>
                <a:gd name="connsiteY60" fmla="*/ 4243284 h 6858000"/>
                <a:gd name="connsiteX61" fmla="*/ 817097 w 1339053"/>
                <a:gd name="connsiteY61" fmla="*/ 4054750 h 6858000"/>
                <a:gd name="connsiteX62" fmla="*/ 826251 w 1339053"/>
                <a:gd name="connsiteY62" fmla="*/ 3982801 h 6858000"/>
                <a:gd name="connsiteX63" fmla="*/ 836848 w 1339053"/>
                <a:gd name="connsiteY63" fmla="*/ 3784939 h 6858000"/>
                <a:gd name="connsiteX64" fmla="*/ 841285 w 1339053"/>
                <a:gd name="connsiteY64" fmla="*/ 3766755 h 6858000"/>
                <a:gd name="connsiteX65" fmla="*/ 841284 w 1339053"/>
                <a:gd name="connsiteY65" fmla="*/ 3766755 h 6858000"/>
                <a:gd name="connsiteX66" fmla="*/ 852925 w 1339053"/>
                <a:gd name="connsiteY66" fmla="*/ 3719034 h 6858000"/>
                <a:gd name="connsiteX67" fmla="*/ 857932 w 1339053"/>
                <a:gd name="connsiteY67" fmla="*/ 3696880 h 6858000"/>
                <a:gd name="connsiteX68" fmla="*/ 853534 w 1339053"/>
                <a:gd name="connsiteY68" fmla="*/ 3507036 h 6858000"/>
                <a:gd name="connsiteX69" fmla="*/ 850226 w 1339053"/>
                <a:gd name="connsiteY69" fmla="*/ 3485839 h 6858000"/>
                <a:gd name="connsiteX70" fmla="*/ 0 w 1339053"/>
                <a:gd name="connsiteY70" fmla="*/ 0 h 6858000"/>
                <a:gd name="connsiteX71" fmla="*/ 455609 w 1339053"/>
                <a:gd name="connsiteY71" fmla="*/ 0 h 6858000"/>
                <a:gd name="connsiteX72" fmla="*/ 459171 w 1339053"/>
                <a:gd name="connsiteY72" fmla="*/ 72395 h 6858000"/>
                <a:gd name="connsiteX73" fmla="*/ 460041 w 1339053"/>
                <a:gd name="connsiteY73" fmla="*/ 131917 h 6858000"/>
                <a:gd name="connsiteX74" fmla="*/ 504421 w 1339053"/>
                <a:gd name="connsiteY74" fmla="*/ 389691 h 6858000"/>
                <a:gd name="connsiteX75" fmla="*/ 582097 w 1339053"/>
                <a:gd name="connsiteY75" fmla="*/ 634609 h 6858000"/>
                <a:gd name="connsiteX76" fmla="*/ 702468 w 1339053"/>
                <a:gd name="connsiteY76" fmla="*/ 834019 h 6858000"/>
                <a:gd name="connsiteX77" fmla="*/ 729203 w 1339053"/>
                <a:gd name="connsiteY77" fmla="*/ 887701 h 6858000"/>
                <a:gd name="connsiteX78" fmla="*/ 743787 w 1339053"/>
                <a:gd name="connsiteY78" fmla="*/ 1016355 h 6858000"/>
                <a:gd name="connsiteX79" fmla="*/ 750083 w 1339053"/>
                <a:gd name="connsiteY79" fmla="*/ 1128060 h 6858000"/>
                <a:gd name="connsiteX80" fmla="*/ 768866 w 1339053"/>
                <a:gd name="connsiteY80" fmla="*/ 1213431 h 6858000"/>
                <a:gd name="connsiteX81" fmla="*/ 787802 w 1339053"/>
                <a:gd name="connsiteY81" fmla="*/ 1286432 h 6858000"/>
                <a:gd name="connsiteX82" fmla="*/ 842837 w 1339053"/>
                <a:gd name="connsiteY82" fmla="*/ 1455511 h 6858000"/>
                <a:gd name="connsiteX83" fmla="*/ 877988 w 1339053"/>
                <a:gd name="connsiteY83" fmla="*/ 1634814 h 6858000"/>
                <a:gd name="connsiteX84" fmla="*/ 941063 w 1339053"/>
                <a:gd name="connsiteY84" fmla="*/ 1789731 h 6858000"/>
                <a:gd name="connsiteX85" fmla="*/ 980124 w 1339053"/>
                <a:gd name="connsiteY85" fmla="*/ 1857657 h 6858000"/>
                <a:gd name="connsiteX86" fmla="*/ 984484 w 1339053"/>
                <a:gd name="connsiteY86" fmla="*/ 1976384 h 6858000"/>
                <a:gd name="connsiteX87" fmla="*/ 1007189 w 1339053"/>
                <a:gd name="connsiteY87" fmla="*/ 2110650 h 6858000"/>
                <a:gd name="connsiteX88" fmla="*/ 1039893 w 1339053"/>
                <a:gd name="connsiteY88" fmla="*/ 2211041 h 6858000"/>
                <a:gd name="connsiteX89" fmla="*/ 1059162 w 1339053"/>
                <a:gd name="connsiteY89" fmla="*/ 2286682 h 6858000"/>
                <a:gd name="connsiteX90" fmla="*/ 1070522 w 1339053"/>
                <a:gd name="connsiteY90" fmla="*/ 2388667 h 6858000"/>
                <a:gd name="connsiteX91" fmla="*/ 1093939 w 1339053"/>
                <a:gd name="connsiteY91" fmla="*/ 2494653 h 6858000"/>
                <a:gd name="connsiteX92" fmla="*/ 1112007 w 1339053"/>
                <a:gd name="connsiteY92" fmla="*/ 2548197 h 6858000"/>
                <a:gd name="connsiteX93" fmla="*/ 1138346 w 1339053"/>
                <a:gd name="connsiteY93" fmla="*/ 2649163 h 6858000"/>
                <a:gd name="connsiteX94" fmla="*/ 1160337 w 1339053"/>
                <a:gd name="connsiteY94" fmla="*/ 2751608 h 6858000"/>
                <a:gd name="connsiteX95" fmla="*/ 1165737 w 1339053"/>
                <a:gd name="connsiteY95" fmla="*/ 2933012 h 6858000"/>
                <a:gd name="connsiteX96" fmla="*/ 1202029 w 1339053"/>
                <a:gd name="connsiteY96" fmla="*/ 3107873 h 6858000"/>
                <a:gd name="connsiteX97" fmla="*/ 1225692 w 1339053"/>
                <a:gd name="connsiteY97" fmla="*/ 3244974 h 6858000"/>
                <a:gd name="connsiteX98" fmla="*/ 1243916 w 1339053"/>
                <a:gd name="connsiteY98" fmla="*/ 3326221 h 6858000"/>
                <a:gd name="connsiteX99" fmla="*/ 1293067 w 1339053"/>
                <a:gd name="connsiteY99" fmla="*/ 3480219 h 6858000"/>
                <a:gd name="connsiteX100" fmla="*/ 1308071 w 1339053"/>
                <a:gd name="connsiteY100" fmla="*/ 3585182 h 6858000"/>
                <a:gd name="connsiteX101" fmla="*/ 1295962 w 1339053"/>
                <a:gd name="connsiteY101" fmla="*/ 3584708 h 6858000"/>
                <a:gd name="connsiteX102" fmla="*/ 1118893 w 1339053"/>
                <a:gd name="connsiteY102" fmla="*/ 3568330 h 6858000"/>
                <a:gd name="connsiteX103" fmla="*/ 1094179 w 1339053"/>
                <a:gd name="connsiteY103" fmla="*/ 3567566 h 6858000"/>
                <a:gd name="connsiteX104" fmla="*/ 922719 w 1339053"/>
                <a:gd name="connsiteY104" fmla="*/ 3516472 h 6858000"/>
                <a:gd name="connsiteX105" fmla="*/ 877028 w 1339053"/>
                <a:gd name="connsiteY105" fmla="*/ 3490955 h 6858000"/>
                <a:gd name="connsiteX106" fmla="*/ 850533 w 1339053"/>
                <a:gd name="connsiteY106" fmla="*/ 3481837 h 6858000"/>
                <a:gd name="connsiteX107" fmla="*/ 852113 w 1339053"/>
                <a:gd name="connsiteY107" fmla="*/ 3461170 h 6858000"/>
                <a:gd name="connsiteX108" fmla="*/ 831383 w 1339053"/>
                <a:gd name="connsiteY108" fmla="*/ 3399179 h 6858000"/>
                <a:gd name="connsiteX109" fmla="*/ 743141 w 1339053"/>
                <a:gd name="connsiteY109" fmla="*/ 3320580 h 6858000"/>
                <a:gd name="connsiteX110" fmla="*/ 713221 w 1339053"/>
                <a:gd name="connsiteY110" fmla="*/ 3251241 h 6858000"/>
                <a:gd name="connsiteX111" fmla="*/ 697098 w 1339053"/>
                <a:gd name="connsiteY111" fmla="*/ 3202528 h 6858000"/>
                <a:gd name="connsiteX112" fmla="*/ 664820 w 1339053"/>
                <a:gd name="connsiteY112" fmla="*/ 3154190 h 6858000"/>
                <a:gd name="connsiteX113" fmla="*/ 572501 w 1339053"/>
                <a:gd name="connsiteY113" fmla="*/ 3087312 h 6858000"/>
                <a:gd name="connsiteX114" fmla="*/ 497703 w 1339053"/>
                <a:gd name="connsiteY114" fmla="*/ 3005243 h 6858000"/>
                <a:gd name="connsiteX115" fmla="*/ 476984 w 1339053"/>
                <a:gd name="connsiteY115" fmla="*/ 2892751 h 6858000"/>
                <a:gd name="connsiteX116" fmla="*/ 468947 w 1339053"/>
                <a:gd name="connsiteY116" fmla="*/ 2824527 h 6858000"/>
                <a:gd name="connsiteX117" fmla="*/ 569138 w 1339053"/>
                <a:gd name="connsiteY117" fmla="*/ 2595026 h 6858000"/>
                <a:gd name="connsiteX118" fmla="*/ 645397 w 1339053"/>
                <a:gd name="connsiteY118" fmla="*/ 2440808 h 6858000"/>
                <a:gd name="connsiteX119" fmla="*/ 651820 w 1339053"/>
                <a:gd name="connsiteY119" fmla="*/ 2384384 h 6858000"/>
                <a:gd name="connsiteX120" fmla="*/ 612994 w 1339053"/>
                <a:gd name="connsiteY120" fmla="*/ 2207332 h 6858000"/>
                <a:gd name="connsiteX121" fmla="*/ 620894 w 1339053"/>
                <a:gd name="connsiteY121" fmla="*/ 2046679 h 6858000"/>
                <a:gd name="connsiteX122" fmla="*/ 644614 w 1339053"/>
                <a:gd name="connsiteY122" fmla="*/ 1931265 h 6858000"/>
                <a:gd name="connsiteX123" fmla="*/ 665994 w 1339053"/>
                <a:gd name="connsiteY123" fmla="*/ 1832337 h 6858000"/>
                <a:gd name="connsiteX124" fmla="*/ 678276 w 1339053"/>
                <a:gd name="connsiteY124" fmla="*/ 1709437 h 6858000"/>
                <a:gd name="connsiteX125" fmla="*/ 672955 w 1339053"/>
                <a:gd name="connsiteY125" fmla="*/ 1636123 h 6858000"/>
                <a:gd name="connsiteX126" fmla="*/ 668480 w 1339053"/>
                <a:gd name="connsiteY126" fmla="*/ 1520749 h 6858000"/>
                <a:gd name="connsiteX127" fmla="*/ 653920 w 1339053"/>
                <a:gd name="connsiteY127" fmla="*/ 1399437 h 6858000"/>
                <a:gd name="connsiteX128" fmla="*/ 612686 w 1339053"/>
                <a:gd name="connsiteY128" fmla="*/ 1296979 h 6858000"/>
                <a:gd name="connsiteX129" fmla="*/ 570220 w 1339053"/>
                <a:gd name="connsiteY129" fmla="*/ 1235618 h 6858000"/>
                <a:gd name="connsiteX130" fmla="*/ 529736 w 1339053"/>
                <a:gd name="connsiteY130" fmla="*/ 1081752 h 6858000"/>
                <a:gd name="connsiteX131" fmla="*/ 414305 w 1339053"/>
                <a:gd name="connsiteY131" fmla="*/ 918292 h 6858000"/>
                <a:gd name="connsiteX132" fmla="*/ 373924 w 1339053"/>
                <a:gd name="connsiteY132" fmla="*/ 825689 h 6858000"/>
                <a:gd name="connsiteX133" fmla="*/ 368949 w 1339053"/>
                <a:gd name="connsiteY133" fmla="*/ 778726 h 6858000"/>
                <a:gd name="connsiteX134" fmla="*/ 347020 w 1339053"/>
                <a:gd name="connsiteY134" fmla="*/ 694643 h 6858000"/>
                <a:gd name="connsiteX135" fmla="*/ 327478 w 1339053"/>
                <a:gd name="connsiteY135" fmla="*/ 642898 h 6858000"/>
                <a:gd name="connsiteX136" fmla="*/ 243468 w 1339053"/>
                <a:gd name="connsiteY136" fmla="*/ 491960 h 6858000"/>
                <a:gd name="connsiteX137" fmla="*/ 218930 w 1339053"/>
                <a:gd name="connsiteY137" fmla="*/ 446010 h 6858000"/>
                <a:gd name="connsiteX138" fmla="*/ 180614 w 1339053"/>
                <a:gd name="connsiteY138" fmla="*/ 354892 h 6858000"/>
                <a:gd name="connsiteX139" fmla="*/ 171988 w 1339053"/>
                <a:gd name="connsiteY139" fmla="*/ 317521 h 6858000"/>
                <a:gd name="connsiteX140" fmla="*/ 139875 w 1339053"/>
                <a:gd name="connsiteY140" fmla="*/ 246378 h 6858000"/>
                <a:gd name="connsiteX141" fmla="*/ 51499 w 1339053"/>
                <a:gd name="connsiteY141" fmla="*/ 73211 h 6858000"/>
                <a:gd name="connsiteX142" fmla="*/ 19690 w 1339053"/>
                <a:gd name="connsiteY142" fmla="*/ 36621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</a:cxnLst>
              <a:rect l="l" t="t" r="r" b="b"/>
              <a:pathLst>
                <a:path w="1339053" h="6858000">
                  <a:moveTo>
                    <a:pt x="850532" y="3481838"/>
                  </a:moveTo>
                  <a:lnTo>
                    <a:pt x="877027" y="3490955"/>
                  </a:lnTo>
                  <a:cubicBezTo>
                    <a:pt x="892941" y="3497986"/>
                    <a:pt x="908176" y="3506416"/>
                    <a:pt x="922718" y="3516472"/>
                  </a:cubicBezTo>
                  <a:cubicBezTo>
                    <a:pt x="967062" y="3547282"/>
                    <a:pt x="1027547" y="3564030"/>
                    <a:pt x="1094179" y="3567567"/>
                  </a:cubicBezTo>
                  <a:cubicBezTo>
                    <a:pt x="1102515" y="3567965"/>
                    <a:pt x="1113434" y="3565936"/>
                    <a:pt x="1118891" y="3568331"/>
                  </a:cubicBezTo>
                  <a:cubicBezTo>
                    <a:pt x="1180628" y="3594888"/>
                    <a:pt x="1237753" y="3586304"/>
                    <a:pt x="1295961" y="3584709"/>
                  </a:cubicBezTo>
                  <a:lnTo>
                    <a:pt x="1308070" y="3585183"/>
                  </a:lnTo>
                  <a:lnTo>
                    <a:pt x="1325263" y="3705453"/>
                  </a:lnTo>
                  <a:cubicBezTo>
                    <a:pt x="1328254" y="3727679"/>
                    <a:pt x="1331526" y="3749922"/>
                    <a:pt x="1334107" y="3772268"/>
                  </a:cubicBezTo>
                  <a:lnTo>
                    <a:pt x="1338203" y="3831076"/>
                  </a:lnTo>
                  <a:lnTo>
                    <a:pt x="1338805" y="3839709"/>
                  </a:lnTo>
                  <a:cubicBezTo>
                    <a:pt x="1339996" y="3932341"/>
                    <a:pt x="1336568" y="4025809"/>
                    <a:pt x="1335635" y="4118635"/>
                  </a:cubicBezTo>
                  <a:cubicBezTo>
                    <a:pt x="1335202" y="4148976"/>
                    <a:pt x="1338805" y="4178868"/>
                    <a:pt x="1337171" y="4209403"/>
                  </a:cubicBezTo>
                  <a:cubicBezTo>
                    <a:pt x="1335445" y="4242449"/>
                    <a:pt x="1327565" y="4276129"/>
                    <a:pt x="1325840" y="4309174"/>
                  </a:cubicBezTo>
                  <a:cubicBezTo>
                    <a:pt x="1322853" y="4364122"/>
                    <a:pt x="1323899" y="4418621"/>
                    <a:pt x="1321122" y="4473630"/>
                  </a:cubicBezTo>
                  <a:cubicBezTo>
                    <a:pt x="1315632" y="4579723"/>
                    <a:pt x="1309019" y="4685750"/>
                    <a:pt x="1302196" y="4791709"/>
                  </a:cubicBezTo>
                  <a:cubicBezTo>
                    <a:pt x="1300696" y="4814383"/>
                    <a:pt x="1294244" y="4837504"/>
                    <a:pt x="1293239" y="4860048"/>
                  </a:cubicBezTo>
                  <a:cubicBezTo>
                    <a:pt x="1290785" y="4919957"/>
                    <a:pt x="1289660" y="4979994"/>
                    <a:pt x="1288829" y="5039837"/>
                  </a:cubicBezTo>
                  <a:cubicBezTo>
                    <a:pt x="1288401" y="5076103"/>
                    <a:pt x="1290512" y="5112310"/>
                    <a:pt x="1289584" y="5148703"/>
                  </a:cubicBezTo>
                  <a:cubicBezTo>
                    <a:pt x="1288845" y="5177820"/>
                    <a:pt x="1286193" y="5207193"/>
                    <a:pt x="1282205" y="5236435"/>
                  </a:cubicBezTo>
                  <a:cubicBezTo>
                    <a:pt x="1278784" y="5261619"/>
                    <a:pt x="1270649" y="5286477"/>
                    <a:pt x="1268145" y="5311662"/>
                  </a:cubicBezTo>
                  <a:cubicBezTo>
                    <a:pt x="1261308" y="5379812"/>
                    <a:pt x="1256387" y="5447703"/>
                    <a:pt x="1250547" y="5515595"/>
                  </a:cubicBezTo>
                  <a:cubicBezTo>
                    <a:pt x="1248113" y="5542776"/>
                    <a:pt x="1244054" y="5570023"/>
                    <a:pt x="1243323" y="5596885"/>
                  </a:cubicBezTo>
                  <a:cubicBezTo>
                    <a:pt x="1241082" y="5668709"/>
                    <a:pt x="1241668" y="5740276"/>
                    <a:pt x="1238303" y="5812036"/>
                  </a:cubicBezTo>
                  <a:cubicBezTo>
                    <a:pt x="1235508" y="5871554"/>
                    <a:pt x="1228259" y="5931392"/>
                    <a:pt x="1223551" y="5991171"/>
                  </a:cubicBezTo>
                  <a:cubicBezTo>
                    <a:pt x="1221675" y="6016549"/>
                    <a:pt x="1222415" y="6041609"/>
                    <a:pt x="1219699" y="6066726"/>
                  </a:cubicBezTo>
                  <a:cubicBezTo>
                    <a:pt x="1213776" y="6123024"/>
                    <a:pt x="1205938" y="6179576"/>
                    <a:pt x="1199935" y="6236130"/>
                  </a:cubicBezTo>
                  <a:cubicBezTo>
                    <a:pt x="1196614" y="6268403"/>
                    <a:pt x="1198425" y="6301127"/>
                    <a:pt x="1192857" y="6333267"/>
                  </a:cubicBezTo>
                  <a:cubicBezTo>
                    <a:pt x="1179603" y="6409590"/>
                    <a:pt x="1163470" y="6485591"/>
                    <a:pt x="1148174" y="6561849"/>
                  </a:cubicBezTo>
                  <a:cubicBezTo>
                    <a:pt x="1132370" y="6640486"/>
                    <a:pt x="1117066" y="6719000"/>
                    <a:pt x="1100424" y="6797385"/>
                  </a:cubicBezTo>
                  <a:lnTo>
                    <a:pt x="1085621" y="6858000"/>
                  </a:lnTo>
                  <a:lnTo>
                    <a:pt x="932341" y="6858000"/>
                  </a:lnTo>
                  <a:lnTo>
                    <a:pt x="944496" y="6829656"/>
                  </a:lnTo>
                  <a:cubicBezTo>
                    <a:pt x="964836" y="6776399"/>
                    <a:pt x="953622" y="6744439"/>
                    <a:pt x="913239" y="6720119"/>
                  </a:cubicBezTo>
                  <a:cubicBezTo>
                    <a:pt x="890880" y="6706443"/>
                    <a:pt x="866986" y="6690318"/>
                    <a:pt x="870682" y="6655346"/>
                  </a:cubicBezTo>
                  <a:cubicBezTo>
                    <a:pt x="876846" y="6598274"/>
                    <a:pt x="889503" y="6540954"/>
                    <a:pt x="846442" y="6498594"/>
                  </a:cubicBezTo>
                  <a:cubicBezTo>
                    <a:pt x="862273" y="6487399"/>
                    <a:pt x="871751" y="6480449"/>
                    <a:pt x="881150" y="6473756"/>
                  </a:cubicBezTo>
                  <a:cubicBezTo>
                    <a:pt x="907245" y="6455292"/>
                    <a:pt x="930705" y="6407516"/>
                    <a:pt x="922470" y="6377035"/>
                  </a:cubicBezTo>
                  <a:cubicBezTo>
                    <a:pt x="910652" y="6332192"/>
                    <a:pt x="925705" y="6299028"/>
                    <a:pt x="955039" y="6268585"/>
                  </a:cubicBezTo>
                  <a:cubicBezTo>
                    <a:pt x="1003777" y="6217606"/>
                    <a:pt x="1017630" y="6148240"/>
                    <a:pt x="1024350" y="6083443"/>
                  </a:cubicBezTo>
                  <a:cubicBezTo>
                    <a:pt x="1029590" y="6034553"/>
                    <a:pt x="1028255" y="5980246"/>
                    <a:pt x="999696" y="5938416"/>
                  </a:cubicBezTo>
                  <a:cubicBezTo>
                    <a:pt x="990505" y="5925141"/>
                    <a:pt x="991039" y="5901884"/>
                    <a:pt x="988342" y="5882426"/>
                  </a:cubicBezTo>
                  <a:cubicBezTo>
                    <a:pt x="986229" y="5866254"/>
                    <a:pt x="984774" y="5849442"/>
                    <a:pt x="985444" y="5832438"/>
                  </a:cubicBezTo>
                  <a:cubicBezTo>
                    <a:pt x="986010" y="5814273"/>
                    <a:pt x="985042" y="5793656"/>
                    <a:pt x="992016" y="5777751"/>
                  </a:cubicBezTo>
                  <a:cubicBezTo>
                    <a:pt x="1012886" y="5729456"/>
                    <a:pt x="1014467" y="5686488"/>
                    <a:pt x="995028" y="5641832"/>
                  </a:cubicBezTo>
                  <a:cubicBezTo>
                    <a:pt x="984984" y="5618696"/>
                    <a:pt x="974301" y="5585771"/>
                    <a:pt x="981247" y="5562522"/>
                  </a:cubicBezTo>
                  <a:cubicBezTo>
                    <a:pt x="998041" y="5505913"/>
                    <a:pt x="997454" y="5454379"/>
                    <a:pt x="995131" y="5398075"/>
                  </a:cubicBezTo>
                  <a:cubicBezTo>
                    <a:pt x="993724" y="5361807"/>
                    <a:pt x="997229" y="5322258"/>
                    <a:pt x="997379" y="5283928"/>
                  </a:cubicBezTo>
                  <a:cubicBezTo>
                    <a:pt x="997473" y="5239095"/>
                    <a:pt x="1006631" y="5193105"/>
                    <a:pt x="979617" y="5157396"/>
                  </a:cubicBezTo>
                  <a:cubicBezTo>
                    <a:pt x="976728" y="5153402"/>
                    <a:pt x="978724" y="5144705"/>
                    <a:pt x="976441" y="5139485"/>
                  </a:cubicBezTo>
                  <a:cubicBezTo>
                    <a:pt x="969619" y="5122991"/>
                    <a:pt x="964828" y="5102888"/>
                    <a:pt x="953793" y="5091862"/>
                  </a:cubicBezTo>
                  <a:cubicBezTo>
                    <a:pt x="921506" y="5059884"/>
                    <a:pt x="886609" y="5031900"/>
                    <a:pt x="853056" y="5001787"/>
                  </a:cubicBezTo>
                  <a:cubicBezTo>
                    <a:pt x="845882" y="4995337"/>
                    <a:pt x="836325" y="4988437"/>
                    <a:pt x="833979" y="4978966"/>
                  </a:cubicBezTo>
                  <a:cubicBezTo>
                    <a:pt x="820602" y="4924328"/>
                    <a:pt x="808509" y="4869239"/>
                    <a:pt x="796995" y="4813768"/>
                  </a:cubicBezTo>
                  <a:cubicBezTo>
                    <a:pt x="792418" y="4791474"/>
                    <a:pt x="803209" y="4777314"/>
                    <a:pt x="820590" y="4764057"/>
                  </a:cubicBezTo>
                  <a:cubicBezTo>
                    <a:pt x="837188" y="4751123"/>
                    <a:pt x="855398" y="4734452"/>
                    <a:pt x="864688" y="4714752"/>
                  </a:cubicBezTo>
                  <a:cubicBezTo>
                    <a:pt x="883062" y="4675275"/>
                    <a:pt x="897521" y="4632902"/>
                    <a:pt x="910485" y="4590911"/>
                  </a:cubicBezTo>
                  <a:cubicBezTo>
                    <a:pt x="915338" y="4575199"/>
                    <a:pt x="912978" y="4556131"/>
                    <a:pt x="911445" y="4539571"/>
                  </a:cubicBezTo>
                  <a:cubicBezTo>
                    <a:pt x="908527" y="4508200"/>
                    <a:pt x="900999" y="4477659"/>
                    <a:pt x="900285" y="4445837"/>
                  </a:cubicBezTo>
                  <a:cubicBezTo>
                    <a:pt x="899539" y="4408923"/>
                    <a:pt x="887958" y="4383340"/>
                    <a:pt x="863237" y="4364703"/>
                  </a:cubicBezTo>
                  <a:cubicBezTo>
                    <a:pt x="826431" y="4336971"/>
                    <a:pt x="808536" y="4292507"/>
                    <a:pt x="798070" y="4243284"/>
                  </a:cubicBezTo>
                  <a:cubicBezTo>
                    <a:pt x="784617" y="4180721"/>
                    <a:pt x="805728" y="4117545"/>
                    <a:pt x="817097" y="4054750"/>
                  </a:cubicBezTo>
                  <a:cubicBezTo>
                    <a:pt x="821537" y="4030724"/>
                    <a:pt x="826632" y="4006057"/>
                    <a:pt x="826251" y="3982801"/>
                  </a:cubicBezTo>
                  <a:cubicBezTo>
                    <a:pt x="825347" y="3916709"/>
                    <a:pt x="825150" y="3850833"/>
                    <a:pt x="836848" y="3784939"/>
                  </a:cubicBezTo>
                  <a:lnTo>
                    <a:pt x="841285" y="3766755"/>
                  </a:lnTo>
                  <a:lnTo>
                    <a:pt x="841284" y="3766755"/>
                  </a:lnTo>
                  <a:lnTo>
                    <a:pt x="852925" y="3719034"/>
                  </a:lnTo>
                  <a:cubicBezTo>
                    <a:pt x="855152" y="3711822"/>
                    <a:pt x="856753" y="3704413"/>
                    <a:pt x="857932" y="3696880"/>
                  </a:cubicBezTo>
                  <a:cubicBezTo>
                    <a:pt x="868683" y="3631632"/>
                    <a:pt x="885300" y="3565939"/>
                    <a:pt x="853534" y="3507036"/>
                  </a:cubicBezTo>
                  <a:cubicBezTo>
                    <a:pt x="850623" y="3501622"/>
                    <a:pt x="849992" y="3494020"/>
                    <a:pt x="850226" y="3485839"/>
                  </a:cubicBezTo>
                  <a:close/>
                  <a:moveTo>
                    <a:pt x="0" y="0"/>
                  </a:moveTo>
                  <a:lnTo>
                    <a:pt x="455609" y="0"/>
                  </a:lnTo>
                  <a:lnTo>
                    <a:pt x="459171" y="72395"/>
                  </a:lnTo>
                  <a:cubicBezTo>
                    <a:pt x="459671" y="92301"/>
                    <a:pt x="456894" y="113171"/>
                    <a:pt x="460041" y="131917"/>
                  </a:cubicBezTo>
                  <a:cubicBezTo>
                    <a:pt x="474213" y="218122"/>
                    <a:pt x="492031" y="302910"/>
                    <a:pt x="504421" y="389691"/>
                  </a:cubicBezTo>
                  <a:cubicBezTo>
                    <a:pt x="517349" y="479177"/>
                    <a:pt x="539516" y="562489"/>
                    <a:pt x="582097" y="634609"/>
                  </a:cubicBezTo>
                  <a:cubicBezTo>
                    <a:pt x="621686" y="701573"/>
                    <a:pt x="662589" y="767248"/>
                    <a:pt x="702468" y="834019"/>
                  </a:cubicBezTo>
                  <a:cubicBezTo>
                    <a:pt x="712587" y="850968"/>
                    <a:pt x="725536" y="867665"/>
                    <a:pt x="729203" y="887701"/>
                  </a:cubicBezTo>
                  <a:cubicBezTo>
                    <a:pt x="736973" y="929321"/>
                    <a:pt x="740155" y="973193"/>
                    <a:pt x="743787" y="1016355"/>
                  </a:cubicBezTo>
                  <a:cubicBezTo>
                    <a:pt x="746786" y="1053398"/>
                    <a:pt x="745800" y="1091467"/>
                    <a:pt x="750083" y="1128060"/>
                  </a:cubicBezTo>
                  <a:cubicBezTo>
                    <a:pt x="753428" y="1157309"/>
                    <a:pt x="762038" y="1185083"/>
                    <a:pt x="768866" y="1213431"/>
                  </a:cubicBezTo>
                  <a:cubicBezTo>
                    <a:pt x="774767" y="1238107"/>
                    <a:pt x="778357" y="1264327"/>
                    <a:pt x="787802" y="1286432"/>
                  </a:cubicBezTo>
                  <a:cubicBezTo>
                    <a:pt x="810582" y="1340304"/>
                    <a:pt x="832653" y="1394242"/>
                    <a:pt x="842837" y="1455511"/>
                  </a:cubicBezTo>
                  <a:cubicBezTo>
                    <a:pt x="853049" y="1515944"/>
                    <a:pt x="867276" y="1574511"/>
                    <a:pt x="877988" y="1634814"/>
                  </a:cubicBezTo>
                  <a:cubicBezTo>
                    <a:pt x="888390" y="1693895"/>
                    <a:pt x="902813" y="1748857"/>
                    <a:pt x="941063" y="1789731"/>
                  </a:cubicBezTo>
                  <a:cubicBezTo>
                    <a:pt x="957906" y="1807908"/>
                    <a:pt x="975122" y="1831564"/>
                    <a:pt x="980124" y="1857657"/>
                  </a:cubicBezTo>
                  <a:cubicBezTo>
                    <a:pt x="987207" y="1894833"/>
                    <a:pt x="980788" y="1937150"/>
                    <a:pt x="984484" y="1976384"/>
                  </a:cubicBezTo>
                  <a:cubicBezTo>
                    <a:pt x="988781" y="2022576"/>
                    <a:pt x="988793" y="2074493"/>
                    <a:pt x="1007189" y="2110650"/>
                  </a:cubicBezTo>
                  <a:cubicBezTo>
                    <a:pt x="1023612" y="2142809"/>
                    <a:pt x="1034723" y="2173610"/>
                    <a:pt x="1039893" y="2211041"/>
                  </a:cubicBezTo>
                  <a:cubicBezTo>
                    <a:pt x="1043484" y="2237261"/>
                    <a:pt x="1057690" y="2260269"/>
                    <a:pt x="1059162" y="2286682"/>
                  </a:cubicBezTo>
                  <a:cubicBezTo>
                    <a:pt x="1061252" y="2321469"/>
                    <a:pt x="1060754" y="2355740"/>
                    <a:pt x="1070522" y="2388667"/>
                  </a:cubicBezTo>
                  <a:cubicBezTo>
                    <a:pt x="1080600" y="2422815"/>
                    <a:pt x="1085513" y="2459602"/>
                    <a:pt x="1093939" y="2494653"/>
                  </a:cubicBezTo>
                  <a:cubicBezTo>
                    <a:pt x="1098500" y="2513273"/>
                    <a:pt x="1106866" y="2529964"/>
                    <a:pt x="1112007" y="2548197"/>
                  </a:cubicBezTo>
                  <a:cubicBezTo>
                    <a:pt x="1121409" y="2581573"/>
                    <a:pt x="1130232" y="2615336"/>
                    <a:pt x="1138346" y="2649163"/>
                  </a:cubicBezTo>
                  <a:cubicBezTo>
                    <a:pt x="1146465" y="2682988"/>
                    <a:pt x="1157699" y="2716368"/>
                    <a:pt x="1160337" y="2751608"/>
                  </a:cubicBezTo>
                  <a:cubicBezTo>
                    <a:pt x="1164714" y="2811646"/>
                    <a:pt x="1159211" y="2873999"/>
                    <a:pt x="1165737" y="2933012"/>
                  </a:cubicBezTo>
                  <a:cubicBezTo>
                    <a:pt x="1172445" y="2992925"/>
                    <a:pt x="1185964" y="3051556"/>
                    <a:pt x="1202029" y="3107873"/>
                  </a:cubicBezTo>
                  <a:cubicBezTo>
                    <a:pt x="1214635" y="3152396"/>
                    <a:pt x="1227749" y="3194534"/>
                    <a:pt x="1225692" y="3244974"/>
                  </a:cubicBezTo>
                  <a:cubicBezTo>
                    <a:pt x="1224565" y="3273123"/>
                    <a:pt x="1231196" y="3305079"/>
                    <a:pt x="1243916" y="3326221"/>
                  </a:cubicBezTo>
                  <a:cubicBezTo>
                    <a:pt x="1271701" y="3372044"/>
                    <a:pt x="1285247" y="3423911"/>
                    <a:pt x="1293067" y="3480219"/>
                  </a:cubicBezTo>
                  <a:lnTo>
                    <a:pt x="1308071" y="3585182"/>
                  </a:lnTo>
                  <a:lnTo>
                    <a:pt x="1295962" y="3584708"/>
                  </a:lnTo>
                  <a:cubicBezTo>
                    <a:pt x="1237754" y="3586303"/>
                    <a:pt x="1180629" y="3594888"/>
                    <a:pt x="1118893" y="3568330"/>
                  </a:cubicBezTo>
                  <a:cubicBezTo>
                    <a:pt x="1113435" y="3565936"/>
                    <a:pt x="1102517" y="3567964"/>
                    <a:pt x="1094179" y="3567566"/>
                  </a:cubicBezTo>
                  <a:cubicBezTo>
                    <a:pt x="1027548" y="3564029"/>
                    <a:pt x="967064" y="3547281"/>
                    <a:pt x="922719" y="3516472"/>
                  </a:cubicBezTo>
                  <a:cubicBezTo>
                    <a:pt x="908178" y="3506414"/>
                    <a:pt x="892942" y="3497984"/>
                    <a:pt x="877028" y="3490955"/>
                  </a:cubicBezTo>
                  <a:lnTo>
                    <a:pt x="850533" y="3481837"/>
                  </a:lnTo>
                  <a:lnTo>
                    <a:pt x="852113" y="3461170"/>
                  </a:lnTo>
                  <a:cubicBezTo>
                    <a:pt x="854391" y="3434500"/>
                    <a:pt x="848474" y="3414331"/>
                    <a:pt x="831383" y="3399179"/>
                  </a:cubicBezTo>
                  <a:cubicBezTo>
                    <a:pt x="801767" y="3373388"/>
                    <a:pt x="773654" y="3344957"/>
                    <a:pt x="743141" y="3320580"/>
                  </a:cubicBezTo>
                  <a:cubicBezTo>
                    <a:pt x="722236" y="3303685"/>
                    <a:pt x="714543" y="3281842"/>
                    <a:pt x="713221" y="3251241"/>
                  </a:cubicBezTo>
                  <a:cubicBezTo>
                    <a:pt x="712555" y="3234106"/>
                    <a:pt x="704768" y="3217029"/>
                    <a:pt x="697098" y="3202528"/>
                  </a:cubicBezTo>
                  <a:cubicBezTo>
                    <a:pt x="687845" y="3184997"/>
                    <a:pt x="672212" y="3172554"/>
                    <a:pt x="664820" y="3154190"/>
                  </a:cubicBezTo>
                  <a:cubicBezTo>
                    <a:pt x="646169" y="3109209"/>
                    <a:pt x="616744" y="3087991"/>
                    <a:pt x="572501" y="3087312"/>
                  </a:cubicBezTo>
                  <a:cubicBezTo>
                    <a:pt x="533259" y="3086763"/>
                    <a:pt x="493731" y="3044085"/>
                    <a:pt x="497703" y="3005243"/>
                  </a:cubicBezTo>
                  <a:cubicBezTo>
                    <a:pt x="502030" y="2962279"/>
                    <a:pt x="490540" y="2928257"/>
                    <a:pt x="476984" y="2892751"/>
                  </a:cubicBezTo>
                  <a:cubicBezTo>
                    <a:pt x="469363" y="2872905"/>
                    <a:pt x="465404" y="2847135"/>
                    <a:pt x="468947" y="2824527"/>
                  </a:cubicBezTo>
                  <a:cubicBezTo>
                    <a:pt x="482188" y="2738605"/>
                    <a:pt x="520979" y="2665650"/>
                    <a:pt x="569138" y="2595026"/>
                  </a:cubicBezTo>
                  <a:cubicBezTo>
                    <a:pt x="600577" y="2548865"/>
                    <a:pt x="622260" y="2493483"/>
                    <a:pt x="645397" y="2440808"/>
                  </a:cubicBezTo>
                  <a:cubicBezTo>
                    <a:pt x="652529" y="2424387"/>
                    <a:pt x="655029" y="2401457"/>
                    <a:pt x="651820" y="2384384"/>
                  </a:cubicBezTo>
                  <a:cubicBezTo>
                    <a:pt x="640949" y="2324596"/>
                    <a:pt x="629163" y="2264805"/>
                    <a:pt x="612994" y="2207332"/>
                  </a:cubicBezTo>
                  <a:cubicBezTo>
                    <a:pt x="597678" y="2153787"/>
                    <a:pt x="601053" y="2099808"/>
                    <a:pt x="620894" y="2046679"/>
                  </a:cubicBezTo>
                  <a:cubicBezTo>
                    <a:pt x="635367" y="2007977"/>
                    <a:pt x="641110" y="1970814"/>
                    <a:pt x="644614" y="1931265"/>
                  </a:cubicBezTo>
                  <a:cubicBezTo>
                    <a:pt x="647465" y="1898285"/>
                    <a:pt x="653360" y="1862859"/>
                    <a:pt x="665994" y="1832337"/>
                  </a:cubicBezTo>
                  <a:cubicBezTo>
                    <a:pt x="683779" y="1789578"/>
                    <a:pt x="688928" y="1751381"/>
                    <a:pt x="678276" y="1709437"/>
                  </a:cubicBezTo>
                  <a:cubicBezTo>
                    <a:pt x="672576" y="1687079"/>
                    <a:pt x="673987" y="1660990"/>
                    <a:pt x="672955" y="1636123"/>
                  </a:cubicBezTo>
                  <a:cubicBezTo>
                    <a:pt x="671272" y="1597795"/>
                    <a:pt x="671867" y="1558758"/>
                    <a:pt x="668480" y="1520749"/>
                  </a:cubicBezTo>
                  <a:cubicBezTo>
                    <a:pt x="665050" y="1479903"/>
                    <a:pt x="655019" y="1440408"/>
                    <a:pt x="653920" y="1399437"/>
                  </a:cubicBezTo>
                  <a:cubicBezTo>
                    <a:pt x="652652" y="1355309"/>
                    <a:pt x="639893" y="1323154"/>
                    <a:pt x="612686" y="1296979"/>
                  </a:cubicBezTo>
                  <a:cubicBezTo>
                    <a:pt x="595576" y="1280408"/>
                    <a:pt x="578401" y="1259588"/>
                    <a:pt x="570220" y="1235618"/>
                  </a:cubicBezTo>
                  <a:cubicBezTo>
                    <a:pt x="553631" y="1186194"/>
                    <a:pt x="545669" y="1131821"/>
                    <a:pt x="529736" y="1081752"/>
                  </a:cubicBezTo>
                  <a:cubicBezTo>
                    <a:pt x="507466" y="1011390"/>
                    <a:pt x="481332" y="944631"/>
                    <a:pt x="414305" y="918292"/>
                  </a:cubicBezTo>
                  <a:cubicBezTo>
                    <a:pt x="377314" y="903769"/>
                    <a:pt x="368843" y="874065"/>
                    <a:pt x="373924" y="825689"/>
                  </a:cubicBezTo>
                  <a:cubicBezTo>
                    <a:pt x="375689" y="809590"/>
                    <a:pt x="376722" y="786203"/>
                    <a:pt x="368949" y="778726"/>
                  </a:cubicBezTo>
                  <a:cubicBezTo>
                    <a:pt x="345838" y="756354"/>
                    <a:pt x="349308" y="725824"/>
                    <a:pt x="347020" y="694643"/>
                  </a:cubicBezTo>
                  <a:cubicBezTo>
                    <a:pt x="345704" y="675894"/>
                    <a:pt x="339306" y="651346"/>
                    <a:pt x="327478" y="642898"/>
                  </a:cubicBezTo>
                  <a:cubicBezTo>
                    <a:pt x="279698" y="608395"/>
                    <a:pt x="263590" y="549247"/>
                    <a:pt x="243468" y="491960"/>
                  </a:cubicBezTo>
                  <a:cubicBezTo>
                    <a:pt x="237433" y="475142"/>
                    <a:pt x="230250" y="456843"/>
                    <a:pt x="218930" y="446010"/>
                  </a:cubicBezTo>
                  <a:cubicBezTo>
                    <a:pt x="194433" y="422927"/>
                    <a:pt x="180036" y="395344"/>
                    <a:pt x="180614" y="354892"/>
                  </a:cubicBezTo>
                  <a:cubicBezTo>
                    <a:pt x="180923" y="342010"/>
                    <a:pt x="176523" y="328798"/>
                    <a:pt x="171988" y="317521"/>
                  </a:cubicBezTo>
                  <a:cubicBezTo>
                    <a:pt x="162052" y="293291"/>
                    <a:pt x="148442" y="271315"/>
                    <a:pt x="139875" y="246378"/>
                  </a:cubicBezTo>
                  <a:cubicBezTo>
                    <a:pt x="117577" y="182780"/>
                    <a:pt x="95749" y="119890"/>
                    <a:pt x="51499" y="73211"/>
                  </a:cubicBezTo>
                  <a:cubicBezTo>
                    <a:pt x="40691" y="61834"/>
                    <a:pt x="29467" y="49763"/>
                    <a:pt x="19690" y="36621"/>
                  </a:cubicBezTo>
                  <a:close/>
                </a:path>
              </a:pathLst>
            </a:custGeom>
            <a:blipFill dpi="0" rotWithShape="1">
              <a:blip r:embed="rId3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6" name="Tekstiruutu 25">
            <a:extLst>
              <a:ext uri="{FF2B5EF4-FFF2-40B4-BE49-F238E27FC236}">
                <a16:creationId xmlns:a16="http://schemas.microsoft.com/office/drawing/2014/main" id="{E4FC5AAC-9524-4EFC-B6E3-17E38915BA9C}"/>
              </a:ext>
            </a:extLst>
          </p:cNvPr>
          <p:cNvSpPr txBox="1"/>
          <p:nvPr/>
        </p:nvSpPr>
        <p:spPr>
          <a:xfrm rot="15666254">
            <a:off x="6568032" y="2987779"/>
            <a:ext cx="372570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1" indent="0" algn="l">
              <a:buNone/>
            </a:pPr>
            <a:r>
              <a:rPr lang="en-US" sz="1600" dirty="0">
                <a:latin typeface="Abadi Extra Light" panose="020B0604020202020204" pitchFamily="34" charset="0"/>
              </a:rPr>
              <a:t>Kuva: </a:t>
            </a:r>
            <a:r>
              <a:rPr lang="en-US" sz="1600" dirty="0" err="1">
                <a:latin typeface="Abadi Extra Light" panose="020B0604020202020204" pitchFamily="34" charset="0"/>
              </a:rPr>
              <a:t>Unsplash.com</a:t>
            </a:r>
            <a:r>
              <a:rPr lang="en-US" sz="1600" dirty="0">
                <a:latin typeface="Abadi Extra Light" panose="020B0604020202020204" pitchFamily="34" charset="0"/>
              </a:rPr>
              <a:t> / Sue Zeng</a:t>
            </a:r>
          </a:p>
        </p:txBody>
      </p:sp>
      <p:sp>
        <p:nvSpPr>
          <p:cNvPr id="30" name="Tekstiruutu 29">
            <a:extLst>
              <a:ext uri="{FF2B5EF4-FFF2-40B4-BE49-F238E27FC236}">
                <a16:creationId xmlns:a16="http://schemas.microsoft.com/office/drawing/2014/main" id="{3A798383-F998-4FBA-856F-B2F7CF59D0C4}"/>
              </a:ext>
            </a:extLst>
          </p:cNvPr>
          <p:cNvSpPr txBox="1"/>
          <p:nvPr/>
        </p:nvSpPr>
        <p:spPr>
          <a:xfrm rot="15866759">
            <a:off x="1662594" y="3153137"/>
            <a:ext cx="405021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1" indent="0" algn="l">
              <a:buNone/>
            </a:pPr>
            <a:r>
              <a:rPr lang="en-US" sz="1600" dirty="0">
                <a:latin typeface="Abadi Extra Light" panose="020B0604020202020204" pitchFamily="34" charset="0"/>
              </a:rPr>
              <a:t>Kuva: </a:t>
            </a:r>
            <a:r>
              <a:rPr lang="en-US" sz="1600" dirty="0" err="1">
                <a:latin typeface="Abadi Extra Light" panose="020B0604020202020204" pitchFamily="34" charset="0"/>
              </a:rPr>
              <a:t>Unsplash.com</a:t>
            </a:r>
            <a:r>
              <a:rPr lang="en-US" sz="1600" dirty="0">
                <a:latin typeface="Abadi Extra Light" panose="020B0604020202020204" pitchFamily="34" charset="0"/>
              </a:rPr>
              <a:t> / Jordy Meow</a:t>
            </a:r>
          </a:p>
        </p:txBody>
      </p:sp>
    </p:spTree>
    <p:extLst>
      <p:ext uri="{BB962C8B-B14F-4D97-AF65-F5344CB8AC3E}">
        <p14:creationId xmlns:p14="http://schemas.microsoft.com/office/powerpoint/2010/main" val="1977816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isällön paikkamerkki 5" descr="Kuva, joka sisältää kohteen henkilö, sisä, poseeraaminen, päällä pitäminen&#10;&#10;Kuvaus luotu automaattisesti">
            <a:extLst>
              <a:ext uri="{FF2B5EF4-FFF2-40B4-BE49-F238E27FC236}">
                <a16:creationId xmlns:a16="http://schemas.microsoft.com/office/drawing/2014/main" id="{FCCC3DF7-D68F-46E9-998E-A757BCA393B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57" b="2057"/>
          <a:stretch/>
        </p:blipFill>
        <p:spPr>
          <a:xfrm>
            <a:off x="0" y="10"/>
            <a:ext cx="7009876" cy="6857990"/>
          </a:xfrm>
          <a:custGeom>
            <a:avLst/>
            <a:gdLst/>
            <a:ahLst/>
            <a:cxnLst/>
            <a:rect l="l" t="t" r="r" b="b"/>
            <a:pathLst>
              <a:path w="7009896" h="6858000">
                <a:moveTo>
                  <a:pt x="0" y="0"/>
                </a:moveTo>
                <a:lnTo>
                  <a:pt x="7009896" y="0"/>
                </a:lnTo>
                <a:lnTo>
                  <a:pt x="7009896" y="1"/>
                </a:lnTo>
                <a:lnTo>
                  <a:pt x="6295211" y="1"/>
                </a:lnTo>
                <a:lnTo>
                  <a:pt x="6195255" y="380651"/>
                </a:lnTo>
                <a:cubicBezTo>
                  <a:pt x="5677600" y="2559611"/>
                  <a:pt x="5966601" y="4758249"/>
                  <a:pt x="6880029" y="6647018"/>
                </a:cubicBezTo>
                <a:lnTo>
                  <a:pt x="698828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4" name="Freeform: Shape 17">
            <a:extLst>
              <a:ext uri="{FF2B5EF4-FFF2-40B4-BE49-F238E27FC236}">
                <a16:creationId xmlns:a16="http://schemas.microsoft.com/office/drawing/2014/main" id="{5FDF4720-5445-47BE-89FE-E40D1AE6F6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11927" y="-1"/>
            <a:ext cx="6480073" cy="6858002"/>
          </a:xfrm>
          <a:custGeom>
            <a:avLst/>
            <a:gdLst>
              <a:gd name="connsiteX0" fmla="*/ 6130244 w 6480073"/>
              <a:gd name="connsiteY0" fmla="*/ 0 h 6858002"/>
              <a:gd name="connsiteX1" fmla="*/ 6212951 w 6480073"/>
              <a:gd name="connsiteY1" fmla="*/ 314584 h 6858002"/>
              <a:gd name="connsiteX2" fmla="*/ 5540779 w 6480073"/>
              <a:gd name="connsiteY2" fmla="*/ 6756649 h 6858002"/>
              <a:gd name="connsiteX3" fmla="*/ 5489971 w 6480073"/>
              <a:gd name="connsiteY3" fmla="*/ 6858002 h 6858002"/>
              <a:gd name="connsiteX4" fmla="*/ 0 w 6480073"/>
              <a:gd name="connsiteY4" fmla="*/ 6858002 h 6858002"/>
              <a:gd name="connsiteX5" fmla="*/ 0 w 6480073"/>
              <a:gd name="connsiteY5" fmla="*/ 0 h 6858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480073" h="6858002">
                <a:moveTo>
                  <a:pt x="6130244" y="0"/>
                </a:moveTo>
                <a:lnTo>
                  <a:pt x="6212951" y="314584"/>
                </a:lnTo>
                <a:cubicBezTo>
                  <a:pt x="6745828" y="2551616"/>
                  <a:pt x="6460994" y="4808873"/>
                  <a:pt x="5540779" y="6756649"/>
                </a:cubicBezTo>
                <a:lnTo>
                  <a:pt x="5489971" y="6858002"/>
                </a:lnTo>
                <a:lnTo>
                  <a:pt x="0" y="6858002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25" name="Freeform: Shape 19">
            <a:extLst>
              <a:ext uri="{FF2B5EF4-FFF2-40B4-BE49-F238E27FC236}">
                <a16:creationId xmlns:a16="http://schemas.microsoft.com/office/drawing/2014/main" id="{AC8710B4-A815-4082-9E4F-F13A000709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42784" y="0"/>
            <a:ext cx="6249216" cy="6858001"/>
          </a:xfrm>
          <a:custGeom>
            <a:avLst/>
            <a:gdLst>
              <a:gd name="connsiteX0" fmla="*/ 0 w 6249216"/>
              <a:gd name="connsiteY0" fmla="*/ 0 h 6858001"/>
              <a:gd name="connsiteX1" fmla="*/ 5893742 w 6249216"/>
              <a:gd name="connsiteY1" fmla="*/ 1 h 6858001"/>
              <a:gd name="connsiteX2" fmla="*/ 5993697 w 6249216"/>
              <a:gd name="connsiteY2" fmla="*/ 380651 h 6858001"/>
              <a:gd name="connsiteX3" fmla="*/ 5308924 w 6249216"/>
              <a:gd name="connsiteY3" fmla="*/ 6647018 h 6858001"/>
              <a:gd name="connsiteX4" fmla="*/ 5200672 w 6249216"/>
              <a:gd name="connsiteY4" fmla="*/ 6858001 h 6858001"/>
              <a:gd name="connsiteX5" fmla="*/ 1 w 6249216"/>
              <a:gd name="connsiteY5" fmla="*/ 685800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249216" h="6858001">
                <a:moveTo>
                  <a:pt x="0" y="0"/>
                </a:moveTo>
                <a:lnTo>
                  <a:pt x="5893742" y="1"/>
                </a:lnTo>
                <a:lnTo>
                  <a:pt x="5993697" y="380651"/>
                </a:lnTo>
                <a:cubicBezTo>
                  <a:pt x="6511353" y="2559611"/>
                  <a:pt x="6222352" y="4758249"/>
                  <a:pt x="5308924" y="6647018"/>
                </a:cubicBezTo>
                <a:lnTo>
                  <a:pt x="5200672" y="6858001"/>
                </a:lnTo>
                <a:lnTo>
                  <a:pt x="1" y="6858001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AAD50529-2A5B-4954-9B94-DDCE95B135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2517" y="601984"/>
            <a:ext cx="6100024" cy="1396000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sz="3600" b="1" dirty="0" err="1"/>
              <a:t>Subjektiivinen</a:t>
            </a:r>
            <a:r>
              <a:rPr lang="en-US" sz="3600" b="1" dirty="0"/>
              <a:t> </a:t>
            </a:r>
            <a:r>
              <a:rPr lang="en-US" sz="3600" b="1" dirty="0" err="1"/>
              <a:t>turvallisuus</a:t>
            </a:r>
            <a:r>
              <a:rPr lang="en-US" sz="3600" b="1" dirty="0"/>
              <a:t> = </a:t>
            </a:r>
            <a:r>
              <a:rPr lang="fi-FI" sz="3600" b="1" dirty="0"/>
              <a:t>koettu turvallisuus</a:t>
            </a:r>
            <a:r>
              <a:rPr lang="fi-FI" sz="3600" dirty="0"/>
              <a:t> on yksilöllinen ja henkilökohtainen tunne ja kokemus. </a:t>
            </a:r>
            <a:br>
              <a:rPr lang="fi-FI" sz="3600" dirty="0"/>
            </a:br>
            <a:br>
              <a:rPr lang="en-US" sz="3600" dirty="0"/>
            </a:br>
            <a:endParaRPr lang="en-US" sz="2400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59711A1-F9B2-4C01-A5B9-4FA1F5938E1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71967" y="1891867"/>
            <a:ext cx="5320033" cy="4168206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en-US" sz="2000" dirty="0" err="1"/>
              <a:t>Muodostuu</a:t>
            </a:r>
            <a:r>
              <a:rPr lang="en-US" sz="2000" dirty="0"/>
              <a:t> </a:t>
            </a:r>
            <a:r>
              <a:rPr lang="en-US" sz="2000" dirty="0" err="1"/>
              <a:t>lukuisten</a:t>
            </a:r>
            <a:r>
              <a:rPr lang="en-US" sz="2000" dirty="0"/>
              <a:t> </a:t>
            </a:r>
            <a:r>
              <a:rPr lang="en-US" sz="2000" dirty="0" err="1"/>
              <a:t>tekijöiden</a:t>
            </a:r>
            <a:r>
              <a:rPr lang="en-US" sz="2000" dirty="0"/>
              <a:t> </a:t>
            </a:r>
            <a:r>
              <a:rPr lang="en-US" sz="2000" dirty="0" err="1"/>
              <a:t>yhteisvaikutuksesta</a:t>
            </a:r>
            <a:r>
              <a:rPr lang="en-US" sz="2000" dirty="0"/>
              <a:t>, </a:t>
            </a:r>
            <a:r>
              <a:rPr lang="en-US" sz="2000" dirty="0" err="1"/>
              <a:t>esim</a:t>
            </a:r>
            <a:r>
              <a:rPr lang="en-US" sz="2000" dirty="0"/>
              <a:t>.</a:t>
            </a:r>
          </a:p>
          <a:p>
            <a:pPr marL="0"/>
            <a:r>
              <a:rPr lang="en-US" sz="2000" dirty="0" err="1"/>
              <a:t>aikaisemmat</a:t>
            </a:r>
            <a:r>
              <a:rPr lang="en-US" sz="2000" dirty="0"/>
              <a:t> </a:t>
            </a:r>
            <a:r>
              <a:rPr lang="en-US" sz="2000" dirty="0" err="1"/>
              <a:t>kokemukset</a:t>
            </a:r>
            <a:endParaRPr lang="en-US" sz="2000" dirty="0">
              <a:cs typeface="Calibri"/>
            </a:endParaRPr>
          </a:p>
          <a:p>
            <a:pPr marL="0"/>
            <a:r>
              <a:rPr lang="en-US" sz="2000" dirty="0" err="1"/>
              <a:t>elämäntilanne</a:t>
            </a:r>
            <a:endParaRPr lang="en-US" sz="2000" dirty="0">
              <a:cs typeface="Calibri"/>
            </a:endParaRPr>
          </a:p>
          <a:p>
            <a:pPr marL="0"/>
            <a:r>
              <a:rPr lang="en-US" sz="2000" dirty="0" err="1"/>
              <a:t>omat</a:t>
            </a:r>
            <a:r>
              <a:rPr lang="en-US" sz="2000" dirty="0"/>
              <a:t> </a:t>
            </a:r>
            <a:r>
              <a:rPr lang="en-US" sz="2000" dirty="0" err="1"/>
              <a:t>vaikutusmahdollisuudet</a:t>
            </a:r>
            <a:endParaRPr lang="en-US" sz="2000" dirty="0">
              <a:cs typeface="Calibri"/>
            </a:endParaRPr>
          </a:p>
          <a:p>
            <a:pPr marL="0"/>
            <a:r>
              <a:rPr lang="en-US" sz="2000" dirty="0"/>
              <a:t>median </a:t>
            </a:r>
            <a:r>
              <a:rPr lang="en-US" sz="2000" dirty="0" err="1"/>
              <a:t>luoma</a:t>
            </a:r>
            <a:r>
              <a:rPr lang="en-US" sz="2000" dirty="0"/>
              <a:t> </a:t>
            </a:r>
            <a:r>
              <a:rPr lang="en-US" sz="2000" dirty="0" err="1"/>
              <a:t>mielikuva</a:t>
            </a:r>
            <a:endParaRPr lang="en-US" sz="2000" dirty="0"/>
          </a:p>
          <a:p>
            <a:pPr marL="0" indent="0">
              <a:buNone/>
            </a:pPr>
            <a:endParaRPr lang="en-US" sz="2000" dirty="0">
              <a:cs typeface="Calibri"/>
            </a:endParaRPr>
          </a:p>
          <a:p>
            <a:pPr marL="0" indent="0">
              <a:buNone/>
            </a:pPr>
            <a:r>
              <a:rPr lang="fi-FI" sz="2000" b="1" dirty="0"/>
              <a:t>Turvattomuuden tunne</a:t>
            </a:r>
            <a:r>
              <a:rPr lang="fi-FI" sz="2000" dirty="0"/>
              <a:t> voi ilmetä pelkoina, huolestuneisuutena sekä psykosomaattisina oireina. </a:t>
            </a:r>
          </a:p>
          <a:p>
            <a:pPr marL="0" indent="0">
              <a:buNone/>
            </a:pPr>
            <a:endParaRPr lang="en-US" sz="2000" dirty="0">
              <a:cs typeface="Calibri"/>
            </a:endParaRPr>
          </a:p>
          <a:p>
            <a:pPr marL="0" indent="0">
              <a:buNone/>
            </a:pPr>
            <a:r>
              <a:rPr lang="en-US" sz="2000" dirty="0" err="1"/>
              <a:t>Tuvallisuuden</a:t>
            </a:r>
            <a:r>
              <a:rPr lang="en-US" sz="2000" dirty="0"/>
              <a:t> ja </a:t>
            </a:r>
            <a:r>
              <a:rPr lang="en-US" sz="2000" dirty="0" err="1"/>
              <a:t>turvattomuuden</a:t>
            </a:r>
            <a:r>
              <a:rPr lang="en-US" sz="2000" dirty="0"/>
              <a:t> </a:t>
            </a:r>
            <a:r>
              <a:rPr lang="en-US" sz="2000" dirty="0" err="1"/>
              <a:t>tunne</a:t>
            </a:r>
            <a:r>
              <a:rPr lang="en-US" sz="2000" dirty="0"/>
              <a:t> on </a:t>
            </a:r>
            <a:r>
              <a:rPr lang="en-US" sz="2000" dirty="0" err="1"/>
              <a:t>aina</a:t>
            </a:r>
            <a:r>
              <a:rPr lang="en-US" sz="2000" dirty="0"/>
              <a:t> </a:t>
            </a:r>
            <a:r>
              <a:rPr lang="en-US" sz="2000" dirty="0" err="1"/>
              <a:t>sidottu</a:t>
            </a:r>
            <a:r>
              <a:rPr lang="en-US" sz="2000" dirty="0"/>
              <a:t> </a:t>
            </a:r>
            <a:r>
              <a:rPr lang="en-US" sz="2000" dirty="0" err="1"/>
              <a:t>tilanteeseen</a:t>
            </a:r>
            <a:r>
              <a:rPr lang="en-US" sz="2000" dirty="0"/>
              <a:t>, </a:t>
            </a:r>
            <a:r>
              <a:rPr lang="en-US" sz="2000" dirty="0" err="1"/>
              <a:t>aikaan</a:t>
            </a:r>
            <a:r>
              <a:rPr lang="en-US" sz="2000" dirty="0"/>
              <a:t> ja </a:t>
            </a:r>
            <a:r>
              <a:rPr lang="en-US" sz="2000" dirty="0" err="1"/>
              <a:t>paikkaan</a:t>
            </a:r>
            <a:r>
              <a:rPr lang="en-US" sz="2000" dirty="0"/>
              <a:t>.</a:t>
            </a:r>
          </a:p>
        </p:txBody>
      </p:sp>
      <p:sp>
        <p:nvSpPr>
          <p:cNvPr id="15" name="Tekstiruutu 14">
            <a:extLst>
              <a:ext uri="{FF2B5EF4-FFF2-40B4-BE49-F238E27FC236}">
                <a16:creationId xmlns:a16="http://schemas.microsoft.com/office/drawing/2014/main" id="{9043004A-211E-474C-A81B-C983004BBEE9}"/>
              </a:ext>
            </a:extLst>
          </p:cNvPr>
          <p:cNvSpPr txBox="1"/>
          <p:nvPr/>
        </p:nvSpPr>
        <p:spPr>
          <a:xfrm rot="16200000">
            <a:off x="-1897648" y="3077612"/>
            <a:ext cx="43053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1" indent="0" algn="l">
              <a:buNone/>
            </a:pPr>
            <a:r>
              <a:rPr lang="en-US" sz="1600" dirty="0">
                <a:latin typeface="Abadi Extra Light" panose="020B0604020202020204" pitchFamily="34" charset="0"/>
              </a:rPr>
              <a:t>Kuva: </a:t>
            </a:r>
            <a:r>
              <a:rPr lang="en-US" sz="1600" dirty="0" err="1">
                <a:latin typeface="Abadi Extra Light" panose="020B0604020202020204" pitchFamily="34" charset="0"/>
              </a:rPr>
              <a:t>Unsplash.com</a:t>
            </a:r>
            <a:r>
              <a:rPr lang="en-US" sz="1600" dirty="0">
                <a:latin typeface="Abadi Extra Light" panose="020B0604020202020204" pitchFamily="34" charset="0"/>
              </a:rPr>
              <a:t> / Danie Franco</a:t>
            </a:r>
          </a:p>
        </p:txBody>
      </p:sp>
    </p:spTree>
    <p:extLst>
      <p:ext uri="{BB962C8B-B14F-4D97-AF65-F5344CB8AC3E}">
        <p14:creationId xmlns:p14="http://schemas.microsoft.com/office/powerpoint/2010/main" val="106970656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470A6BBC-FBCC-4404-8138-72A1E4588A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760" y="2767106"/>
            <a:ext cx="3627120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Turvallisuus</a:t>
            </a:r>
            <a:r>
              <a:rPr lang="en-US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terveyden</a:t>
            </a:r>
            <a:r>
              <a:rPr lang="en-US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näkökulmasta</a:t>
            </a:r>
            <a:endParaRPr lang="en-US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F0CF1C58-07D5-418F-A2ED-24EB7DB0F3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5500" y="217983"/>
            <a:ext cx="6626390" cy="6526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63068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DBC6133C-0615-4CE4-9132-37E609A9BD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1CCDFDB3-421B-4F05-9DE8-8350C86622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508" y="587829"/>
            <a:ext cx="6184973" cy="1472343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z="32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Objektiivinen</a:t>
            </a:r>
            <a:r>
              <a:rPr lang="en-US" sz="32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2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turvallisuus</a:t>
            </a:r>
            <a:r>
              <a:rPr lang="en-US" sz="32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2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eli</a:t>
            </a:r>
            <a:r>
              <a:rPr lang="en-US" sz="32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fi-FI" sz="32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</a:t>
            </a:r>
            <a:r>
              <a:rPr lang="fi-FI" sz="3200" b="1" dirty="0"/>
              <a:t>odellinen turvallisuus </a:t>
            </a:r>
            <a:br>
              <a:rPr lang="en-US" sz="32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32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- </a:t>
            </a:r>
            <a:r>
              <a:rPr lang="en-US" sz="32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mitattu</a:t>
            </a:r>
            <a:r>
              <a:rPr lang="en-US" sz="32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2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turvallisuustilanne</a:t>
            </a:r>
            <a:r>
              <a:rPr lang="en-US" sz="32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2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yhteiskunnassa</a:t>
            </a:r>
            <a:endParaRPr lang="en-US" sz="32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69CC832-2974-4E8D-90ED-3E2941BA73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16533" y="1944913"/>
            <a:ext cx="402336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0B2095B-EE91-4672-8944-39091AD2807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21551" y="2031101"/>
            <a:ext cx="5356289" cy="378029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400" dirty="0" err="1"/>
              <a:t>Mittaus</a:t>
            </a:r>
            <a:r>
              <a:rPr lang="en-US" sz="2400" dirty="0"/>
              <a:t> </a:t>
            </a:r>
            <a:r>
              <a:rPr lang="en-US" sz="2400" dirty="0" err="1"/>
              <a:t>perustuu</a:t>
            </a:r>
            <a:r>
              <a:rPr lang="en-US" sz="2400" dirty="0"/>
              <a:t> </a:t>
            </a:r>
            <a:r>
              <a:rPr lang="en-US" sz="2400" dirty="0" err="1"/>
              <a:t>tilastotietoihin</a:t>
            </a:r>
            <a:endParaRPr lang="en-US" sz="2400" dirty="0"/>
          </a:p>
          <a:p>
            <a:r>
              <a:rPr lang="en-US" sz="2400" dirty="0" err="1"/>
              <a:t>Tilastot</a:t>
            </a:r>
            <a:r>
              <a:rPr lang="en-US" sz="2400" dirty="0"/>
              <a:t> </a:t>
            </a:r>
            <a:r>
              <a:rPr lang="en-US" sz="2400" dirty="0" err="1"/>
              <a:t>kuvaavat</a:t>
            </a:r>
            <a:r>
              <a:rPr lang="en-US" sz="2400" dirty="0"/>
              <a:t> </a:t>
            </a:r>
            <a:r>
              <a:rPr lang="en-US" sz="2400" dirty="0" err="1"/>
              <a:t>kerrallaan</a:t>
            </a:r>
            <a:r>
              <a:rPr lang="en-US" sz="2400" dirty="0"/>
              <a:t> </a:t>
            </a:r>
            <a:r>
              <a:rPr lang="en-US" sz="2400" dirty="0" err="1"/>
              <a:t>yhtä</a:t>
            </a:r>
            <a:r>
              <a:rPr lang="en-US" sz="2400" dirty="0"/>
              <a:t> </a:t>
            </a:r>
            <a:r>
              <a:rPr lang="en-US" sz="2400" dirty="0" err="1"/>
              <a:t>turvallisuuden</a:t>
            </a:r>
            <a:r>
              <a:rPr lang="en-US" sz="2400" dirty="0"/>
              <a:t> </a:t>
            </a:r>
            <a:r>
              <a:rPr lang="en-US" sz="2400" dirty="0" err="1"/>
              <a:t>osa-aluetta</a:t>
            </a:r>
            <a:r>
              <a:rPr lang="en-US" sz="2400" dirty="0"/>
              <a:t>, </a:t>
            </a:r>
            <a:r>
              <a:rPr lang="en-US" sz="2400" dirty="0" err="1"/>
              <a:t>esim</a:t>
            </a:r>
            <a:r>
              <a:rPr lang="en-US" sz="2400" dirty="0"/>
              <a:t>.</a:t>
            </a:r>
          </a:p>
          <a:p>
            <a:pPr lvl="1"/>
            <a:r>
              <a:rPr lang="en-US" dirty="0" err="1"/>
              <a:t>liikenneonnettomuudet</a:t>
            </a:r>
            <a:endParaRPr lang="en-US" dirty="0"/>
          </a:p>
          <a:p>
            <a:pPr lvl="1"/>
            <a:r>
              <a:rPr lang="en-US" dirty="0" err="1"/>
              <a:t>työ</a:t>
            </a:r>
            <a:r>
              <a:rPr lang="en-US" dirty="0"/>
              <a:t>-/</a:t>
            </a:r>
            <a:r>
              <a:rPr lang="en-US" dirty="0" err="1"/>
              <a:t>kotitapaturmat</a:t>
            </a:r>
            <a:endParaRPr lang="en-US" dirty="0"/>
          </a:p>
          <a:p>
            <a:pPr lvl="1"/>
            <a:r>
              <a:rPr lang="en-US" dirty="0" err="1"/>
              <a:t>vapaa-ajan</a:t>
            </a:r>
            <a:r>
              <a:rPr lang="en-US" dirty="0"/>
              <a:t> </a:t>
            </a:r>
            <a:r>
              <a:rPr lang="en-US" dirty="0" err="1"/>
              <a:t>tapaturmat</a:t>
            </a:r>
            <a:endParaRPr lang="en-US" dirty="0"/>
          </a:p>
          <a:p>
            <a:pPr lvl="1"/>
            <a:r>
              <a:rPr lang="en-US" dirty="0" err="1"/>
              <a:t>koronaan</a:t>
            </a:r>
            <a:r>
              <a:rPr lang="en-US" dirty="0"/>
              <a:t> </a:t>
            </a:r>
            <a:r>
              <a:rPr lang="en-US" dirty="0" err="1"/>
              <a:t>sairastuneet</a:t>
            </a:r>
            <a:endParaRPr lang="en-US" dirty="0"/>
          </a:p>
          <a:p>
            <a:pPr lvl="1"/>
            <a:r>
              <a:rPr lang="en-US" dirty="0"/>
              <a:t>palo-/</a:t>
            </a:r>
            <a:r>
              <a:rPr lang="en-US" dirty="0" err="1"/>
              <a:t>hukkumiskukuolemat</a:t>
            </a:r>
            <a:endParaRPr lang="en-US" dirty="0"/>
          </a:p>
          <a:p>
            <a:pPr lvl="1"/>
            <a:r>
              <a:rPr lang="en-US" dirty="0" err="1"/>
              <a:t>henkirikokset</a:t>
            </a:r>
            <a:r>
              <a:rPr lang="en-US" dirty="0"/>
              <a:t>/</a:t>
            </a:r>
            <a:r>
              <a:rPr lang="en-US" dirty="0" err="1"/>
              <a:t>rikollisuus</a:t>
            </a:r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5222F96-971A-4F90-B841-6BAB416C7A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225843" y="6053360"/>
            <a:ext cx="740664" cy="15412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8980754-6F4B-43C9-B9BE-127B6BED65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904923" y="215201"/>
            <a:ext cx="740664" cy="1183349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96793" y="354959"/>
            <a:ext cx="6184973" cy="59152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Sisällön paikkamerkki 5">
            <a:extLst>
              <a:ext uri="{FF2B5EF4-FFF2-40B4-BE49-F238E27FC236}">
                <a16:creationId xmlns:a16="http://schemas.microsoft.com/office/drawing/2014/main" id="{88668ECF-B9AA-4462-9045-741037D149A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277527" y="1130420"/>
            <a:ext cx="6604239" cy="4653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47827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FE2F3"/>
        </a:solid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Google Shape;110;p8" title="puhekupla-ikoni-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92800" y="295933"/>
            <a:ext cx="1545667" cy="1545667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8"/>
          <p:cNvSpPr txBox="1">
            <a:spLocks noGrp="1"/>
          </p:cNvSpPr>
          <p:nvPr>
            <p:ph type="title" idx="4294967295"/>
          </p:nvPr>
        </p:nvSpPr>
        <p:spPr>
          <a:xfrm>
            <a:off x="863600" y="918683"/>
            <a:ext cx="10464800" cy="6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rmAutofit/>
          </a:bodyPr>
          <a:lstStyle/>
          <a:p>
            <a:pPr>
              <a:buSzPts val="2800"/>
            </a:pPr>
            <a:r>
              <a:rPr lang="fi-FI"/>
              <a:t>Keskustelu</a:t>
            </a:r>
            <a:endParaRPr/>
          </a:p>
        </p:txBody>
      </p:sp>
      <p:sp>
        <p:nvSpPr>
          <p:cNvPr id="112" name="Google Shape;112;p8"/>
          <p:cNvSpPr txBox="1">
            <a:spLocks noGrp="1"/>
          </p:cNvSpPr>
          <p:nvPr>
            <p:ph type="body" idx="1"/>
          </p:nvPr>
        </p:nvSpPr>
        <p:spPr>
          <a:xfrm>
            <a:off x="2019200" y="1841600"/>
            <a:ext cx="9386400" cy="416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67" rIns="45700" bIns="22867" anchor="t" anchorCtr="0">
            <a:noAutofit/>
          </a:bodyPr>
          <a:lstStyle/>
          <a:p>
            <a:pPr marL="0" indent="0">
              <a:spcBef>
                <a:spcPts val="1200"/>
              </a:spcBef>
            </a:pPr>
            <a:r>
              <a:rPr lang="fi-FI" sz="2667"/>
              <a:t>Maanpuolustustiedotuksen suunnittelukunnan haastattelututkimuksen (2024) mukaan yli puolet (58 %) uskoo Suomen ja suomalaisten elävän seuraavien viiden vuoden aikana turvattomammassa maailmassa kuin nykyään. </a:t>
            </a:r>
            <a:endParaRPr sz="2667"/>
          </a:p>
          <a:p>
            <a:pPr indent="-474121">
              <a:spcBef>
                <a:spcPts val="1200"/>
              </a:spcBef>
              <a:buSzPts val="2000"/>
              <a:buAutoNum type="arabicParenR"/>
            </a:pPr>
            <a:r>
              <a:rPr lang="fi-FI" sz="2667"/>
              <a:t>Mitkä tekijät voivat mielestäsi selittää sitä, että tulevaisuus koetaan turvattomammaksi? </a:t>
            </a:r>
            <a:endParaRPr sz="2667"/>
          </a:p>
          <a:p>
            <a:pPr indent="-474121">
              <a:buSzPts val="2000"/>
              <a:buAutoNum type="arabicParenR"/>
            </a:pPr>
            <a:r>
              <a:rPr lang="fi-FI" sz="2667"/>
              <a:t>Miten voi pyrkiä lisäämään omaa koettua turvallisuuttaan? </a:t>
            </a:r>
            <a:endParaRPr sz="2667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a26a437f9d_0_0"/>
          <p:cNvSpPr txBox="1"/>
          <p:nvPr/>
        </p:nvSpPr>
        <p:spPr>
          <a:xfrm>
            <a:off x="454951" y="1383313"/>
            <a:ext cx="11392400" cy="4502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237061" indent="-118530" defTabSz="1219170">
              <a:lnSpc>
                <a:spcPct val="115000"/>
              </a:lnSpc>
              <a:spcBef>
                <a:spcPts val="400"/>
              </a:spcBef>
              <a:buClr>
                <a:srgbClr val="333333"/>
              </a:buClr>
              <a:buSzPts val="1300"/>
            </a:pPr>
            <a:endParaRPr sz="1733" kern="0">
              <a:solidFill>
                <a:srgbClr val="333333"/>
              </a:solidFill>
              <a:highlight>
                <a:srgbClr val="FFFFFF"/>
              </a:highlight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8" name="Google Shape;118;g3a26a437f9d_0_0"/>
          <p:cNvSpPr txBox="1">
            <a:spLocks noGrp="1"/>
          </p:cNvSpPr>
          <p:nvPr>
            <p:ph type="body" idx="1"/>
          </p:nvPr>
        </p:nvSpPr>
        <p:spPr>
          <a:xfrm>
            <a:off x="6647100" y="327300"/>
            <a:ext cx="5234000" cy="141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67" rIns="45700" bIns="22867" anchor="t" anchorCtr="0">
            <a:noAutofit/>
          </a:bodyPr>
          <a:lstStyle/>
          <a:p>
            <a:pPr marL="0" indent="0"/>
            <a:r>
              <a:rPr lang="fi-FI" sz="3467"/>
              <a:t>Turvallisuusympäristö on muuttunut epävakaammaksi</a:t>
            </a:r>
            <a:endParaRPr sz="3467"/>
          </a:p>
        </p:txBody>
      </p:sp>
      <p:sp>
        <p:nvSpPr>
          <p:cNvPr id="119" name="Google Shape;119;g3a26a437f9d_0_0"/>
          <p:cNvSpPr txBox="1">
            <a:spLocks noGrp="1"/>
          </p:cNvSpPr>
          <p:nvPr>
            <p:ph type="body" idx="2"/>
          </p:nvPr>
        </p:nvSpPr>
        <p:spPr>
          <a:xfrm>
            <a:off x="6461700" y="1742500"/>
            <a:ext cx="5604800" cy="454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67" rIns="45700" bIns="22867" anchor="t" anchorCtr="0">
            <a:noAutofit/>
          </a:bodyPr>
          <a:lstStyle/>
          <a:p>
            <a:pPr indent="-474121">
              <a:buSzPts val="2000"/>
              <a:buChar char="●"/>
            </a:pPr>
            <a:r>
              <a:rPr lang="fi-FI" sz="2667"/>
              <a:t>Globaalit haasteet ovat muuttaneet turvallisuus- ympäristöä ja vaikuttavat  </a:t>
            </a:r>
            <a:r>
              <a:rPr lang="fi-FI" sz="2667" b="1"/>
              <a:t>inhimilliseen turvallisuuteen.</a:t>
            </a:r>
            <a:endParaRPr sz="2667" b="1"/>
          </a:p>
          <a:p>
            <a:pPr indent="-474121">
              <a:buSzPts val="2000"/>
              <a:buChar char="●"/>
            </a:pPr>
            <a:r>
              <a:rPr lang="fi-FI" sz="2667"/>
              <a:t>Syrjäytyminen ja sosiaalinen pahoinvointi ovat Suomen sisäisen turvallisuuden suurimpia riskejä.</a:t>
            </a:r>
            <a:endParaRPr sz="2667"/>
          </a:p>
          <a:p>
            <a:pPr indent="-474121">
              <a:buSzPts val="2000"/>
              <a:buChar char="●"/>
            </a:pPr>
            <a:r>
              <a:rPr lang="fi-FI" sz="2667" b="1"/>
              <a:t>Kyberturvallisuus </a:t>
            </a:r>
            <a:r>
              <a:rPr lang="fi-FI" sz="2667"/>
              <a:t>on noussut tärkeäksi osaksi turvallisuutta. </a:t>
            </a:r>
            <a:endParaRPr sz="2667"/>
          </a:p>
        </p:txBody>
      </p:sp>
      <p:pic>
        <p:nvPicPr>
          <p:cNvPr id="120" name="Google Shape;120;g3a26a437f9d_0_0" title="digital-marketing-2375583_960_720.jpg"/>
          <p:cNvPicPr preferRelativeResize="0">
            <a:picLocks noGrp="1"/>
          </p:cNvPicPr>
          <p:nvPr>
            <p:ph type="pic" idx="3"/>
          </p:nvPr>
        </p:nvPicPr>
        <p:blipFill rotWithShape="1">
          <a:blip r:embed="rId3">
            <a:alphaModFix/>
          </a:blip>
          <a:srcRect l="18809" r="18803"/>
          <a:stretch/>
        </p:blipFill>
        <p:spPr>
          <a:xfrm>
            <a:off x="-128367" y="1"/>
            <a:ext cx="6417568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g3a26a437f9d_0_0"/>
          <p:cNvSpPr txBox="1">
            <a:spLocks noGrp="1"/>
          </p:cNvSpPr>
          <p:nvPr>
            <p:ph type="body" idx="4"/>
          </p:nvPr>
        </p:nvSpPr>
        <p:spPr>
          <a:xfrm>
            <a:off x="0" y="6519093"/>
            <a:ext cx="4157200" cy="43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67" rIns="45700" bIns="22867" anchor="t" anchorCtr="0">
            <a:noAutofit/>
          </a:bodyPr>
          <a:lstStyle/>
          <a:p>
            <a:pPr marL="0" indent="0"/>
            <a:r>
              <a:rPr lang="fi-FI">
                <a:solidFill>
                  <a:schemeClr val="dk1"/>
                </a:solidFill>
              </a:rPr>
              <a:t>Lähde: Pixabay, CC0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Sisällön paikkamerkki 5">
            <a:extLst>
              <a:ext uri="{FF2B5EF4-FFF2-40B4-BE49-F238E27FC236}">
                <a16:creationId xmlns:a16="http://schemas.microsoft.com/office/drawing/2014/main" id="{38FFD566-E7CA-477F-9255-6F86EF6B296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82" b="-1"/>
          <a:stretch/>
        </p:blipFill>
        <p:spPr>
          <a:xfrm>
            <a:off x="-3047" y="0"/>
            <a:ext cx="9263809" cy="6857990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899D9668-1848-4244-9503-25C1AA5D70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240" y="25400"/>
            <a:ext cx="7884160" cy="990600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b="1" dirty="0" err="1"/>
              <a:t>Koulun</a:t>
            </a:r>
            <a:r>
              <a:rPr lang="en-US" b="1" dirty="0"/>
              <a:t> </a:t>
            </a:r>
            <a:r>
              <a:rPr lang="en-US" b="1" dirty="0" err="1"/>
              <a:t>paloturvallisuus</a:t>
            </a:r>
            <a:r>
              <a:rPr lang="en-US" b="1" dirty="0"/>
              <a:t> ja </a:t>
            </a:r>
            <a:r>
              <a:rPr lang="en-US" b="1" dirty="0" err="1"/>
              <a:t>turvataidot</a:t>
            </a:r>
            <a:endParaRPr lang="en-US" b="1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C186384-712F-4118-992D-7F5A53511FB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026400" y="632139"/>
            <a:ext cx="4072812" cy="6042981"/>
          </a:xfrm>
        </p:spPr>
        <p:txBody>
          <a:bodyPr vert="horz" lIns="91440" tIns="45720" rIns="91440" bIns="45720" rtlCol="0">
            <a:noAutofit/>
          </a:bodyPr>
          <a:lstStyle/>
          <a:p>
            <a:pPr marL="0" indent="0">
              <a:buNone/>
            </a:pPr>
            <a:r>
              <a:rPr lang="en-US" b="1" dirty="0" err="1"/>
              <a:t>Ennakointi</a:t>
            </a:r>
            <a:endParaRPr lang="en-US" b="1" dirty="0"/>
          </a:p>
          <a:p>
            <a:r>
              <a:rPr lang="en-US" sz="2000" dirty="0" err="1"/>
              <a:t>Koulun</a:t>
            </a:r>
            <a:r>
              <a:rPr lang="en-US" sz="2000" dirty="0"/>
              <a:t> </a:t>
            </a:r>
            <a:r>
              <a:rPr lang="en-US" sz="2000" dirty="0" err="1"/>
              <a:t>pelastussuunnitelma</a:t>
            </a:r>
            <a:endParaRPr lang="en-US" sz="2000" dirty="0"/>
          </a:p>
          <a:p>
            <a:r>
              <a:rPr lang="en-US" sz="2000" dirty="0" err="1"/>
              <a:t>Opasteet</a:t>
            </a:r>
            <a:r>
              <a:rPr lang="en-US" sz="2000" dirty="0"/>
              <a:t>: </a:t>
            </a:r>
            <a:r>
              <a:rPr lang="en-US" sz="2000" dirty="0" err="1"/>
              <a:t>alkusammutusvälineet</a:t>
            </a:r>
            <a:r>
              <a:rPr lang="en-US" sz="2000" dirty="0"/>
              <a:t>, </a:t>
            </a:r>
            <a:r>
              <a:rPr lang="en-US" sz="2000" dirty="0" err="1"/>
              <a:t>hätäpoistumistiet</a:t>
            </a:r>
            <a:endParaRPr lang="en-US" sz="2000" dirty="0"/>
          </a:p>
          <a:p>
            <a:r>
              <a:rPr lang="en-US" sz="2000" dirty="0" err="1"/>
              <a:t>Poistumisharjoitukset</a:t>
            </a:r>
            <a:r>
              <a:rPr lang="en-US" sz="2000" dirty="0"/>
              <a:t> </a:t>
            </a:r>
          </a:p>
          <a:p>
            <a:pPr marL="0" indent="0">
              <a:buNone/>
            </a:pPr>
            <a:r>
              <a:rPr lang="en-US" b="1" dirty="0" err="1"/>
              <a:t>Turvataidot</a:t>
            </a:r>
            <a:r>
              <a:rPr lang="en-US" b="1" dirty="0"/>
              <a:t> </a:t>
            </a:r>
            <a:r>
              <a:rPr lang="en-US" b="1" dirty="0" err="1"/>
              <a:t>tilanteessa</a:t>
            </a:r>
            <a:endParaRPr lang="en-US" b="1" dirty="0"/>
          </a:p>
          <a:p>
            <a:r>
              <a:rPr lang="en-US" sz="2000" dirty="0" err="1"/>
              <a:t>Alkusammutustoimenpiteet</a:t>
            </a:r>
            <a:endParaRPr lang="en-US" sz="2000" dirty="0"/>
          </a:p>
          <a:p>
            <a:r>
              <a:rPr lang="en-US" sz="2000" dirty="0" err="1"/>
              <a:t>Soitto</a:t>
            </a:r>
            <a:r>
              <a:rPr lang="en-US" sz="2000" dirty="0"/>
              <a:t> </a:t>
            </a:r>
            <a:r>
              <a:rPr lang="en-US" sz="2000" dirty="0" err="1"/>
              <a:t>hätänumerron</a:t>
            </a:r>
            <a:r>
              <a:rPr lang="en-US" sz="2000" dirty="0"/>
              <a:t> 112</a:t>
            </a:r>
          </a:p>
          <a:p>
            <a:r>
              <a:rPr lang="en-US" sz="2000" dirty="0" err="1"/>
              <a:t>Turvallisen</a:t>
            </a:r>
            <a:r>
              <a:rPr lang="en-US" sz="2000" dirty="0"/>
              <a:t> </a:t>
            </a:r>
            <a:r>
              <a:rPr lang="en-US" sz="2000" dirty="0" err="1"/>
              <a:t>poistumistien</a:t>
            </a:r>
            <a:r>
              <a:rPr lang="en-US" sz="2000" dirty="0"/>
              <a:t> </a:t>
            </a:r>
            <a:r>
              <a:rPr lang="en-US" sz="2000" dirty="0" err="1"/>
              <a:t>valinta</a:t>
            </a:r>
            <a:endParaRPr lang="en-US" sz="2000" dirty="0"/>
          </a:p>
          <a:p>
            <a:pPr marL="0" indent="0">
              <a:buNone/>
            </a:pPr>
            <a:r>
              <a:rPr lang="en-US" b="1" dirty="0" err="1"/>
              <a:t>Tilanteen</a:t>
            </a:r>
            <a:r>
              <a:rPr lang="en-US" b="1" dirty="0"/>
              <a:t> </a:t>
            </a:r>
            <a:r>
              <a:rPr lang="en-US" b="1" dirty="0" err="1"/>
              <a:t>jälkeen</a:t>
            </a:r>
            <a:endParaRPr lang="en-US" b="1" dirty="0"/>
          </a:p>
          <a:p>
            <a:pPr marL="0"/>
            <a:r>
              <a:rPr lang="en-US" sz="2000" dirty="0" err="1"/>
              <a:t>Saapuminen</a:t>
            </a:r>
            <a:r>
              <a:rPr lang="en-US" sz="2000" dirty="0"/>
              <a:t> </a:t>
            </a:r>
            <a:r>
              <a:rPr lang="en-US" sz="2000" dirty="0" err="1"/>
              <a:t>sovitulle</a:t>
            </a:r>
            <a:r>
              <a:rPr lang="en-US" sz="2000" dirty="0"/>
              <a:t> </a:t>
            </a:r>
            <a:r>
              <a:rPr lang="en-US" sz="2000" dirty="0" err="1"/>
              <a:t>kokoontumispaikalle</a:t>
            </a:r>
            <a:endParaRPr lang="en-US" sz="2000" dirty="0"/>
          </a:p>
          <a:p>
            <a:pPr marL="0"/>
            <a:r>
              <a:rPr lang="en-US" sz="2000" dirty="0" err="1"/>
              <a:t>Muiden</a:t>
            </a:r>
            <a:r>
              <a:rPr lang="en-US" sz="2000" dirty="0"/>
              <a:t> </a:t>
            </a:r>
            <a:r>
              <a:rPr lang="en-US" sz="2000" dirty="0" err="1"/>
              <a:t>auttaminen</a:t>
            </a:r>
            <a:r>
              <a:rPr lang="en-US" sz="2000" dirty="0"/>
              <a:t> </a:t>
            </a:r>
          </a:p>
          <a:p>
            <a:pPr marL="0"/>
            <a:r>
              <a:rPr lang="en-US" sz="2000" dirty="0"/>
              <a:t> </a:t>
            </a:r>
            <a:r>
              <a:rPr lang="en-US" sz="2000" dirty="0" err="1"/>
              <a:t>Kyky</a:t>
            </a:r>
            <a:r>
              <a:rPr lang="en-US" sz="2000" dirty="0"/>
              <a:t> hakea </a:t>
            </a:r>
            <a:r>
              <a:rPr lang="en-US" sz="2000" dirty="0" err="1"/>
              <a:t>itse</a:t>
            </a:r>
            <a:r>
              <a:rPr lang="en-US" sz="2000" dirty="0"/>
              <a:t> </a:t>
            </a:r>
            <a:r>
              <a:rPr lang="en-US" sz="2000" dirty="0" err="1"/>
              <a:t>apua</a:t>
            </a:r>
            <a:r>
              <a:rPr lang="en-US" sz="2000" dirty="0"/>
              <a:t> </a:t>
            </a:r>
            <a:r>
              <a:rPr lang="en-US" sz="2000" dirty="0" err="1"/>
              <a:t>tarvittaessa</a:t>
            </a:r>
            <a:endParaRPr lang="en-US" sz="2000" dirty="0"/>
          </a:p>
        </p:txBody>
      </p:sp>
      <p:sp>
        <p:nvSpPr>
          <p:cNvPr id="16" name="Tekstiruutu 15">
            <a:extLst>
              <a:ext uri="{FF2B5EF4-FFF2-40B4-BE49-F238E27FC236}">
                <a16:creationId xmlns:a16="http://schemas.microsoft.com/office/drawing/2014/main" id="{FDE9336C-0D8B-4EBE-809E-0BF42EA09E40}"/>
              </a:ext>
            </a:extLst>
          </p:cNvPr>
          <p:cNvSpPr txBox="1"/>
          <p:nvPr/>
        </p:nvSpPr>
        <p:spPr>
          <a:xfrm rot="564065">
            <a:off x="2900069" y="5835688"/>
            <a:ext cx="345757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1" indent="0" algn="l">
              <a:buNone/>
            </a:pPr>
            <a:r>
              <a:rPr lang="en-US" sz="1400" dirty="0">
                <a:latin typeface="Abadi Extra Light" panose="020B0604020202020204" pitchFamily="34" charset="0"/>
              </a:rPr>
              <a:t>Kuva: </a:t>
            </a:r>
            <a:r>
              <a:rPr lang="en-US" sz="1400" dirty="0" err="1">
                <a:latin typeface="Abadi Extra Light" panose="020B0604020202020204" pitchFamily="34" charset="0"/>
              </a:rPr>
              <a:t>Unsplash.com</a:t>
            </a:r>
            <a:r>
              <a:rPr lang="en-US" sz="1400" dirty="0">
                <a:latin typeface="Abadi Extra Light" panose="020B0604020202020204" pitchFamily="34" charset="0"/>
              </a:rPr>
              <a:t> / Matt </a:t>
            </a:r>
            <a:r>
              <a:rPr lang="en-US" sz="1400" dirty="0" err="1">
                <a:latin typeface="Abadi Extra Light" panose="020B0604020202020204" pitchFamily="34" charset="0"/>
              </a:rPr>
              <a:t>Chesin</a:t>
            </a:r>
            <a:endParaRPr lang="en-US" sz="1400" dirty="0">
              <a:latin typeface="Abadi Extra Light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50688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ruutu 1"/>
          <p:cNvSpPr txBox="1"/>
          <p:nvPr/>
        </p:nvSpPr>
        <p:spPr>
          <a:xfrm>
            <a:off x="711200" y="677333"/>
            <a:ext cx="10989733" cy="606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3600" dirty="0"/>
              <a:t>Turvallisuuden parantaminen: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i-FI" sz="3600" dirty="0"/>
              <a:t>Turvataidot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i-FI" sz="3600" dirty="0"/>
              <a:t>Riskikäyttäytymisen välttäminen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i-FI" sz="3600" dirty="0"/>
              <a:t>Yhteisöllisyyden lisääminen ja syrjäytymisen ehkäisy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i-FI" sz="3600" dirty="0"/>
              <a:t>Osallisuuden edistäminen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3600" dirty="0" err="1"/>
              <a:t>Rikoksia</a:t>
            </a:r>
            <a:r>
              <a:rPr lang="en-US" sz="3600" dirty="0"/>
              <a:t> ja </a:t>
            </a:r>
            <a:r>
              <a:rPr lang="en-US" sz="3600" dirty="0" err="1"/>
              <a:t>ilkivaltaa</a:t>
            </a:r>
            <a:r>
              <a:rPr lang="en-US" sz="3600" dirty="0"/>
              <a:t> </a:t>
            </a:r>
            <a:r>
              <a:rPr lang="en-US" sz="3600" dirty="0" err="1"/>
              <a:t>ehkäisevä</a:t>
            </a:r>
            <a:r>
              <a:rPr lang="en-US" sz="3600" dirty="0"/>
              <a:t> </a:t>
            </a:r>
            <a:r>
              <a:rPr lang="en-US" sz="3600" dirty="0" err="1"/>
              <a:t>rakennettu</a:t>
            </a:r>
            <a:r>
              <a:rPr lang="en-US" sz="3600" dirty="0"/>
              <a:t> </a:t>
            </a:r>
            <a:r>
              <a:rPr lang="en-US" sz="3600" dirty="0" err="1"/>
              <a:t>ympäristö</a:t>
            </a:r>
            <a:endParaRPr lang="fi-FI" sz="36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i-FI" sz="3600" dirty="0"/>
              <a:t>Monialainen yhteistyö kokonaisturvallisuuden (sisäinen ja ulkoinen turvallisuus) ylläpitämiseksi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i-FI" sz="3600" dirty="0"/>
              <a:t>Terveysturvallisuuden </a:t>
            </a:r>
            <a:r>
              <a:rPr lang="fi-FI" sz="2800" dirty="0"/>
              <a:t>(väestöä uhkaavien fysikaalisten, kemiallisten ja biologisten vaaratekijöiden ehkäisy, tunnistaminen ja torjunta) </a:t>
            </a:r>
            <a:r>
              <a:rPr lang="fi-FI" sz="3600" dirty="0"/>
              <a:t>edistäminen</a:t>
            </a:r>
          </a:p>
        </p:txBody>
      </p:sp>
    </p:spTree>
    <p:extLst>
      <p:ext uri="{BB962C8B-B14F-4D97-AF65-F5344CB8AC3E}">
        <p14:creationId xmlns:p14="http://schemas.microsoft.com/office/powerpoint/2010/main" val="40424231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Kuva 1">
            <a:extLst>
              <a:ext uri="{FF2B5EF4-FFF2-40B4-BE49-F238E27FC236}">
                <a16:creationId xmlns:a16="http://schemas.microsoft.com/office/drawing/2014/main" id="{A93CAA2E-BE4D-43F0-9C36-D5C2C4A334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6671" y="2073695"/>
            <a:ext cx="9699171" cy="4662505"/>
          </a:xfrm>
          <a:prstGeom prst="rect">
            <a:avLst/>
          </a:prstGeom>
        </p:spPr>
      </p:pic>
      <p:sp>
        <p:nvSpPr>
          <p:cNvPr id="5" name="Tekstiruutu 4">
            <a:extLst>
              <a:ext uri="{FF2B5EF4-FFF2-40B4-BE49-F238E27FC236}">
                <a16:creationId xmlns:a16="http://schemas.microsoft.com/office/drawing/2014/main" id="{DF0CEC35-8FD0-6AF3-B47E-ABBBC33F7EF5}"/>
              </a:ext>
            </a:extLst>
          </p:cNvPr>
          <p:cNvSpPr txBox="1"/>
          <p:nvPr/>
        </p:nvSpPr>
        <p:spPr>
          <a:xfrm>
            <a:off x="402005" y="156773"/>
            <a:ext cx="11789995" cy="1685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1600" lvl="0">
              <a:spcBef>
                <a:spcPts val="900"/>
              </a:spcBef>
              <a:buClr>
                <a:schemeClr val="dk1"/>
              </a:buClr>
              <a:buSzPts val="2000"/>
            </a:pPr>
            <a:r>
              <a:rPr lang="fi-FI" sz="2400" b="1" dirty="0">
                <a:solidFill>
                  <a:srgbClr val="FFFF00"/>
                </a:solidFill>
              </a:rPr>
              <a:t>Terveysturvallisuudella </a:t>
            </a:r>
            <a:r>
              <a:rPr lang="fi-FI" sz="2400" dirty="0">
                <a:solidFill>
                  <a:schemeClr val="bg1"/>
                </a:solidFill>
              </a:rPr>
              <a:t>ehkäistään, tunnistetaan ja torjutaan fysikaalisia, kemiallisia ja biologisia vaaratekijöitä.</a:t>
            </a:r>
          </a:p>
          <a:p>
            <a:pPr marL="101600" lvl="0">
              <a:spcBef>
                <a:spcPts val="900"/>
              </a:spcBef>
              <a:buClr>
                <a:schemeClr val="dk1"/>
              </a:buClr>
              <a:buSzPts val="2000"/>
            </a:pPr>
            <a:r>
              <a:rPr lang="fi-FI" sz="2400" dirty="0">
                <a:solidFill>
                  <a:schemeClr val="bg1"/>
                </a:solidFill>
              </a:rPr>
              <a:t>WHO on listannut suurimpia maailmanlaajuisia terveysuhkia, joihin kuuluvat mm. </a:t>
            </a:r>
            <a:r>
              <a:rPr lang="fi-FI" sz="24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pandemiat, ilmansaasteet, ilmastonmuutos ja mikrobilääkeresistenssi.</a:t>
            </a:r>
          </a:p>
        </p:txBody>
      </p:sp>
    </p:spTree>
    <p:extLst>
      <p:ext uri="{BB962C8B-B14F-4D97-AF65-F5344CB8AC3E}">
        <p14:creationId xmlns:p14="http://schemas.microsoft.com/office/powerpoint/2010/main" val="32970707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" name="Google Shape;140;g3a26a437f9d_0_8" title="punainen risti.jpg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16694"/>
          <a:stretch/>
        </p:blipFill>
        <p:spPr>
          <a:xfrm>
            <a:off x="5317700" y="0"/>
            <a:ext cx="6874301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g3a26a437f9d_0_8"/>
          <p:cNvSpPr txBox="1">
            <a:spLocks noGrp="1"/>
          </p:cNvSpPr>
          <p:nvPr>
            <p:ph type="body" idx="1"/>
          </p:nvPr>
        </p:nvSpPr>
        <p:spPr>
          <a:xfrm>
            <a:off x="369667" y="353667"/>
            <a:ext cx="4400400" cy="176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67" rIns="45700" bIns="22867" anchor="t" anchorCtr="0">
            <a:noAutofit/>
          </a:bodyPr>
          <a:lstStyle/>
          <a:p>
            <a:pPr marL="0" indent="0"/>
            <a:r>
              <a:rPr lang="fi-FI" sz="3467"/>
              <a:t>Kansainvälinen turvallisuuden edistämistyö on tärkeää</a:t>
            </a:r>
            <a:endParaRPr sz="3467"/>
          </a:p>
        </p:txBody>
      </p:sp>
      <p:sp>
        <p:nvSpPr>
          <p:cNvPr id="142" name="Google Shape;142;g3a26a437f9d_0_8"/>
          <p:cNvSpPr txBox="1">
            <a:spLocks noGrp="1"/>
          </p:cNvSpPr>
          <p:nvPr>
            <p:ph type="body" idx="3"/>
          </p:nvPr>
        </p:nvSpPr>
        <p:spPr>
          <a:xfrm>
            <a:off x="50067" y="2253167"/>
            <a:ext cx="5039600" cy="429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67" rIns="45700" bIns="22867" anchor="t" anchorCtr="0">
            <a:noAutofit/>
          </a:bodyPr>
          <a:lstStyle/>
          <a:p>
            <a:pPr indent="-474121">
              <a:spcBef>
                <a:spcPts val="1200"/>
              </a:spcBef>
              <a:buClr>
                <a:schemeClr val="dk1"/>
              </a:buClr>
              <a:buSzPts val="2000"/>
              <a:buChar char="●"/>
            </a:pPr>
            <a:r>
              <a:rPr lang="fi-FI" sz="2667" b="1">
                <a:solidFill>
                  <a:schemeClr val="dk1"/>
                </a:solidFill>
              </a:rPr>
              <a:t>YK </a:t>
            </a:r>
            <a:r>
              <a:rPr lang="fi-FI" sz="2667">
                <a:solidFill>
                  <a:schemeClr val="dk1"/>
                </a:solidFill>
              </a:rPr>
              <a:t>edistää kansainvälistä rauhaa ja turvallisuutta. </a:t>
            </a:r>
            <a:endParaRPr sz="2667">
              <a:solidFill>
                <a:schemeClr val="dk1"/>
              </a:solidFill>
            </a:endParaRPr>
          </a:p>
          <a:p>
            <a:pPr indent="-474121">
              <a:spcBef>
                <a:spcPts val="1200"/>
              </a:spcBef>
              <a:buClr>
                <a:schemeClr val="dk1"/>
              </a:buClr>
              <a:buSzPts val="2000"/>
              <a:buChar char="●"/>
            </a:pPr>
            <a:r>
              <a:rPr lang="fi-FI" sz="2667" b="1">
                <a:solidFill>
                  <a:schemeClr val="dk1"/>
                </a:solidFill>
              </a:rPr>
              <a:t>Kehitysyhteistyö</a:t>
            </a:r>
            <a:r>
              <a:rPr lang="fi-FI" sz="2667">
                <a:solidFill>
                  <a:schemeClr val="dk1"/>
                </a:solidFill>
              </a:rPr>
              <a:t> auttaa globaalien turvallisuus- haasteiden ratkaisemista.</a:t>
            </a:r>
            <a:endParaRPr sz="2667">
              <a:solidFill>
                <a:schemeClr val="dk1"/>
              </a:solidFill>
            </a:endParaRPr>
          </a:p>
          <a:p>
            <a:pPr indent="-474121">
              <a:spcBef>
                <a:spcPts val="1200"/>
              </a:spcBef>
              <a:buClr>
                <a:schemeClr val="dk1"/>
              </a:buClr>
              <a:buSzPts val="2000"/>
              <a:buChar char="●"/>
            </a:pPr>
            <a:r>
              <a:rPr lang="fi-FI" sz="2667" b="1">
                <a:solidFill>
                  <a:schemeClr val="dk1"/>
                </a:solidFill>
              </a:rPr>
              <a:t>Punainen Risti, Unicef </a:t>
            </a:r>
            <a:r>
              <a:rPr lang="fi-FI" sz="2667">
                <a:solidFill>
                  <a:schemeClr val="dk1"/>
                </a:solidFill>
              </a:rPr>
              <a:t>ja</a:t>
            </a:r>
            <a:r>
              <a:rPr lang="fi-FI" sz="2667" b="1">
                <a:solidFill>
                  <a:schemeClr val="dk1"/>
                </a:solidFill>
              </a:rPr>
              <a:t> WHO </a:t>
            </a:r>
            <a:r>
              <a:rPr lang="fi-FI" sz="2667">
                <a:solidFill>
                  <a:schemeClr val="dk1"/>
                </a:solidFill>
              </a:rPr>
              <a:t>tekevät tärkeää työtä turvallisuuden edistämiseksi. </a:t>
            </a:r>
            <a:endParaRPr sz="2667">
              <a:solidFill>
                <a:schemeClr val="dk1"/>
              </a:solidFill>
            </a:endParaRPr>
          </a:p>
          <a:p>
            <a:pPr marL="0" indent="0">
              <a:spcBef>
                <a:spcPts val="1200"/>
              </a:spcBef>
            </a:pPr>
            <a:endParaRPr>
              <a:solidFill>
                <a:schemeClr val="dk1"/>
              </a:solidFill>
            </a:endParaRPr>
          </a:p>
          <a:p>
            <a:pPr marL="0" indent="0"/>
            <a:endParaRPr sz="2667" b="1"/>
          </a:p>
        </p:txBody>
      </p:sp>
      <p:sp>
        <p:nvSpPr>
          <p:cNvPr id="143" name="Google Shape;143;g3a26a437f9d_0_8"/>
          <p:cNvSpPr txBox="1">
            <a:spLocks noGrp="1"/>
          </p:cNvSpPr>
          <p:nvPr>
            <p:ph type="body" idx="4"/>
          </p:nvPr>
        </p:nvSpPr>
        <p:spPr>
          <a:xfrm>
            <a:off x="4942976" y="6549968"/>
            <a:ext cx="2635600" cy="43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67" rIns="45700" bIns="22867" anchor="t" anchorCtr="0">
            <a:noAutofit/>
          </a:bodyPr>
          <a:lstStyle/>
          <a:p>
            <a:pPr marL="0" indent="0"/>
            <a:r>
              <a:rPr lang="fi-FI">
                <a:solidFill>
                  <a:srgbClr val="FFFFFF"/>
                </a:solidFill>
              </a:rPr>
              <a:t>Lähde: Pixabay, CC0</a:t>
            </a: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tudeo Layouts">
  <a:themeElements>
    <a:clrScheme name="26_FeatureStory">
      <a:dk1>
        <a:srgbClr val="000000"/>
      </a:dk1>
      <a:lt1>
        <a:srgbClr val="F0EBE0"/>
      </a:lt1>
      <a:dk2>
        <a:srgbClr val="4A4A4B"/>
      </a:dk2>
      <a:lt2>
        <a:srgbClr val="C2C3C6"/>
      </a:lt2>
      <a:accent1>
        <a:srgbClr val="53BBE0"/>
      </a:accent1>
      <a:accent2>
        <a:srgbClr val="6DCFB9"/>
      </a:accent2>
      <a:accent3>
        <a:srgbClr val="90BF72"/>
      </a:accent3>
      <a:accent4>
        <a:srgbClr val="F2C449"/>
      </a:accent4>
      <a:accent5>
        <a:srgbClr val="FF4741"/>
      </a:accent5>
      <a:accent6>
        <a:srgbClr val="FF8700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Studeo Layouts">
  <a:themeElements>
    <a:clrScheme name="26_FeatureStory">
      <a:dk1>
        <a:srgbClr val="000000"/>
      </a:dk1>
      <a:lt1>
        <a:srgbClr val="F0EBE0"/>
      </a:lt1>
      <a:dk2>
        <a:srgbClr val="4A4A4B"/>
      </a:dk2>
      <a:lt2>
        <a:srgbClr val="C2C3C6"/>
      </a:lt2>
      <a:accent1>
        <a:srgbClr val="53BBE0"/>
      </a:accent1>
      <a:accent2>
        <a:srgbClr val="6DCFB9"/>
      </a:accent2>
      <a:accent3>
        <a:srgbClr val="90BF72"/>
      </a:accent3>
      <a:accent4>
        <a:srgbClr val="F2C449"/>
      </a:accent4>
      <a:accent5>
        <a:srgbClr val="FF4741"/>
      </a:accent5>
      <a:accent6>
        <a:srgbClr val="FF8700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BFA0A3B0D7763A428C603A9965B631F3" ma:contentTypeVersion="9" ma:contentTypeDescription="Luo uusi asiakirja." ma:contentTypeScope="" ma:versionID="11aae025ef4b50ca47d04dba1f9b272f">
  <xsd:schema xmlns:xsd="http://www.w3.org/2001/XMLSchema" xmlns:xs="http://www.w3.org/2001/XMLSchema" xmlns:p="http://schemas.microsoft.com/office/2006/metadata/properties" xmlns:ns2="48e8df33-a090-4ce7-a58b-5234ff1e67e3" targetNamespace="http://schemas.microsoft.com/office/2006/metadata/properties" ma:root="true" ma:fieldsID="6f55aa53dfa803f3d95ab3057799e453" ns2:_="">
    <xsd:import namespace="48e8df33-a090-4ce7-a58b-5234ff1e67e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e8df33-a090-4ce7-a58b-5234ff1e67e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21D8717-91A2-4410-9500-6E2720F0440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C1A2C95-55DC-408B-A866-D39735823825}">
  <ds:schemaRefs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documentManagement/types"/>
    <ds:schemaRef ds:uri="48e8df33-a090-4ce7-a58b-5234ff1e67e3"/>
    <ds:schemaRef ds:uri="http://schemas.microsoft.com/office/2006/metadata/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FD2323E5-9ED8-4454-BBCF-8368FDB8F71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e8df33-a090-4ce7-a58b-5234ff1e67e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615</TotalTime>
  <Words>454</Words>
  <Application>Microsoft Office PowerPoint</Application>
  <PresentationFormat>Laajakuva</PresentationFormat>
  <Paragraphs>81</Paragraphs>
  <Slides>13</Slides>
  <Notes>5</Notes>
  <HiddenSlides>0</HiddenSlides>
  <MMClips>0</MMClips>
  <ScaleCrop>false</ScaleCrop>
  <HeadingPairs>
    <vt:vector size="6" baseType="variant">
      <vt:variant>
        <vt:lpstr>Käytetyt fontit</vt:lpstr>
      </vt:variant>
      <vt:variant>
        <vt:i4>8</vt:i4>
      </vt:variant>
      <vt:variant>
        <vt:lpstr>Teema</vt:lpstr>
      </vt:variant>
      <vt:variant>
        <vt:i4>3</vt:i4>
      </vt:variant>
      <vt:variant>
        <vt:lpstr>Dian otsikot</vt:lpstr>
      </vt:variant>
      <vt:variant>
        <vt:i4>13</vt:i4>
      </vt:variant>
    </vt:vector>
  </HeadingPairs>
  <TitlesOfParts>
    <vt:vector size="24" baseType="lpstr">
      <vt:lpstr>Abadi Extra Light</vt:lpstr>
      <vt:lpstr>Aptos</vt:lpstr>
      <vt:lpstr>Arial</vt:lpstr>
      <vt:lpstr>Calibri</vt:lpstr>
      <vt:lpstr>Calibri Light</vt:lpstr>
      <vt:lpstr>Open Sans</vt:lpstr>
      <vt:lpstr>Times New Roman</vt:lpstr>
      <vt:lpstr>Wingdings</vt:lpstr>
      <vt:lpstr>Office-teema</vt:lpstr>
      <vt:lpstr>Studeo Layouts</vt:lpstr>
      <vt:lpstr>1_Studeo Layouts</vt:lpstr>
      <vt:lpstr>Ympäristöjen turvallisuus</vt:lpstr>
      <vt:lpstr>PowerPoint-esitys</vt:lpstr>
      <vt:lpstr>PowerPoint-esitys</vt:lpstr>
      <vt:lpstr>Turvallisuuden tasot</vt:lpstr>
      <vt:lpstr>Subjektiivinen turvallisuus = koettu turvallisuus on yksilöllinen ja henkilökohtainen tunne ja kokemus.   </vt:lpstr>
      <vt:lpstr>Turvallisuus terveyden näkökulmasta</vt:lpstr>
      <vt:lpstr>Objektiivinen turvallisuus eli todellinen turvallisuus  - mitattu turvallisuustilanne yhteiskunnassa</vt:lpstr>
      <vt:lpstr>Keskustelu</vt:lpstr>
      <vt:lpstr>PowerPoint-esitys</vt:lpstr>
      <vt:lpstr>Koulun paloturvallisuus ja turvataidot</vt:lpstr>
      <vt:lpstr>PowerPoint-esitys</vt:lpstr>
      <vt:lpstr>PowerPoint-esitys</vt:lpstr>
      <vt:lpstr>PowerPoint-esitys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PowerPoint-esitys</dc:title>
  <dc:creator>Paula</dc:creator>
  <cp:lastModifiedBy>Löfström Leena</cp:lastModifiedBy>
  <cp:revision>59</cp:revision>
  <cp:lastPrinted>2022-09-06T09:21:08Z</cp:lastPrinted>
  <dcterms:created xsi:type="dcterms:W3CDTF">2021-10-14T13:44:28Z</dcterms:created>
  <dcterms:modified xsi:type="dcterms:W3CDTF">2026-09-11T08:00:26Z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0x010100BFA0A3B0D7763A428C603A9965B631F3</vt:lpwstr>
  </property>
</Properties>
</file>