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  <p:sldMasterId id="2147483713" r:id="rId5"/>
    <p:sldMasterId id="2147483725" r:id="rId6"/>
  </p:sldMasterIdLst>
  <p:sldIdLst>
    <p:sldId id="256" r:id="rId7"/>
    <p:sldId id="275" r:id="rId8"/>
    <p:sldId id="274" r:id="rId9"/>
    <p:sldId id="276" r:id="rId10"/>
    <p:sldId id="257" r:id="rId11"/>
    <p:sldId id="258" r:id="rId12"/>
    <p:sldId id="268" r:id="rId13"/>
    <p:sldId id="277" r:id="rId14"/>
    <p:sldId id="262" r:id="rId15"/>
    <p:sldId id="265" r:id="rId16"/>
    <p:sldId id="266" r:id="rId17"/>
    <p:sldId id="267" r:id="rId18"/>
    <p:sldId id="269" r:id="rId19"/>
    <p:sldId id="271" r:id="rId20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D30131C-2C3B-1D45-B2E2-7BF009B9F911}" v="1" dt="2021-11-23T09:15:0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6327"/>
  </p:normalViewPr>
  <p:slideViewPr>
    <p:cSldViewPr snapToGrid="0">
      <p:cViewPr varScale="1">
        <p:scale>
          <a:sx n="50" d="100"/>
          <a:sy n="50" d="100"/>
        </p:scale>
        <p:origin x="62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ija Tuunainen" userId="S::eija.tuunainen@sanoma.com::1210e16e-b70a-4111-b2d3-ae66487c177b" providerId="AD" clId="Web-{7C5BA2C3-0D5F-60D2-8C5E-AAAD0654B2B3}"/>
    <pc:docChg chg="modSld">
      <pc:chgData name="Eija Tuunainen" userId="S::eija.tuunainen@sanoma.com::1210e16e-b70a-4111-b2d3-ae66487c177b" providerId="AD" clId="Web-{7C5BA2C3-0D5F-60D2-8C5E-AAAD0654B2B3}" dt="2021-11-09T06:26:02.221" v="3" actId="1076"/>
      <pc:docMkLst>
        <pc:docMk/>
      </pc:docMkLst>
      <pc:sldChg chg="modSp">
        <pc:chgData name="Eija Tuunainen" userId="S::eija.tuunainen@sanoma.com::1210e16e-b70a-4111-b2d3-ae66487c177b" providerId="AD" clId="Web-{7C5BA2C3-0D5F-60D2-8C5E-AAAD0654B2B3}" dt="2021-11-09T06:26:02.221" v="3" actId="1076"/>
        <pc:sldMkLst>
          <pc:docMk/>
          <pc:sldMk cId="3475210635" sldId="268"/>
        </pc:sldMkLst>
        <pc:picChg chg="mod">
          <ac:chgData name="Eija Tuunainen" userId="S::eija.tuunainen@sanoma.com::1210e16e-b70a-4111-b2d3-ae66487c177b" providerId="AD" clId="Web-{7C5BA2C3-0D5F-60D2-8C5E-AAAD0654B2B3}" dt="2021-11-09T06:26:02.221" v="3" actId="1076"/>
          <ac:picMkLst>
            <pc:docMk/>
            <pc:sldMk cId="3475210635" sldId="268"/>
            <ac:picMk id="6" creationId="{00CAF290-D7C7-44FF-AEAF-6D9FDD4A4B39}"/>
          </ac:picMkLst>
        </pc:picChg>
      </pc:sldChg>
    </pc:docChg>
  </pc:docChgLst>
  <pc:docChgLst>
    <pc:chgData name="Paula Reinikkala" userId="S::paula.reinikkala_kolumbus.fi#ext#@sanoma.onmicrosoft.com::74617740-c4c6-4708-b4d0-021b7f4c02f6" providerId="AD" clId="Web-{092A6551-F1BB-FC25-F142-19E6B1D6283C}"/>
    <pc:docChg chg="modSld">
      <pc:chgData name="Paula Reinikkala" userId="S::paula.reinikkala_kolumbus.fi#ext#@sanoma.onmicrosoft.com::74617740-c4c6-4708-b4d0-021b7f4c02f6" providerId="AD" clId="Web-{092A6551-F1BB-FC25-F142-19E6B1D6283C}" dt="2021-11-11T13:42:37.454" v="57" actId="20577"/>
      <pc:docMkLst>
        <pc:docMk/>
      </pc:docMkLst>
      <pc:sldChg chg="modSp">
        <pc:chgData name="Paula Reinikkala" userId="S::paula.reinikkala_kolumbus.fi#ext#@sanoma.onmicrosoft.com::74617740-c4c6-4708-b4d0-021b7f4c02f6" providerId="AD" clId="Web-{092A6551-F1BB-FC25-F142-19E6B1D6283C}" dt="2021-11-11T13:33:16.894" v="1" actId="20577"/>
        <pc:sldMkLst>
          <pc:docMk/>
          <pc:sldMk cId="17328657" sldId="257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3:16.894" v="1" actId="20577"/>
          <ac:spMkLst>
            <pc:docMk/>
            <pc:sldMk cId="17328657" sldId="257"/>
            <ac:spMk id="3" creationId="{F84ABA0B-544B-4FDE-ADE9-A082D1F17A49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4:38.912" v="4" actId="20577"/>
        <pc:sldMkLst>
          <pc:docMk/>
          <pc:sldMk cId="376187055" sldId="258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4:38.912" v="4" actId="20577"/>
          <ac:spMkLst>
            <pc:docMk/>
            <pc:sldMk cId="376187055" sldId="258"/>
            <ac:spMk id="3" creationId="{335542BE-39F4-4F87-86B8-5475A78CD6D8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7:46.369" v="22" actId="20577"/>
        <pc:sldMkLst>
          <pc:docMk/>
          <pc:sldMk cId="3541761544" sldId="265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6:28.149" v="10" actId="20577"/>
          <ac:spMkLst>
            <pc:docMk/>
            <pc:sldMk cId="3541761544" sldId="265"/>
            <ac:spMk id="2" creationId="{73B9408D-1426-4E99-B96F-4FF6EC4B0A39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37:46.369" v="22" actId="20577"/>
          <ac:spMkLst>
            <pc:docMk/>
            <pc:sldMk cId="3541761544" sldId="265"/>
            <ac:spMk id="3" creationId="{D0AFBE6F-CAE7-43E5-AC05-2A337D85EC76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9:35.278" v="38" actId="20577"/>
        <pc:sldMkLst>
          <pc:docMk/>
          <pc:sldMk cId="339180136" sldId="266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8:31.417" v="24" actId="20577"/>
          <ac:spMkLst>
            <pc:docMk/>
            <pc:sldMk cId="339180136" sldId="266"/>
            <ac:spMk id="2" creationId="{B15443F5-C8CA-418D-B6D1-6673AFC06087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39:35.278" v="38" actId="20577"/>
          <ac:spMkLst>
            <pc:docMk/>
            <pc:sldMk cId="339180136" sldId="266"/>
            <ac:spMk id="3" creationId="{D9884524-A8DD-4BC8-8787-0EA046AEF50D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40:08.013" v="40" actId="20577"/>
        <pc:sldMkLst>
          <pc:docMk/>
          <pc:sldMk cId="3647958817" sldId="267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40:08.013" v="40" actId="20577"/>
          <ac:spMkLst>
            <pc:docMk/>
            <pc:sldMk cId="3647958817" sldId="267"/>
            <ac:spMk id="2" creationId="{54D309E2-CCCA-4B58-B7BC-F747160409E5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35:33.054" v="9" actId="14100"/>
        <pc:sldMkLst>
          <pc:docMk/>
          <pc:sldMk cId="3475210635" sldId="268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35:27.413" v="8" actId="14100"/>
          <ac:spMkLst>
            <pc:docMk/>
            <pc:sldMk cId="3475210635" sldId="268"/>
            <ac:spMk id="2" creationId="{97EF89F3-F236-4364-8C66-D95A04D5C667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35:33.054" v="9" actId="14100"/>
          <ac:spMkLst>
            <pc:docMk/>
            <pc:sldMk cId="3475210635" sldId="268"/>
            <ac:spMk id="3" creationId="{9C0EAB85-1BF7-486B-AB95-11C1D22620F7}"/>
          </ac:spMkLst>
        </pc:spChg>
      </pc:sldChg>
      <pc:sldChg chg="modSp">
        <pc:chgData name="Paula Reinikkala" userId="S::paula.reinikkala_kolumbus.fi#ext#@sanoma.onmicrosoft.com::74617740-c4c6-4708-b4d0-021b7f4c02f6" providerId="AD" clId="Web-{092A6551-F1BB-FC25-F142-19E6B1D6283C}" dt="2021-11-11T13:42:37.454" v="57" actId="20577"/>
        <pc:sldMkLst>
          <pc:docMk/>
          <pc:sldMk cId="1730241520" sldId="269"/>
        </pc:sldMkLst>
        <pc:spChg chg="mod">
          <ac:chgData name="Paula Reinikkala" userId="S::paula.reinikkala_kolumbus.fi#ext#@sanoma.onmicrosoft.com::74617740-c4c6-4708-b4d0-021b7f4c02f6" providerId="AD" clId="Web-{092A6551-F1BB-FC25-F142-19E6B1D6283C}" dt="2021-11-11T13:41:41.312" v="45" actId="14100"/>
          <ac:spMkLst>
            <pc:docMk/>
            <pc:sldMk cId="1730241520" sldId="269"/>
            <ac:spMk id="2" creationId="{942ABE23-1CEA-4D0E-9933-3389F8D37401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42:37.454" v="57" actId="20577"/>
          <ac:spMkLst>
            <pc:docMk/>
            <pc:sldMk cId="1730241520" sldId="269"/>
            <ac:spMk id="3" creationId="{F0658558-D222-4C0F-9EE3-2B02DC20AEDA}"/>
          </ac:spMkLst>
        </pc:spChg>
        <pc:spChg chg="mod">
          <ac:chgData name="Paula Reinikkala" userId="S::paula.reinikkala_kolumbus.fi#ext#@sanoma.onmicrosoft.com::74617740-c4c6-4708-b4d0-021b7f4c02f6" providerId="AD" clId="Web-{092A6551-F1BB-FC25-F142-19E6B1D6283C}" dt="2021-11-11T13:41:17.014" v="44" actId="14100"/>
          <ac:spMkLst>
            <pc:docMk/>
            <pc:sldMk cId="1730241520" sldId="269"/>
            <ac:spMk id="4" creationId="{148A7409-94BE-48AD-B0DB-6FDA4A3F5556}"/>
          </ac:spMkLst>
        </pc:spChg>
      </pc:sldChg>
    </pc:docChg>
  </pc:docChgLst>
  <pc:docChgLst>
    <pc:chgData name="Antikainen Juuso" userId="S::juuso.antikainen_riihimaki.fi#ext#@sanoma.onmicrosoft.com::cd739f14-dfb8-478d-bcbc-5a33fb969e27" providerId="AD" clId="Web-{1EC06974-90FB-0F0E-0BDA-7817A8A085BA}"/>
    <pc:docChg chg="modSld">
      <pc:chgData name="Antikainen Juuso" userId="S::juuso.antikainen_riihimaki.fi#ext#@sanoma.onmicrosoft.com::cd739f14-dfb8-478d-bcbc-5a33fb969e27" providerId="AD" clId="Web-{1EC06974-90FB-0F0E-0BDA-7817A8A085BA}" dt="2021-11-04T16:05:19.337" v="1" actId="1076"/>
      <pc:docMkLst>
        <pc:docMk/>
      </pc:docMkLst>
      <pc:sldChg chg="modSp">
        <pc:chgData name="Antikainen Juuso" userId="S::juuso.antikainen_riihimaki.fi#ext#@sanoma.onmicrosoft.com::cd739f14-dfb8-478d-bcbc-5a33fb969e27" providerId="AD" clId="Web-{1EC06974-90FB-0F0E-0BDA-7817A8A085BA}" dt="2021-11-04T16:05:19.337" v="1" actId="1076"/>
        <pc:sldMkLst>
          <pc:docMk/>
          <pc:sldMk cId="3475210635" sldId="268"/>
        </pc:sldMkLst>
        <pc:picChg chg="mod">
          <ac:chgData name="Antikainen Juuso" userId="S::juuso.antikainen_riihimaki.fi#ext#@sanoma.onmicrosoft.com::cd739f14-dfb8-478d-bcbc-5a33fb969e27" providerId="AD" clId="Web-{1EC06974-90FB-0F0E-0BDA-7817A8A085BA}" dt="2021-11-04T16:05:19.337" v="1" actId="1076"/>
          <ac:picMkLst>
            <pc:docMk/>
            <pc:sldMk cId="3475210635" sldId="268"/>
            <ac:picMk id="6" creationId="{00CAF290-D7C7-44FF-AEAF-6D9FDD4A4B39}"/>
          </ac:picMkLst>
        </pc:picChg>
      </pc:sldChg>
    </pc:docChg>
  </pc:docChgLst>
  <pc:docChgLst>
    <pc:chgData name="Eija Tuunainen" userId="S::eija.tuunainen@sanoma.com::1210e16e-b70a-4111-b2d3-ae66487c177b" providerId="AD" clId="Web-{38A49223-9F1B-0395-C4A9-F47D839D172A}"/>
    <pc:docChg chg="modSld">
      <pc:chgData name="Eija Tuunainen" userId="S::eija.tuunainen@sanoma.com::1210e16e-b70a-4111-b2d3-ae66487c177b" providerId="AD" clId="Web-{38A49223-9F1B-0395-C4A9-F47D839D172A}" dt="2021-11-09T06:27:46.787" v="3" actId="1076"/>
      <pc:docMkLst>
        <pc:docMk/>
      </pc:docMkLst>
      <pc:sldChg chg="modSp">
        <pc:chgData name="Eija Tuunainen" userId="S::eija.tuunainen@sanoma.com::1210e16e-b70a-4111-b2d3-ae66487c177b" providerId="AD" clId="Web-{38A49223-9F1B-0395-C4A9-F47D839D172A}" dt="2021-11-09T06:27:46.787" v="3" actId="1076"/>
        <pc:sldMkLst>
          <pc:docMk/>
          <pc:sldMk cId="3475210635" sldId="268"/>
        </pc:sldMkLst>
        <pc:picChg chg="mod">
          <ac:chgData name="Eija Tuunainen" userId="S::eija.tuunainen@sanoma.com::1210e16e-b70a-4111-b2d3-ae66487c177b" providerId="AD" clId="Web-{38A49223-9F1B-0395-C4A9-F47D839D172A}" dt="2021-11-09T06:27:46.787" v="3" actId="1076"/>
          <ac:picMkLst>
            <pc:docMk/>
            <pc:sldMk cId="3475210635" sldId="268"/>
            <ac:picMk id="6" creationId="{00CAF290-D7C7-44FF-AEAF-6D9FDD4A4B39}"/>
          </ac:picMkLst>
        </pc:picChg>
      </pc:sldChg>
    </pc:docChg>
  </pc:docChgLst>
  <pc:docChgLst>
    <pc:chgData name="Eija Tuunainen" userId="1210e16e-b70a-4111-b2d3-ae66487c177b" providerId="ADAL" clId="{CD30131C-2C3B-1D45-B2E2-7BF009B9F911}"/>
    <pc:docChg chg="undo custSel modSld">
      <pc:chgData name="Eija Tuunainen" userId="1210e16e-b70a-4111-b2d3-ae66487c177b" providerId="ADAL" clId="{CD30131C-2C3B-1D45-B2E2-7BF009B9F911}" dt="2021-11-23T09:23:12.032" v="57" actId="20577"/>
      <pc:docMkLst>
        <pc:docMk/>
      </pc:docMkLst>
      <pc:sldChg chg="modSp mod">
        <pc:chgData name="Eija Tuunainen" userId="1210e16e-b70a-4111-b2d3-ae66487c177b" providerId="ADAL" clId="{CD30131C-2C3B-1D45-B2E2-7BF009B9F911}" dt="2021-11-23T09:13:48.552" v="0" actId="20577"/>
        <pc:sldMkLst>
          <pc:docMk/>
          <pc:sldMk cId="904327371" sldId="256"/>
        </pc:sldMkLst>
        <pc:spChg chg="mod">
          <ac:chgData name="Eija Tuunainen" userId="1210e16e-b70a-4111-b2d3-ae66487c177b" providerId="ADAL" clId="{CD30131C-2C3B-1D45-B2E2-7BF009B9F911}" dt="2021-11-23T09:13:48.552" v="0" actId="20577"/>
          <ac:spMkLst>
            <pc:docMk/>
            <pc:sldMk cId="904327371" sldId="256"/>
            <ac:spMk id="3" creationId="{5B762886-2F8A-4CE1-B8B9-01A35E127BCD}"/>
          </ac:spMkLst>
        </pc:spChg>
      </pc:sldChg>
      <pc:sldChg chg="modSp mod">
        <pc:chgData name="Eija Tuunainen" userId="1210e16e-b70a-4111-b2d3-ae66487c177b" providerId="ADAL" clId="{CD30131C-2C3B-1D45-B2E2-7BF009B9F911}" dt="2021-11-23T09:22:59.361" v="56" actId="20577"/>
        <pc:sldMkLst>
          <pc:docMk/>
          <pc:sldMk cId="17328657" sldId="257"/>
        </pc:sldMkLst>
        <pc:spChg chg="mod">
          <ac:chgData name="Eija Tuunainen" userId="1210e16e-b70a-4111-b2d3-ae66487c177b" providerId="ADAL" clId="{CD30131C-2C3B-1D45-B2E2-7BF009B9F911}" dt="2021-11-23T09:15:00.232" v="6"/>
          <ac:spMkLst>
            <pc:docMk/>
            <pc:sldMk cId="17328657" sldId="257"/>
            <ac:spMk id="10" creationId="{42268476-0DCE-410F-A5E6-0E20DCD57B58}"/>
          </ac:spMkLst>
        </pc:spChg>
        <pc:spChg chg="mod">
          <ac:chgData name="Eija Tuunainen" userId="1210e16e-b70a-4111-b2d3-ae66487c177b" providerId="ADAL" clId="{CD30131C-2C3B-1D45-B2E2-7BF009B9F911}" dt="2021-11-23T09:22:59.361" v="56" actId="20577"/>
          <ac:spMkLst>
            <pc:docMk/>
            <pc:sldMk cId="17328657" sldId="257"/>
            <ac:spMk id="12" creationId="{4517B1C5-0441-4546-A098-6012C6FDCCC2}"/>
          </ac:spMkLst>
        </pc:spChg>
      </pc:sldChg>
      <pc:sldChg chg="modSp mod">
        <pc:chgData name="Eija Tuunainen" userId="1210e16e-b70a-4111-b2d3-ae66487c177b" providerId="ADAL" clId="{CD30131C-2C3B-1D45-B2E2-7BF009B9F911}" dt="2021-11-23T09:15:30.311" v="7" actId="20577"/>
        <pc:sldMkLst>
          <pc:docMk/>
          <pc:sldMk cId="376187055" sldId="258"/>
        </pc:sldMkLst>
        <pc:spChg chg="mod">
          <ac:chgData name="Eija Tuunainen" userId="1210e16e-b70a-4111-b2d3-ae66487c177b" providerId="ADAL" clId="{CD30131C-2C3B-1D45-B2E2-7BF009B9F911}" dt="2021-11-23T09:15:30.311" v="7" actId="20577"/>
          <ac:spMkLst>
            <pc:docMk/>
            <pc:sldMk cId="376187055" sldId="258"/>
            <ac:spMk id="18" creationId="{83CFA131-8488-44E4-B807-8143C73BF160}"/>
          </ac:spMkLst>
        </pc:spChg>
      </pc:sldChg>
      <pc:sldChg chg="modSp mod">
        <pc:chgData name="Eija Tuunainen" userId="1210e16e-b70a-4111-b2d3-ae66487c177b" providerId="ADAL" clId="{CD30131C-2C3B-1D45-B2E2-7BF009B9F911}" dt="2021-11-23T09:22:49.953" v="55" actId="20577"/>
        <pc:sldMkLst>
          <pc:docMk/>
          <pc:sldMk cId="3163272219" sldId="262"/>
        </pc:sldMkLst>
        <pc:spChg chg="mod">
          <ac:chgData name="Eija Tuunainen" userId="1210e16e-b70a-4111-b2d3-ae66487c177b" providerId="ADAL" clId="{CD30131C-2C3B-1D45-B2E2-7BF009B9F911}" dt="2021-11-23T09:22:49.953" v="55" actId="20577"/>
          <ac:spMkLst>
            <pc:docMk/>
            <pc:sldMk cId="3163272219" sldId="262"/>
            <ac:spMk id="63" creationId="{45900F12-FBE6-49A0-9549-A80B0C7CCD36}"/>
          </ac:spMkLst>
        </pc:spChg>
      </pc:sldChg>
      <pc:sldChg chg="modSp mod">
        <pc:chgData name="Eija Tuunainen" userId="1210e16e-b70a-4111-b2d3-ae66487c177b" providerId="ADAL" clId="{CD30131C-2C3B-1D45-B2E2-7BF009B9F911}" dt="2021-11-23T09:23:12.032" v="57" actId="20577"/>
        <pc:sldMkLst>
          <pc:docMk/>
          <pc:sldMk cId="3541761544" sldId="265"/>
        </pc:sldMkLst>
        <pc:spChg chg="mod">
          <ac:chgData name="Eija Tuunainen" userId="1210e16e-b70a-4111-b2d3-ae66487c177b" providerId="ADAL" clId="{CD30131C-2C3B-1D45-B2E2-7BF009B9F911}" dt="2021-11-23T09:18:09.410" v="13" actId="20577"/>
          <ac:spMkLst>
            <pc:docMk/>
            <pc:sldMk cId="3541761544" sldId="265"/>
            <ac:spMk id="3" creationId="{D0AFBE6F-CAE7-43E5-AC05-2A337D85EC76}"/>
          </ac:spMkLst>
        </pc:spChg>
        <pc:spChg chg="mod">
          <ac:chgData name="Eija Tuunainen" userId="1210e16e-b70a-4111-b2d3-ae66487c177b" providerId="ADAL" clId="{CD30131C-2C3B-1D45-B2E2-7BF009B9F911}" dt="2021-11-23T09:23:12.032" v="57" actId="20577"/>
          <ac:spMkLst>
            <pc:docMk/>
            <pc:sldMk cId="3541761544" sldId="265"/>
            <ac:spMk id="137" creationId="{0033D157-3368-4493-8849-AB6DF6BBBFD0}"/>
          </ac:spMkLst>
        </pc:spChg>
      </pc:sldChg>
      <pc:sldChg chg="modSp mod">
        <pc:chgData name="Eija Tuunainen" userId="1210e16e-b70a-4111-b2d3-ae66487c177b" providerId="ADAL" clId="{CD30131C-2C3B-1D45-B2E2-7BF009B9F911}" dt="2021-11-23T09:19:56.377" v="22" actId="20577"/>
        <pc:sldMkLst>
          <pc:docMk/>
          <pc:sldMk cId="339180136" sldId="266"/>
        </pc:sldMkLst>
        <pc:spChg chg="mod">
          <ac:chgData name="Eija Tuunainen" userId="1210e16e-b70a-4111-b2d3-ae66487c177b" providerId="ADAL" clId="{CD30131C-2C3B-1D45-B2E2-7BF009B9F911}" dt="2021-11-23T09:19:56.377" v="22" actId="20577"/>
          <ac:spMkLst>
            <pc:docMk/>
            <pc:sldMk cId="339180136" sldId="266"/>
            <ac:spMk id="3" creationId="{D9884524-A8DD-4BC8-8787-0EA046AEF50D}"/>
          </ac:spMkLst>
        </pc:spChg>
        <pc:spChg chg="mod">
          <ac:chgData name="Eija Tuunainen" userId="1210e16e-b70a-4111-b2d3-ae66487c177b" providerId="ADAL" clId="{CD30131C-2C3B-1D45-B2E2-7BF009B9F911}" dt="2021-11-23T09:19:05.106" v="14" actId="20577"/>
          <ac:spMkLst>
            <pc:docMk/>
            <pc:sldMk cId="339180136" sldId="266"/>
            <ac:spMk id="92" creationId="{DCA6CBA9-F1DE-45F5-9100-43E4EF82875F}"/>
          </ac:spMkLst>
        </pc:spChg>
      </pc:sldChg>
      <pc:sldChg chg="modSp mod">
        <pc:chgData name="Eija Tuunainen" userId="1210e16e-b70a-4111-b2d3-ae66487c177b" providerId="ADAL" clId="{CD30131C-2C3B-1D45-B2E2-7BF009B9F911}" dt="2021-11-23T09:20:48.980" v="31" actId="20577"/>
        <pc:sldMkLst>
          <pc:docMk/>
          <pc:sldMk cId="3647958817" sldId="267"/>
        </pc:sldMkLst>
        <pc:spChg chg="mod">
          <ac:chgData name="Eija Tuunainen" userId="1210e16e-b70a-4111-b2d3-ae66487c177b" providerId="ADAL" clId="{CD30131C-2C3B-1D45-B2E2-7BF009B9F911}" dt="2021-11-23T09:20:48.980" v="31" actId="20577"/>
          <ac:spMkLst>
            <pc:docMk/>
            <pc:sldMk cId="3647958817" sldId="267"/>
            <ac:spMk id="3" creationId="{411AC16A-91A4-4025-9180-00DDBD43568D}"/>
          </ac:spMkLst>
        </pc:spChg>
      </pc:sldChg>
      <pc:sldChg chg="modSp mod">
        <pc:chgData name="Eija Tuunainen" userId="1210e16e-b70a-4111-b2d3-ae66487c177b" providerId="ADAL" clId="{CD30131C-2C3B-1D45-B2E2-7BF009B9F911}" dt="2021-11-23T09:21:32.848" v="54" actId="20577"/>
        <pc:sldMkLst>
          <pc:docMk/>
          <pc:sldMk cId="1730241520" sldId="269"/>
        </pc:sldMkLst>
        <pc:spChg chg="mod">
          <ac:chgData name="Eija Tuunainen" userId="1210e16e-b70a-4111-b2d3-ae66487c177b" providerId="ADAL" clId="{CD30131C-2C3B-1D45-B2E2-7BF009B9F911}" dt="2021-11-23T09:21:32.848" v="54" actId="20577"/>
          <ac:spMkLst>
            <pc:docMk/>
            <pc:sldMk cId="1730241520" sldId="269"/>
            <ac:spMk id="2" creationId="{942ABE23-1CEA-4D0E-9933-3389F8D3740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685AA-B5C7-4E3D-85FA-94F3C73E5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AFEEA-6F3F-4630-A950-61C05D2FAF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C36817-B869-4D19-9EE8-A3166B0E1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74146-2374-4321-AEBB-3E9B09D77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F61AA-5A98-4049-A93E-477E5505141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2337B-B902-4DC2-BB94-02B8A7549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AD585-B83C-4ECF-AF42-8DDF6996B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30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16326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23685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182167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03715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tsikko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17" name="Alaotsikko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4" name="Päivämäärän paikkamerkki 29">
            <a:extLst>
              <a:ext uri="{FF2B5EF4-FFF2-40B4-BE49-F238E27FC236}">
                <a16:creationId xmlns:a16="http://schemas.microsoft.com/office/drawing/2014/main" id="{172BF3AE-947B-45DD-8DDE-759C60070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27E54-F728-4F3E-BD5F-801856990222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5" name="Alatunnisteen paikkamerkki 18">
            <a:extLst>
              <a:ext uri="{FF2B5EF4-FFF2-40B4-BE49-F238E27FC236}">
                <a16:creationId xmlns:a16="http://schemas.microsoft.com/office/drawing/2014/main" id="{2AE614AC-21D9-435D-A12F-956715A63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26">
            <a:extLst>
              <a:ext uri="{FF2B5EF4-FFF2-40B4-BE49-F238E27FC236}">
                <a16:creationId xmlns:a16="http://schemas.microsoft.com/office/drawing/2014/main" id="{64EDD3D3-DB8F-4212-B66E-7C2B266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DC71284-9924-45FA-A202-611D509597D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859662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9">
            <a:extLst>
              <a:ext uri="{FF2B5EF4-FFF2-40B4-BE49-F238E27FC236}">
                <a16:creationId xmlns:a16="http://schemas.microsoft.com/office/drawing/2014/main" id="{D6C7A8B8-35E7-4379-A732-EB7BA229D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44B0A-ADA9-46F3-8615-ED1F25C4E7CF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5" name="Alatunnisteen paikkamerkki 21">
            <a:extLst>
              <a:ext uri="{FF2B5EF4-FFF2-40B4-BE49-F238E27FC236}">
                <a16:creationId xmlns:a16="http://schemas.microsoft.com/office/drawing/2014/main" id="{2C8A3742-CFC2-4CD6-A334-058685D44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153279D7-8071-4D78-9F01-BD974364D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E569F7-B8BE-4CE3-81F7-F613B26C9A6D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873612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A7C2A5-DB99-4CCC-A8ED-E37B0268BA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BE6161-B08D-4A48-A269-991A6F5299AF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F88F42-11C7-4088-9E78-F94B6C1E4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40C603C-A3AA-4FC5-939F-68861D36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617B4FA6-0046-4315-8DFE-B1E97C1024C1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0481951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9">
            <a:extLst>
              <a:ext uri="{FF2B5EF4-FFF2-40B4-BE49-F238E27FC236}">
                <a16:creationId xmlns:a16="http://schemas.microsoft.com/office/drawing/2014/main" id="{4F171D31-4994-402E-90A1-B24A4B1E2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FE24F5-437E-4F52-B1B1-646CC3F2831D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6" name="Alatunnisteen paikkamerkki 21">
            <a:extLst>
              <a:ext uri="{FF2B5EF4-FFF2-40B4-BE49-F238E27FC236}">
                <a16:creationId xmlns:a16="http://schemas.microsoft.com/office/drawing/2014/main" id="{7F75FEC5-288A-421A-8E28-C04DC71BC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FB61F5B6-3335-481A-B0F1-B9FEAC5A0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63A3B-254B-4873-B800-68A09161808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1480941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Päivämäärän paikkamerkki 9">
            <a:extLst>
              <a:ext uri="{FF2B5EF4-FFF2-40B4-BE49-F238E27FC236}">
                <a16:creationId xmlns:a16="http://schemas.microsoft.com/office/drawing/2014/main" id="{C894CF58-EAB3-4782-A31D-9D21FF241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A831FF-7B97-45D7-B389-C476C980E611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8" name="Alatunnisteen paikkamerkki 21">
            <a:extLst>
              <a:ext uri="{FF2B5EF4-FFF2-40B4-BE49-F238E27FC236}">
                <a16:creationId xmlns:a16="http://schemas.microsoft.com/office/drawing/2014/main" id="{FAA7605D-F721-469D-828D-B7B63E683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Dian numeron paikkamerkki 17">
            <a:extLst>
              <a:ext uri="{FF2B5EF4-FFF2-40B4-BE49-F238E27FC236}">
                <a16:creationId xmlns:a16="http://schemas.microsoft.com/office/drawing/2014/main" id="{43E24EE9-C8DA-456B-92E0-82C86281B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8A69D4-D92F-42AF-94E2-8521BEF3AC10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31160027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9">
            <a:extLst>
              <a:ext uri="{FF2B5EF4-FFF2-40B4-BE49-F238E27FC236}">
                <a16:creationId xmlns:a16="http://schemas.microsoft.com/office/drawing/2014/main" id="{6C4E20E5-D79D-4DCA-ACD5-6B00040E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1C70-40FC-45BA-B84D-B41C499CB7FF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4" name="Alatunnisteen paikkamerkki 21">
            <a:extLst>
              <a:ext uri="{FF2B5EF4-FFF2-40B4-BE49-F238E27FC236}">
                <a16:creationId xmlns:a16="http://schemas.microsoft.com/office/drawing/2014/main" id="{872A3A8F-039F-4B20-8296-F9E9FD89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17">
            <a:extLst>
              <a:ext uri="{FF2B5EF4-FFF2-40B4-BE49-F238E27FC236}">
                <a16:creationId xmlns:a16="http://schemas.microsoft.com/office/drawing/2014/main" id="{89AC2DE3-0D9A-4EF2-A5AA-E997D2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6EC45-0222-455C-A2F3-13F81EC083E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4140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äivämäärän paikkamerkki 9">
            <a:extLst>
              <a:ext uri="{FF2B5EF4-FFF2-40B4-BE49-F238E27FC236}">
                <a16:creationId xmlns:a16="http://schemas.microsoft.com/office/drawing/2014/main" id="{6C4E20E5-D79D-4DCA-ACD5-6B00040EB7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91C70-40FC-45BA-B84D-B41C499CB7FF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4" name="Alatunnisteen paikkamerkki 21">
            <a:extLst>
              <a:ext uri="{FF2B5EF4-FFF2-40B4-BE49-F238E27FC236}">
                <a16:creationId xmlns:a16="http://schemas.microsoft.com/office/drawing/2014/main" id="{872A3A8F-039F-4B20-8296-F9E9FD895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17">
            <a:extLst>
              <a:ext uri="{FF2B5EF4-FFF2-40B4-BE49-F238E27FC236}">
                <a16:creationId xmlns:a16="http://schemas.microsoft.com/office/drawing/2014/main" id="{89AC2DE3-0D9A-4EF2-A5AA-E997D211F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36EC45-0222-455C-A2F3-13F81EC083E6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612465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9">
            <a:extLst>
              <a:ext uri="{FF2B5EF4-FFF2-40B4-BE49-F238E27FC236}">
                <a16:creationId xmlns:a16="http://schemas.microsoft.com/office/drawing/2014/main" id="{057E3E4A-B7B9-4D9C-8B82-5BAC6E4B9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CC7E6-DEEC-4AD5-880F-9279B76DB06D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3" name="Alatunnisteen paikkamerkki 21">
            <a:extLst>
              <a:ext uri="{FF2B5EF4-FFF2-40B4-BE49-F238E27FC236}">
                <a16:creationId xmlns:a16="http://schemas.microsoft.com/office/drawing/2014/main" id="{62AD04F5-5CE6-416B-BEA1-6614107AF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17">
            <a:extLst>
              <a:ext uri="{FF2B5EF4-FFF2-40B4-BE49-F238E27FC236}">
                <a16:creationId xmlns:a16="http://schemas.microsoft.com/office/drawing/2014/main" id="{1E6CB3EA-CBED-4395-9480-754AD3C1F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0720E-9C0A-4270-8EF6-7A89766E11FE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181919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Päivämäärän paikkamerkki 9">
            <a:extLst>
              <a:ext uri="{FF2B5EF4-FFF2-40B4-BE49-F238E27FC236}">
                <a16:creationId xmlns:a16="http://schemas.microsoft.com/office/drawing/2014/main" id="{3ADC4A3E-59E2-412C-8D86-ECD03A5DC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A4FE51-D469-4C1E-9E75-F70EBA3F8661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6" name="Alatunnisteen paikkamerkki 21">
            <a:extLst>
              <a:ext uri="{FF2B5EF4-FFF2-40B4-BE49-F238E27FC236}">
                <a16:creationId xmlns:a16="http://schemas.microsoft.com/office/drawing/2014/main" id="{6C89E81A-1BD0-4647-BA6C-9DB49DA2C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17">
            <a:extLst>
              <a:ext uri="{FF2B5EF4-FFF2-40B4-BE49-F238E27FC236}">
                <a16:creationId xmlns:a16="http://schemas.microsoft.com/office/drawing/2014/main" id="{7DD97659-481B-4DDA-A1FD-1D45D608C1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5A9FF-E467-4CC1-9FF7-4C01857712E4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547276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hdestä kulmasta leikattu ja pyöristetty suorakulmio 13">
            <a:extLst>
              <a:ext uri="{FF2B5EF4-FFF2-40B4-BE49-F238E27FC236}">
                <a16:creationId xmlns:a16="http://schemas.microsoft.com/office/drawing/2014/main" id="{78F1AB05-EF09-4B56-9314-286494FACAD7}"/>
              </a:ext>
            </a:extLst>
          </p:cNvPr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Suorakulmainen kolmio 5">
            <a:extLst>
              <a:ext uri="{FF2B5EF4-FFF2-40B4-BE49-F238E27FC236}">
                <a16:creationId xmlns:a16="http://schemas.microsoft.com/office/drawing/2014/main" id="{AB6B828F-519F-4EB0-9E80-47BDE6122138}"/>
              </a:ext>
            </a:extLst>
          </p:cNvPr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Puolivapaa piirto 15">
            <a:extLst>
              <a:ext uri="{FF2B5EF4-FFF2-40B4-BE49-F238E27FC236}">
                <a16:creationId xmlns:a16="http://schemas.microsoft.com/office/drawing/2014/main" id="{FD077FBE-9F96-43A1-9F9B-46E7FA868735}"/>
              </a:ext>
            </a:extLst>
          </p:cNvPr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Puolivapaa piirto 16">
            <a:extLst>
              <a:ext uri="{FF2B5EF4-FFF2-40B4-BE49-F238E27FC236}">
                <a16:creationId xmlns:a16="http://schemas.microsoft.com/office/drawing/2014/main" id="{88FD2FB5-2058-452B-9B22-71D4CBE31BE9}"/>
              </a:ext>
            </a:extLst>
          </p:cNvPr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i-FI" noProof="0"/>
              <a:t>Lisää kuva napsauttamalla kuvaketta</a:t>
            </a:r>
            <a:endParaRPr lang="en-US" noProof="0" dirty="0"/>
          </a:p>
        </p:txBody>
      </p:sp>
      <p:sp>
        <p:nvSpPr>
          <p:cNvPr id="9" name="Päivämäärän paikkamerkki 4">
            <a:extLst>
              <a:ext uri="{FF2B5EF4-FFF2-40B4-BE49-F238E27FC236}">
                <a16:creationId xmlns:a16="http://schemas.microsoft.com/office/drawing/2014/main" id="{0CAF0FA4-F1E0-4FCE-A330-945F6E1F0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9161B-1C47-4B08-AB76-4CCBE6D9B90A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10" name="Alatunnisteen paikkamerkki 5">
            <a:extLst>
              <a:ext uri="{FF2B5EF4-FFF2-40B4-BE49-F238E27FC236}">
                <a16:creationId xmlns:a16="http://schemas.microsoft.com/office/drawing/2014/main" id="{36767509-8B92-498F-823D-553D1FDEE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1" name="Dian numeron paikkamerkki 6">
            <a:extLst>
              <a:ext uri="{FF2B5EF4-FFF2-40B4-BE49-F238E27FC236}">
                <a16:creationId xmlns:a16="http://schemas.microsoft.com/office/drawing/2014/main" id="{F9D064DD-AF3E-47DE-9095-A81B42175D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AEAB6766-9CDA-47A2-9F5B-B8DC76758D88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447296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9">
            <a:extLst>
              <a:ext uri="{FF2B5EF4-FFF2-40B4-BE49-F238E27FC236}">
                <a16:creationId xmlns:a16="http://schemas.microsoft.com/office/drawing/2014/main" id="{1D15B79B-BC99-4F5A-A9D5-465F2A33F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5B8C8-6BD8-44FB-B4D9-F717FC6A8CE1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5" name="Alatunnisteen paikkamerkki 21">
            <a:extLst>
              <a:ext uri="{FF2B5EF4-FFF2-40B4-BE49-F238E27FC236}">
                <a16:creationId xmlns:a16="http://schemas.microsoft.com/office/drawing/2014/main" id="{23AB8CA8-58A4-490C-B6AB-9580B64AF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4EDEBA29-C808-45C5-8D68-857BA4B7C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195661-6C56-4282-813E-D06BF28EC7D7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292808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Päivämäärän paikkamerkki 9">
            <a:extLst>
              <a:ext uri="{FF2B5EF4-FFF2-40B4-BE49-F238E27FC236}">
                <a16:creationId xmlns:a16="http://schemas.microsoft.com/office/drawing/2014/main" id="{9EDD365A-9032-4FC4-B55B-27D090340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D53BE-42E3-45AA-8C5D-99149CA7B213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5" name="Alatunnisteen paikkamerkki 21">
            <a:extLst>
              <a:ext uri="{FF2B5EF4-FFF2-40B4-BE49-F238E27FC236}">
                <a16:creationId xmlns:a16="http://schemas.microsoft.com/office/drawing/2014/main" id="{A5F5E519-4850-4E4B-90A9-B81230782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17">
            <a:extLst>
              <a:ext uri="{FF2B5EF4-FFF2-40B4-BE49-F238E27FC236}">
                <a16:creationId xmlns:a16="http://schemas.microsoft.com/office/drawing/2014/main" id="{BD4B1C71-4D45-4DA2-8425-2AE66032B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37B3B-85D8-4C29-8E49-7E846FB22132}" type="slidenum">
              <a:rPr lang="fi-FI" altLang="fi-FI"/>
              <a:pPr/>
              <a:t>‹#›</a:t>
            </a:fld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133265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297772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239682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272627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033467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750585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4174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0CF6C-748E-4B7A-BC8B-3011EF78ED13}" type="datetime1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850FF-6169-4056-8077-06FFA93A536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048644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A131F-D5DE-41A5-B4CF-4F345319B40B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F4666D-BD98-40A5-A75F-478B982010B2}"/>
              </a:ext>
            </a:extLst>
          </p:cNvPr>
          <p:cNvSpPr/>
          <p:nvPr/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68680585-71F9-4721-A998-4974171D2EB4}"/>
              </a:ext>
            </a:extLst>
          </p:cNvPr>
          <p:cNvSpPr/>
          <p:nvPr/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2BC95C2-2EEC-4F59-ABA8-660B0D059CCF}"/>
              </a:ext>
            </a:extLst>
          </p:cNvPr>
          <p:cNvSpPr/>
          <p:nvPr/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</a:extLst>
          </p:cNvPr>
          <p:cNvGrpSpPr/>
          <p:nvPr/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</a:extLst>
            </p:cNvPr>
            <p:cNvSpPr/>
            <p:nvPr/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</a:extLst>
            </p:cNvPr>
            <p:cNvSpPr/>
            <p:nvPr/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</a:extLst>
            </p:cNvPr>
            <p:cNvSpPr/>
            <p:nvPr/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</a:extLst>
            </p:cNvPr>
            <p:cNvSpPr/>
            <p:nvPr/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</a:extLst>
            </p:cNvPr>
            <p:cNvSpPr/>
            <p:nvPr/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</a:extLst>
            </p:cNvPr>
            <p:cNvSpPr/>
            <p:nvPr/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</a:extLst>
            </p:cNvPr>
            <p:cNvSpPr/>
            <p:nvPr/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9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</a:extLst>
          </p:cNvPr>
          <p:cNvGrpSpPr/>
          <p:nvPr/>
        </p:nvGrpSpPr>
        <p:grpSpPr>
          <a:xfrm>
            <a:off x="8610600" y="3276600"/>
            <a:ext cx="3529260" cy="3581399"/>
            <a:chOff x="4114800" y="1423987"/>
            <a:chExt cx="3961542" cy="400754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</a:extLst>
            </p:cNvPr>
            <p:cNvSpPr/>
            <p:nvPr/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</a:extLst>
            </p:cNvPr>
            <p:cNvSpPr/>
            <p:nvPr/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</a:extLst>
            </p:cNvPr>
            <p:cNvSpPr/>
            <p:nvPr/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</a:extLst>
            </p:cNvPr>
            <p:cNvSpPr/>
            <p:nvPr/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</a:extLst>
            </p:cNvPr>
            <p:cNvSpPr/>
            <p:nvPr/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</a:extLst>
            </p:cNvPr>
            <p:cNvSpPr/>
            <p:nvPr/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</a:extLst>
            </p:cNvPr>
            <p:cNvSpPr/>
            <p:nvPr/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60C036-BBCE-4F9E-AD56-DD36D4407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A5D7EC-1E6A-473F-B5A4-18CDFB6CF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9981C7-34D5-49A4-949D-715FD4BD8F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0DAF61AA-5A98-4049-A93E-477E5505141A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85CE6E-733D-4C60-B40B-C7C10CB5AF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900" kern="1200" cap="all" spc="200" dirty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80D8B-7909-4114-8EBA-C3086DC62B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060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kern="1200" cap="all" spc="200" smtClean="0">
                <a:solidFill>
                  <a:schemeClr val="accent1"/>
                </a:solidFill>
                <a:latin typeface="+mn-lt"/>
                <a:ea typeface="+mn-ea"/>
                <a:cs typeface="Segoe UI Semilight" panose="020B0402040204020203" pitchFamily="34" charset="0"/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883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737" r:id="rId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Clr>
          <a:schemeClr val="accent5"/>
        </a:buClr>
        <a:buFont typeface="Avenir Next LT Pro" panose="020B0504020202020204" pitchFamily="34" charset="0"/>
        <a:buChar char="+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F61AA-5A98-4049-A93E-477E5505141A}" type="datetimeFigureOut">
              <a:rPr lang="en-US" smtClean="0"/>
              <a:pPr/>
              <a:t>11/13/2022</a:t>
            </a:fld>
            <a:endParaRPr lang="en-US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850FF-6169-4056-8077-06FFA93A5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96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uolivapaa piirto 6">
            <a:extLst>
              <a:ext uri="{FF2B5EF4-FFF2-40B4-BE49-F238E27FC236}">
                <a16:creationId xmlns:a16="http://schemas.microsoft.com/office/drawing/2014/main" id="{D3307968-8A96-4710-8E4E-3607E5D0800D}"/>
              </a:ext>
            </a:extLst>
          </p:cNvPr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8" name="Puolivapaa piirto 7">
            <a:extLst>
              <a:ext uri="{FF2B5EF4-FFF2-40B4-BE49-F238E27FC236}">
                <a16:creationId xmlns:a16="http://schemas.microsoft.com/office/drawing/2014/main" id="{57517683-91BA-4B76-A536-F43D1159E51B}"/>
              </a:ext>
            </a:extLst>
          </p:cNvPr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cs typeface="+mn-cs"/>
            </a:endParaRPr>
          </a:p>
        </p:txBody>
      </p:sp>
      <p:sp>
        <p:nvSpPr>
          <p:cNvPr id="1028" name="Otsikon paikkamerkki 8">
            <a:extLst>
              <a:ext uri="{FF2B5EF4-FFF2-40B4-BE49-F238E27FC236}">
                <a16:creationId xmlns:a16="http://schemas.microsoft.com/office/drawing/2014/main" id="{1069D7D4-96C6-41C6-BABA-1CFD45995B9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  <a:endParaRPr lang="en-US" altLang="fi-FI"/>
          </a:p>
        </p:txBody>
      </p:sp>
      <p:sp>
        <p:nvSpPr>
          <p:cNvPr id="1029" name="Tekstin paikkamerkki 29">
            <a:extLst>
              <a:ext uri="{FF2B5EF4-FFF2-40B4-BE49-F238E27FC236}">
                <a16:creationId xmlns:a16="http://schemas.microsoft.com/office/drawing/2014/main" id="{C413BAE4-9A65-41D2-AE72-2D13E7CF0C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 napsauttamalla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  <a:endParaRPr lang="en-US" altLang="fi-FI"/>
          </a:p>
        </p:txBody>
      </p:sp>
      <p:sp>
        <p:nvSpPr>
          <p:cNvPr id="10" name="Päivämäärän paikkamerkki 9">
            <a:extLst>
              <a:ext uri="{FF2B5EF4-FFF2-40B4-BE49-F238E27FC236}">
                <a16:creationId xmlns:a16="http://schemas.microsoft.com/office/drawing/2014/main" id="{E16C0202-76AD-4706-AC73-DF11BC1339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835662-92F2-4FDC-8FC1-0BF076826036}" type="datetimeFigureOut">
              <a:rPr lang="fi-FI"/>
              <a:pPr>
                <a:defRPr/>
              </a:pPr>
              <a:t>13.11.2022</a:t>
            </a:fld>
            <a:endParaRPr lang="fi-FI"/>
          </a:p>
        </p:txBody>
      </p:sp>
      <p:sp>
        <p:nvSpPr>
          <p:cNvPr id="22" name="Alatunnisteen paikkamerkki 21">
            <a:extLst>
              <a:ext uri="{FF2B5EF4-FFF2-40B4-BE49-F238E27FC236}">
                <a16:creationId xmlns:a16="http://schemas.microsoft.com/office/drawing/2014/main" id="{F5B82729-082A-4AFC-ADEB-E3D9938659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18" name="Dian numeron paikkamerkki 17">
            <a:extLst>
              <a:ext uri="{FF2B5EF4-FFF2-40B4-BE49-F238E27FC236}">
                <a16:creationId xmlns:a16="http://schemas.microsoft.com/office/drawing/2014/main" id="{6740A1A2-9B3A-46A3-9558-B7606204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fld id="{1A70ED5B-B64F-41D3-836A-CE2DF8FEF261}" type="slidenum">
              <a:rPr lang="fi-FI" altLang="fi-FI"/>
              <a:pPr/>
              <a:t>‹#›</a:t>
            </a:fld>
            <a:endParaRPr lang="fi-FI" altLang="fi-FI"/>
          </a:p>
        </p:txBody>
      </p:sp>
      <p:grpSp>
        <p:nvGrpSpPr>
          <p:cNvPr id="1033" name="Ryhmä 1">
            <a:extLst>
              <a:ext uri="{FF2B5EF4-FFF2-40B4-BE49-F238E27FC236}">
                <a16:creationId xmlns:a16="http://schemas.microsoft.com/office/drawing/2014/main" id="{9CC21FB1-32E9-4B69-8A34-58184E6B72EF}"/>
              </a:ext>
            </a:extLst>
          </p:cNvPr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61E7EBC6-4459-4C53-AB14-345D433759F8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2FA3E2F4-545B-483F-948B-B0C03180F65F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449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henkilö, mies, sisä&#10;&#10;Kuvaus luotu automaattisesti">
            <a:extLst>
              <a:ext uri="{FF2B5EF4-FFF2-40B4-BE49-F238E27FC236}">
                <a16:creationId xmlns:a16="http://schemas.microsoft.com/office/drawing/2014/main" id="{0A17826C-9FC8-470B-8471-99BCD836DE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90" r="1" b="2462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6F602BD6-F3DE-4E83-A071-2CEFAC425B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740211"/>
            <a:ext cx="7530685" cy="3163864"/>
          </a:xfrm>
        </p:spPr>
        <p:txBody>
          <a:bodyPr>
            <a:normAutofit/>
          </a:bodyPr>
          <a:lstStyle/>
          <a:p>
            <a:pPr algn="l"/>
            <a:r>
              <a:rPr lang="fi-FI" sz="5200" dirty="0">
                <a:solidFill>
                  <a:srgbClr val="FFFFFF"/>
                </a:solidFill>
              </a:rPr>
              <a:t>Riippuvuus</a:t>
            </a:r>
            <a:br>
              <a:rPr lang="fi-FI" sz="5200" dirty="0">
                <a:solidFill>
                  <a:srgbClr val="FFFFFF"/>
                </a:solidFill>
              </a:rPr>
            </a:br>
            <a:r>
              <a:rPr lang="fi-FI" sz="5200" dirty="0">
                <a:solidFill>
                  <a:srgbClr val="FFFFFF"/>
                </a:solidFill>
              </a:rPr>
              <a:t>eli addiktio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B762886-2F8A-4CE1-B8B9-01A35E127B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6246672"/>
            <a:ext cx="3632200" cy="365405"/>
          </a:xfrm>
        </p:spPr>
        <p:txBody>
          <a:bodyPr>
            <a:normAutofit fontScale="92500"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Adrian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Swancar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558D55EE-9C02-4557-89B6-4A8B171595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  <p:pic>
        <p:nvPicPr>
          <p:cNvPr id="10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A29BD1FF-B813-494E-AE5D-1FC2B45775A3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sp>
        <p:nvSpPr>
          <p:cNvPr id="4" name="AutoShape 2" descr="https://euc-powerpoint.officeapps.live.com/pods/GetClipboardImage.ashx?Id=f9d40e1a-fa23-47fd-9af4-905ecbe54dfe&amp;DC=PSE1&amp;pkey=e3008817-7a29-4435-a727-bd2cb33e9418&amp;wdwaccluster=PSE1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5" name="AutoShape 4" descr="https://euc-powerpoint.officeapps.live.com/pods/GetClipboardImage.ashx?Id=f9d40e1a-fa23-47fd-9af4-905ecbe54dfe&amp;DC=PSE1&amp;pkey=e3008817-7a29-4435-a727-bd2cb33e9418&amp;wdwaccluster=PSE1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6" name="AutoShape 6" descr="https://euc-powerpoint.officeapps.live.com/pods/GetClipboardImage.ashx?Id=de1c42e8-8dd7-4ff2-aef3-3806aa7c903e&amp;DC=PSE1&amp;pkey=328c9db6-e6bd-42ec-b148-ad7b7a3af285&amp;wdwaccluster=PSE1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sp>
        <p:nvSpPr>
          <p:cNvPr id="7" name="AutoShape 8" descr="https://euc-powerpoint.officeapps.live.com/pods/GetClipboardImage.ashx?Id=de1c42e8-8dd7-4ff2-aef3-3806aa7c903e&amp;DC=PSE1&amp;pkey=328c9db6-e6bd-42ec-b148-ad7b7a3af285&amp;wdwaccluster=PSE1"/>
          <p:cNvSpPr>
            <a:spLocks noChangeAspect="1" noChangeArrowheads="1"/>
          </p:cNvSpPr>
          <p:nvPr/>
        </p:nvSpPr>
        <p:spPr bwMode="auto">
          <a:xfrm>
            <a:off x="6762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432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10" name="Freeform: Shape 109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2" name="Freeform: Shape 111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14" name="Freeform: Shape 113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6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5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selkärangaton&#10;&#10;Kuvaus luotu automaattisesti">
            <a:extLst>
              <a:ext uri="{FF2B5EF4-FFF2-40B4-BE49-F238E27FC236}">
                <a16:creationId xmlns:a16="http://schemas.microsoft.com/office/drawing/2014/main" id="{86684F16-9709-4AB3-9C96-6F8BB1AE23F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3" r="-1" b="7862"/>
          <a:stretch/>
        </p:blipFill>
        <p:spPr>
          <a:xfrm>
            <a:off x="-9494" y="0"/>
            <a:ext cx="12188932" cy="6856614"/>
          </a:xfrm>
          <a:prstGeom prst="rect">
            <a:avLst/>
          </a:prstGeom>
        </p:spPr>
      </p:pic>
      <p:grpSp>
        <p:nvGrpSpPr>
          <p:cNvPr id="140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73B9408D-1426-4E99-B96F-4FF6EC4B0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314" y="726066"/>
            <a:ext cx="5088082" cy="31489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Biologiset</a:t>
            </a:r>
            <a:r>
              <a:rPr lang="en-US" sz="49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9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sz="49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49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150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0AFBE6F-CAE7-43E5-AC05-2A337D85EC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34800" y="543780"/>
            <a:ext cx="4853058" cy="6119217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b="1" dirty="0" err="1">
                <a:solidFill>
                  <a:srgbClr val="FFFFFF"/>
                </a:solidFill>
              </a:rPr>
              <a:t>Aivojen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mielihyväjärjestelmän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häiriötila</a:t>
            </a:r>
            <a:endParaRPr lang="en-US" b="1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Syntyy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aineen</a:t>
            </a:r>
            <a:r>
              <a:rPr lang="en-US" dirty="0">
                <a:solidFill>
                  <a:srgbClr val="FFFFFF"/>
                </a:solidFill>
              </a:rPr>
              <a:t>/</a:t>
            </a:r>
            <a:r>
              <a:rPr lang="en-US" dirty="0" err="1">
                <a:solidFill>
                  <a:srgbClr val="FFFFFF"/>
                </a:solidFill>
              </a:rPr>
              <a:t>toiminnan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toistuvuudesta</a:t>
            </a:r>
            <a:endParaRPr lang="en-US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US" sz="8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Mielihyvää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tuottavan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dopamiinin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eritys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takaisinotto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häiriintyvät</a:t>
            </a:r>
            <a:endParaRPr lang="en-US" dirty="0">
              <a:solidFill>
                <a:srgbClr val="FFFFFF"/>
              </a:solidFill>
              <a:cs typeface="Segoe UI"/>
            </a:endParaRPr>
          </a:p>
          <a:p>
            <a:pPr>
              <a:buFontTx/>
              <a:buChar char="-"/>
            </a:pPr>
            <a:r>
              <a:rPr lang="en-US" dirty="0">
                <a:solidFill>
                  <a:srgbClr val="FFFFFF"/>
                </a:solidFill>
              </a:rPr>
              <a:t>Kun </a:t>
            </a:r>
            <a:r>
              <a:rPr lang="en-US" dirty="0" err="1">
                <a:solidFill>
                  <a:srgbClr val="FFFFFF"/>
                </a:solidFill>
              </a:rPr>
              <a:t>tyydytyksen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tunnetta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ei</a:t>
            </a:r>
            <a:r>
              <a:rPr lang="en-US" dirty="0">
                <a:solidFill>
                  <a:srgbClr val="FFFFFF"/>
                </a:solidFill>
              </a:rPr>
              <a:t> tule, </a:t>
            </a:r>
            <a:r>
              <a:rPr lang="en-US" dirty="0" err="1">
                <a:solidFill>
                  <a:srgbClr val="FFFFFF"/>
                </a:solidFill>
              </a:rPr>
              <a:t>toistamishalu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kasvaa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Toleranssi</a:t>
            </a:r>
            <a:r>
              <a:rPr lang="en-US" dirty="0">
                <a:solidFill>
                  <a:srgbClr val="FFFFFF"/>
                </a:solidFill>
              </a:rPr>
              <a:t> ja </a:t>
            </a:r>
            <a:r>
              <a:rPr lang="en-US" dirty="0" err="1">
                <a:solidFill>
                  <a:srgbClr val="FFFFFF"/>
                </a:solidFill>
              </a:rPr>
              <a:t>vieroitusoireet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johtavat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toistamispakkoon</a:t>
            </a:r>
            <a:endParaRPr lang="en-US" dirty="0">
              <a:solidFill>
                <a:srgbClr val="FFFFFF"/>
              </a:solidFill>
            </a:endParaRPr>
          </a:p>
          <a:p>
            <a:pPr marL="0"/>
            <a:endParaRPr lang="en-US" sz="1800" dirty="0">
              <a:solidFill>
                <a:srgbClr val="FFFFFF"/>
              </a:solidFill>
            </a:endParaRPr>
          </a:p>
          <a:p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13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24C15202-3BE2-4396-AC86-106A949E14E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135" name="Kuva 134">
            <a:extLst>
              <a:ext uri="{FF2B5EF4-FFF2-40B4-BE49-F238E27FC236}">
                <a16:creationId xmlns:a16="http://schemas.microsoft.com/office/drawing/2014/main" id="{776D7600-DBAE-4494-B49D-58AD3E8E8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137" name="Tekstiruutu 136">
            <a:extLst>
              <a:ext uri="{FF2B5EF4-FFF2-40B4-BE49-F238E27FC236}">
                <a16:creationId xmlns:a16="http://schemas.microsoft.com/office/drawing/2014/main" id="{0033D157-3368-4493-8849-AB6DF6BBBFD0}"/>
              </a:ext>
            </a:extLst>
          </p:cNvPr>
          <p:cNvSpPr txBox="1"/>
          <p:nvPr/>
        </p:nvSpPr>
        <p:spPr>
          <a:xfrm>
            <a:off x="156503" y="6274483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Hal Gatewood</a:t>
            </a:r>
          </a:p>
        </p:txBody>
      </p:sp>
    </p:spTree>
    <p:extLst>
      <p:ext uri="{BB962C8B-B14F-4D97-AF65-F5344CB8AC3E}">
        <p14:creationId xmlns:p14="http://schemas.microsoft.com/office/powerpoint/2010/main" val="35417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mies&#10;&#10;Kuvaus luotu automaattisesti">
            <a:extLst>
              <a:ext uri="{FF2B5EF4-FFF2-40B4-BE49-F238E27FC236}">
                <a16:creationId xmlns:a16="http://schemas.microsoft.com/office/drawing/2014/main" id="{D35A7033-9879-454E-9F3B-32230F3A43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14" r="-1" b="8611"/>
          <a:stretch/>
        </p:blipFill>
        <p:spPr>
          <a:xfrm>
            <a:off x="20" y="1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B15443F5-C8CA-418D-B6D1-6673AFC06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037" y="314960"/>
            <a:ext cx="4601084" cy="542933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Psyykkiset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884524-A8DD-4BC8-8787-0EA046AEF5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00824" y="726538"/>
            <a:ext cx="5514597" cy="565521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chemeClr val="bg1"/>
                </a:solidFill>
              </a:rPr>
              <a:t>Perustuvat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impulsiivisuuteen</a:t>
            </a:r>
            <a:r>
              <a:rPr lang="en-US" b="1" dirty="0">
                <a:solidFill>
                  <a:schemeClr val="bg1"/>
                </a:solidFill>
              </a:rPr>
              <a:t> ja </a:t>
            </a:r>
            <a:r>
              <a:rPr lang="en-US" b="1" dirty="0" err="1">
                <a:solidFill>
                  <a:schemeClr val="bg1"/>
                </a:solidFill>
              </a:rPr>
              <a:t>kokemukseen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>
                <a:solidFill>
                  <a:schemeClr val="bg1"/>
                </a:solidFill>
              </a:rPr>
              <a:t>vääjäämättömyydestä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bg1"/>
                </a:solidFill>
              </a:rPr>
              <a:t>Pyrkimyksenä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lisätä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hyvän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olon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tunnetta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paeta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pahaa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oloa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kokea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äärimmäisiä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elämyksiä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</a:rPr>
              <a:t>- </a:t>
            </a:r>
            <a:r>
              <a:rPr lang="en-US" dirty="0" err="1">
                <a:solidFill>
                  <a:schemeClr val="bg1"/>
                </a:solidFill>
              </a:rPr>
              <a:t>lievittää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fyysisiä</a:t>
            </a:r>
            <a:r>
              <a:rPr lang="en-US" dirty="0">
                <a:solidFill>
                  <a:schemeClr val="bg1"/>
                </a:solidFill>
              </a:rPr>
              <a:t> tai </a:t>
            </a:r>
            <a:r>
              <a:rPr lang="en-US" dirty="0" err="1">
                <a:solidFill>
                  <a:schemeClr val="bg1"/>
                </a:solidFill>
              </a:rPr>
              <a:t>psyykkisiä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oireita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3623CC86-945F-4CCC-903C-0248EFB8D5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96827063-5DDC-47DA-A5BD-7250C0156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92" name="Tekstiruutu 91">
            <a:extLst>
              <a:ext uri="{FF2B5EF4-FFF2-40B4-BE49-F238E27FC236}">
                <a16:creationId xmlns:a16="http://schemas.microsoft.com/office/drawing/2014/main" id="{DCA6CBA9-F1DE-45F5-9100-43E4EF82875F}"/>
              </a:ext>
            </a:extLst>
          </p:cNvPr>
          <p:cNvSpPr txBox="1"/>
          <p:nvPr/>
        </p:nvSpPr>
        <p:spPr>
          <a:xfrm>
            <a:off x="-142741" y="627283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Uday Mittal</a:t>
            </a:r>
          </a:p>
        </p:txBody>
      </p:sp>
    </p:spTree>
    <p:extLst>
      <p:ext uri="{BB962C8B-B14F-4D97-AF65-F5344CB8AC3E}">
        <p14:creationId xmlns:p14="http://schemas.microsoft.com/office/powerpoint/2010/main" val="339180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 descr="Kuva, joka sisältää kohteen teksti&#10;&#10;Kuvaus luotu automaattisesti">
            <a:extLst>
              <a:ext uri="{FF2B5EF4-FFF2-40B4-BE49-F238E27FC236}">
                <a16:creationId xmlns:a16="http://schemas.microsoft.com/office/drawing/2014/main" id="{9CD80CF1-207F-4CD4-B41F-C8A23CE99A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" r="1" b="1"/>
          <a:stretch/>
        </p:blipFill>
        <p:spPr>
          <a:xfrm>
            <a:off x="18825" y="3746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54D309E2-CCCA-4B58-B7BC-F74716040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779" y="116910"/>
            <a:ext cx="4387238" cy="51504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Riippuvuutta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aiheuttavia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Sosiaaliset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tekijät</a:t>
            </a:r>
            <a:endParaRPr lang="en-US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1AC16A-91A4-4025-9180-00DDBD4356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47157" y="1107440"/>
            <a:ext cx="7268264" cy="50329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FFFF"/>
                </a:solidFill>
              </a:rPr>
              <a:t>Sosiaalinen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ympäristö</a:t>
            </a:r>
            <a:r>
              <a:rPr lang="en-US" sz="3200" b="1" dirty="0">
                <a:solidFill>
                  <a:srgbClr val="FFFFFF"/>
                </a:solidFill>
              </a:rPr>
              <a:t> ja </a:t>
            </a:r>
            <a:r>
              <a:rPr lang="en-US" sz="3200" b="1" dirty="0" err="1">
                <a:solidFill>
                  <a:srgbClr val="FFFFFF"/>
                </a:solidFill>
              </a:rPr>
              <a:t>yhteiskunta</a:t>
            </a:r>
            <a:r>
              <a:rPr lang="en-US" sz="3200" b="1" dirty="0">
                <a:solidFill>
                  <a:srgbClr val="FFFFFF"/>
                </a:solidFill>
              </a:rPr>
              <a:t> </a:t>
            </a:r>
            <a:r>
              <a:rPr lang="en-US" sz="3200" b="1" dirty="0" err="1">
                <a:solidFill>
                  <a:srgbClr val="FFFFFF"/>
                </a:solidFill>
              </a:rPr>
              <a:t>vaikuttavat</a:t>
            </a:r>
            <a:endParaRPr lang="en-US" sz="32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päihdeasenteisiin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päihteiden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käyttötapojen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oppimiseen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päihteiden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kokeiluun</a:t>
            </a:r>
            <a:r>
              <a:rPr lang="en-US" sz="3200" dirty="0">
                <a:solidFill>
                  <a:srgbClr val="FFFFFF"/>
                </a:solidFill>
              </a:rPr>
              <a:t> ja </a:t>
            </a:r>
            <a:r>
              <a:rPr lang="en-US" sz="3200" dirty="0" err="1">
                <a:solidFill>
                  <a:srgbClr val="FFFFFF"/>
                </a:solidFill>
              </a:rPr>
              <a:t>käyttöön</a:t>
            </a:r>
            <a:endParaRPr lang="en-US" sz="32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FFFFFF"/>
                </a:solidFill>
              </a:rPr>
              <a:t>- </a:t>
            </a:r>
            <a:r>
              <a:rPr lang="en-US" sz="3200" dirty="0" err="1">
                <a:solidFill>
                  <a:srgbClr val="FFFFFF"/>
                </a:solidFill>
              </a:rPr>
              <a:t>tapaan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suhtautua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  <a:r>
              <a:rPr lang="en-US" sz="3200" dirty="0" err="1">
                <a:solidFill>
                  <a:srgbClr val="FFFFFF"/>
                </a:solidFill>
              </a:rPr>
              <a:t>ongelmakäyttäjiin</a:t>
            </a:r>
            <a:endParaRPr lang="en-US" sz="3200" dirty="0">
              <a:solidFill>
                <a:srgbClr val="FFFFFF"/>
              </a:solidFill>
            </a:endParaRPr>
          </a:p>
        </p:txBody>
      </p:sp>
      <p:sp>
        <p:nvSpPr>
          <p:cNvPr id="51" name="Tekstiruutu 50">
            <a:extLst>
              <a:ext uri="{FF2B5EF4-FFF2-40B4-BE49-F238E27FC236}">
                <a16:creationId xmlns:a16="http://schemas.microsoft.com/office/drawing/2014/main" id="{8330DFF5-8DE7-4D79-B5B7-C744EA9A1D79}"/>
              </a:ext>
            </a:extLst>
          </p:cNvPr>
          <p:cNvSpPr txBox="1"/>
          <p:nvPr/>
        </p:nvSpPr>
        <p:spPr>
          <a:xfrm>
            <a:off x="-8963" y="6433314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Unsplash.com/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Mikail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Duran</a:t>
            </a:r>
          </a:p>
        </p:txBody>
      </p:sp>
      <p:pic>
        <p:nvPicPr>
          <p:cNvPr id="62" name="Kuva 61">
            <a:extLst>
              <a:ext uri="{FF2B5EF4-FFF2-40B4-BE49-F238E27FC236}">
                <a16:creationId xmlns:a16="http://schemas.microsoft.com/office/drawing/2014/main" id="{9F751981-FD19-42D7-B11B-640165F9F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pic>
        <p:nvPicPr>
          <p:cNvPr id="6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CD94546C-5D68-4C3F-A5D4-647514D57FB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5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42ABE23-1CEA-4D0E-9933-3389F8D37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755" y="531377"/>
            <a:ext cx="11173346" cy="1294248"/>
          </a:xfrm>
        </p:spPr>
        <p:txBody>
          <a:bodyPr>
            <a:normAutofit/>
          </a:bodyPr>
          <a:lstStyle/>
          <a:p>
            <a:pPr algn="ctr"/>
            <a:r>
              <a:rPr lang="fi-FI" sz="3600" b="1" dirty="0"/>
              <a:t>Riippuvuudelta suojaavia ja riippuvuudelle altistavia tekijöitä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0658558-D222-4C0F-9EE3-2B02DC20AE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5275" y="1921701"/>
            <a:ext cx="5742530" cy="42448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fi-FI" sz="2400" dirty="0"/>
              <a:t>Turvallinen kasvuympäristö</a:t>
            </a:r>
          </a:p>
          <a:p>
            <a:r>
              <a:rPr lang="fi-FI" sz="2400" dirty="0"/>
              <a:t>Kiintyminen yhteisöihin (perhe, koulu, harrastukset)</a:t>
            </a:r>
          </a:p>
          <a:p>
            <a:r>
              <a:rPr lang="fi-FI" sz="2400" dirty="0"/>
              <a:t>Lähiyhteisön vastuullinen suhtautuminen</a:t>
            </a:r>
          </a:p>
          <a:p>
            <a:r>
              <a:rPr lang="fi-FI" sz="2400" dirty="0"/>
              <a:t>Hyvä itsetunto, myönteinen minäkuva</a:t>
            </a:r>
          </a:p>
          <a:p>
            <a:r>
              <a:rPr lang="fi-FI" sz="2400" dirty="0"/>
              <a:t>Hyvä terveysosaaminen</a:t>
            </a:r>
            <a:endParaRPr lang="fi-FI" sz="2400" dirty="0">
              <a:cs typeface="Segoe UI"/>
            </a:endParaRPr>
          </a:p>
          <a:p>
            <a:r>
              <a:rPr lang="fi-FI" sz="2400" dirty="0"/>
              <a:t>Hyvät sosiaaliset taidot</a:t>
            </a:r>
            <a:endParaRPr lang="fi-FI" sz="2400" dirty="0">
              <a:cs typeface="Segoe UI"/>
            </a:endParaRPr>
          </a:p>
          <a:p>
            <a:r>
              <a:rPr lang="fi-FI" sz="2400" dirty="0"/>
              <a:t>Keinot löytää mielihyvää ilman päihteitä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48A7409-94BE-48AD-B0DB-6FDA4A3F55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0444" y="1932139"/>
            <a:ext cx="5381624" cy="4119564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fi-FI" sz="2400" dirty="0"/>
              <a:t>Turvattomuus ja kriisit kasvuiässä</a:t>
            </a:r>
          </a:p>
          <a:p>
            <a:pPr>
              <a:buFontTx/>
              <a:buChar char="-"/>
            </a:pPr>
            <a:r>
              <a:rPr lang="fi-FI" sz="2400" dirty="0"/>
              <a:t>Yksinäisyys</a:t>
            </a:r>
          </a:p>
          <a:p>
            <a:pPr>
              <a:buFontTx/>
              <a:buChar char="-"/>
            </a:pPr>
            <a:r>
              <a:rPr lang="fi-FI" sz="2400" dirty="0"/>
              <a:t>Impulssikontrollin puute</a:t>
            </a:r>
          </a:p>
          <a:p>
            <a:pPr>
              <a:buFontTx/>
              <a:buChar char="-"/>
            </a:pPr>
            <a:r>
              <a:rPr lang="fi-FI" sz="2400" dirty="0"/>
              <a:t>Biologinen perimä</a:t>
            </a:r>
          </a:p>
          <a:p>
            <a:pPr>
              <a:buFontTx/>
              <a:buChar char="-"/>
            </a:pPr>
            <a:r>
              <a:rPr lang="fi-FI" sz="2400" dirty="0"/>
              <a:t>Lähiyhteisön runsas päihteiden käyttö</a:t>
            </a:r>
          </a:p>
          <a:p>
            <a:pPr>
              <a:buFontTx/>
              <a:buChar char="-"/>
            </a:pPr>
            <a:r>
              <a:rPr lang="fi-FI" sz="2400" dirty="0"/>
              <a:t>Varhain aloitetut päihdekokeilut</a:t>
            </a:r>
          </a:p>
          <a:p>
            <a:pPr>
              <a:buFontTx/>
              <a:buChar char="-"/>
            </a:pPr>
            <a:r>
              <a:rPr lang="fi-FI" sz="2400" dirty="0"/>
              <a:t>Toistuva altistuminen päihteille</a:t>
            </a:r>
          </a:p>
          <a:p>
            <a:pPr>
              <a:buFontTx/>
              <a:buChar char="-"/>
            </a:pPr>
            <a:r>
              <a:rPr lang="fi-FI" sz="2400" dirty="0"/>
              <a:t>Oppimisvaikeudet</a:t>
            </a:r>
          </a:p>
          <a:p>
            <a:pPr>
              <a:buFontTx/>
              <a:buChar char="-"/>
            </a:pPr>
            <a:r>
              <a:rPr lang="fi-FI" sz="2400" dirty="0"/>
              <a:t>Syrjäytyneisyys</a:t>
            </a:r>
          </a:p>
        </p:txBody>
      </p:sp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591BB3A7-074E-4FFC-B959-30AF2F61823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99940F36-18A4-409D-BB42-C43B8EC17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2FF93EC-D025-4B47-BAFB-CF9081A61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480" y="365760"/>
            <a:ext cx="11069320" cy="1325563"/>
          </a:xfrm>
        </p:spPr>
        <p:txBody>
          <a:bodyPr/>
          <a:lstStyle/>
          <a:p>
            <a:r>
              <a:rPr lang="fi-FI" dirty="0"/>
              <a:t>Päihdekokeilusta riippuvuussairauteen</a:t>
            </a:r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0D31AA63-8FA7-464E-AB24-90BD14413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1323"/>
            <a:ext cx="12192000" cy="4353877"/>
          </a:xfrm>
          <a:prstGeom prst="rect">
            <a:avLst/>
          </a:prstGeom>
        </p:spPr>
      </p:pic>
      <p:pic>
        <p:nvPicPr>
          <p:cNvPr id="5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15A57967-77E2-4BC1-BD49-7A31D2A3DA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51291"/>
            <a:ext cx="1861424" cy="428937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7DA28886-34EA-466A-BFB4-6DBAA29400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01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>
            <a:extLst>
              <a:ext uri="{FF2B5EF4-FFF2-40B4-BE49-F238E27FC236}">
                <a16:creationId xmlns:a16="http://schemas.microsoft.com/office/drawing/2014/main" id="{A34D31BA-9F5D-49A5-AF91-A11AB7321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6989" y="765175"/>
            <a:ext cx="7705725" cy="71913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i-FI" altLang="fi-FI" sz="4000" dirty="0">
                <a:latin typeface="Constantia" pitchFamily="18" charset="0"/>
              </a:rPr>
              <a:t>MIELIHYVÄSTÄ RIIPPUVUUTEEN</a:t>
            </a:r>
            <a:r>
              <a:rPr lang="fi-FI" altLang="fi-FI" dirty="0">
                <a:latin typeface="Constantia" pitchFamily="18" charset="0"/>
              </a:rPr>
              <a:t/>
            </a:r>
            <a:br>
              <a:rPr lang="fi-FI" altLang="fi-FI" dirty="0">
                <a:latin typeface="Constantia" pitchFamily="18" charset="0"/>
              </a:rPr>
            </a:br>
            <a:endParaRPr lang="fi-FI" dirty="0"/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3AE96D65-5F3C-460F-BD7D-50883FF22B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750" y="1052513"/>
            <a:ext cx="8229600" cy="5289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3600"/>
              <a:t>Tunnetilojen säätelijänä on limbinen järjestelmä - mielihyväkeskus eli </a:t>
            </a:r>
            <a:r>
              <a:rPr lang="fi-FI" altLang="fi-FI" sz="3600">
                <a:solidFill>
                  <a:srgbClr val="C00000"/>
                </a:solidFill>
              </a:rPr>
              <a:t>MESOLIMBINEN DOPAMIINIRATA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fi-FI" altLang="fi-FI" sz="3600"/>
              <a:t> Mielihyvä syntyy kun välittäjäaine </a:t>
            </a:r>
            <a:r>
              <a:rPr lang="fi-FI" altLang="fi-FI" sz="3600">
                <a:solidFill>
                  <a:srgbClr val="C00000"/>
                </a:solidFill>
              </a:rPr>
              <a:t>DOPAMIINI</a:t>
            </a:r>
            <a:r>
              <a:rPr lang="fi-FI" altLang="fi-FI" sz="3600"/>
              <a:t> vaikuttaa aivoissa kohdesoluihinsa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fi-FI" altLang="fi-FI" sz="3600"/>
              <a:t>Lisäksi esim. </a:t>
            </a:r>
            <a:r>
              <a:rPr lang="fi-FI" altLang="fi-FI" sz="3600" u="sng"/>
              <a:t>serotoniini</a:t>
            </a:r>
            <a:r>
              <a:rPr lang="fi-FI" altLang="fi-FI" sz="3600"/>
              <a:t>, </a:t>
            </a:r>
            <a:r>
              <a:rPr lang="fi-FI" altLang="fi-FI" sz="3600" u="sng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fi-FI" altLang="fi-FI" sz="3600" u="sng"/>
              <a:t>oradrenaliini</a:t>
            </a:r>
            <a:r>
              <a:rPr lang="fi-FI" altLang="fi-FI" sz="3600"/>
              <a:t> ja  </a:t>
            </a:r>
            <a:r>
              <a:rPr lang="fi-FI" altLang="fi-FI" sz="3600" u="sng"/>
              <a:t>endorfiini</a:t>
            </a:r>
            <a:r>
              <a:rPr lang="fi-FI" altLang="fi-FI" sz="3600"/>
              <a:t>  </a:t>
            </a:r>
          </a:p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2530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tsikko 1">
            <a:extLst>
              <a:ext uri="{FF2B5EF4-FFF2-40B4-BE49-F238E27FC236}">
                <a16:creationId xmlns:a16="http://schemas.microsoft.com/office/drawing/2014/main" id="{EBF9C257-D1F0-4A7A-A4E5-2C1D0FCC17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188" y="260350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4000" b="1">
                <a:latin typeface="Constantia" panose="02030602050306030303" pitchFamily="18" charset="0"/>
              </a:rPr>
              <a:t>MIELIHYVÄSTA RIIPPUVUUTEEN</a:t>
            </a:r>
            <a:endParaRPr lang="fi-FI" altLang="fi-FI" sz="40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70EED5B-21BE-4785-81C8-E4A3F81F9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773238"/>
            <a:ext cx="8229600" cy="4857750"/>
          </a:xfrm>
        </p:spPr>
        <p:txBody>
          <a:bodyPr/>
          <a:lstStyle/>
          <a:p>
            <a:pPr eaLnBrk="1" hangingPunct="1"/>
            <a:r>
              <a:rPr lang="fi-FI" altLang="fi-FI" sz="2800">
                <a:latin typeface="Times New Roman" panose="02020603050405020304" pitchFamily="18" charset="0"/>
                <a:cs typeface="Times New Roman" panose="02020603050405020304" pitchFamily="18" charset="0"/>
              </a:rPr>
              <a:t>Aivot </a:t>
            </a:r>
            <a:r>
              <a:rPr lang="fi-FI" altLang="fi-FI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kontrolloivat</a:t>
            </a:r>
            <a:r>
              <a:rPr lang="fi-FI" altLang="fi-FI" sz="2800">
                <a:latin typeface="Times New Roman" panose="02020603050405020304" pitchFamily="18" charset="0"/>
                <a:cs typeface="Times New Roman" panose="02020603050405020304" pitchFamily="18" charset="0"/>
              </a:rPr>
              <a:t> ja säätelevät mielihyvää</a:t>
            </a:r>
            <a:endParaRPr lang="fi-FI" altLang="fi-FI" sz="2800"/>
          </a:p>
          <a:p>
            <a:pPr eaLnBrk="1" hangingPunct="1"/>
            <a:r>
              <a:rPr lang="fi-FI" altLang="fi-FI" sz="2800"/>
              <a:t>riippuvuutta aiheuttavat aineet tai toiminnot voivat valjastaa dopamiiniradan käyttönsä ja ”huijata” sitä -&gt; aivojen kontrollitoiminta pettää -&gt; </a:t>
            </a:r>
            <a:r>
              <a:rPr lang="fi-FI" altLang="fi-FI" sz="2800">
                <a:solidFill>
                  <a:srgbClr val="C00000"/>
                </a:solidFill>
              </a:rPr>
              <a:t>voimakas dopamiinisuihku </a:t>
            </a:r>
            <a:r>
              <a:rPr lang="fi-FI" altLang="fi-FI" sz="2800"/>
              <a:t>ja siten voimakas mielihyvän tunne -&gt; oppiminen -&gt; </a:t>
            </a:r>
            <a:r>
              <a:rPr lang="fi-FI" altLang="fi-FI" sz="2800">
                <a:solidFill>
                  <a:srgbClr val="C00000"/>
                </a:solidFill>
              </a:rPr>
              <a:t>pakkomielle</a:t>
            </a:r>
          </a:p>
          <a:p>
            <a:pPr eaLnBrk="1" hangingPunct="1"/>
            <a:r>
              <a:rPr lang="fi-FI" altLang="fi-FI" sz="2800"/>
              <a:t>mielihyvärata toimii ylikierroksilla ja aivot alkavat itse hillitä sen toimintaa -&gt; </a:t>
            </a:r>
            <a:r>
              <a:rPr lang="fi-FI" altLang="fi-FI" sz="2800">
                <a:solidFill>
                  <a:srgbClr val="C00000"/>
                </a:solidFill>
              </a:rPr>
              <a:t>sietokyvyn kasvu, vieroitusoireet!</a:t>
            </a:r>
          </a:p>
          <a:p>
            <a:pPr eaLnBrk="1" hangingPunct="1"/>
            <a:endParaRPr lang="fi-FI" altLang="fi-FI"/>
          </a:p>
        </p:txBody>
      </p:sp>
    </p:spTree>
    <p:extLst>
      <p:ext uri="{BB962C8B-B14F-4D97-AF65-F5344CB8AC3E}">
        <p14:creationId xmlns:p14="http://schemas.microsoft.com/office/powerpoint/2010/main" val="409156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tsikko 1">
            <a:extLst>
              <a:ext uri="{FF2B5EF4-FFF2-40B4-BE49-F238E27FC236}">
                <a16:creationId xmlns:a16="http://schemas.microsoft.com/office/drawing/2014/main" id="{5250E700-8B1F-4E7F-872D-C5092BEBCD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5050" y="1196976"/>
            <a:ext cx="5113338" cy="796925"/>
          </a:xfrm>
        </p:spPr>
        <p:txBody>
          <a:bodyPr/>
          <a:lstStyle/>
          <a:p>
            <a:pPr eaLnBrk="1" hangingPunct="1"/>
            <a:r>
              <a:rPr lang="fi-FI" altLang="fi-FI" sz="4800" b="1">
                <a:latin typeface="Constantia" panose="02030602050306030303" pitchFamily="18" charset="0"/>
              </a:rPr>
              <a:t>RIIPPUVUUS</a:t>
            </a:r>
            <a:br>
              <a:rPr lang="fi-FI" altLang="fi-FI" sz="4800" b="1">
                <a:latin typeface="Constantia" panose="02030602050306030303" pitchFamily="18" charset="0"/>
              </a:rPr>
            </a:br>
            <a:endParaRPr lang="fi-FI" altLang="fi-FI" sz="4800" b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3565465-E354-4040-81D8-CD2123CEA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92313" y="1341438"/>
            <a:ext cx="8229600" cy="4525962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fi-FI" altLang="fi-FI" b="1"/>
              <a:t>   </a:t>
            </a:r>
            <a:r>
              <a:rPr lang="fi-FI" altLang="fi-FI" sz="4000" b="1"/>
              <a:t>Ihminen on riippuvainen nautintoa tuottavasta toiminnasta tai aineesta, kun hän ei voi lopettaa toimintaansa vaan käyttäytyminen muuttuu pakonomaiseksi ja kyky hallita käyttäytymistä heikkenee.</a:t>
            </a:r>
            <a:endParaRPr lang="fi-FI" altLang="fi-FI" sz="4000"/>
          </a:p>
        </p:txBody>
      </p:sp>
      <p:pic>
        <p:nvPicPr>
          <p:cNvPr id="7172" name="Picture 2" descr="http://vanhemmat.mll.fi/lapsetjamedia/img/mediamusiikinlata.jpg">
            <a:extLst>
              <a:ext uri="{FF2B5EF4-FFF2-40B4-BE49-F238E27FC236}">
                <a16:creationId xmlns:a16="http://schemas.microsoft.com/office/drawing/2014/main" id="{40CD06F9-645C-440C-BA67-C1F1F1E11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2851" y="476250"/>
            <a:ext cx="1381125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6920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83A8597-8BC7-4749-A69D-93CB6B43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560" y="142241"/>
            <a:ext cx="10937240" cy="1036320"/>
          </a:xfrm>
        </p:spPr>
        <p:txBody>
          <a:bodyPr/>
          <a:lstStyle/>
          <a:p>
            <a:r>
              <a:rPr lang="fi-FI" dirty="0"/>
              <a:t>Riippuvuuksien jaottelua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84ABA0B-544B-4FDE-ADE9-A082D1F17A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7679" y="1422400"/>
            <a:ext cx="5379720" cy="521207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b="1" dirty="0"/>
              <a:t>Aineriippuvuuksia</a:t>
            </a:r>
          </a:p>
          <a:p>
            <a:r>
              <a:rPr lang="fi-FI" dirty="0"/>
              <a:t>Päihteet</a:t>
            </a:r>
          </a:p>
          <a:p>
            <a:pPr lvl="1"/>
            <a:r>
              <a:rPr lang="fi-FI" dirty="0"/>
              <a:t>Tupakka, alkoholi, huumeet</a:t>
            </a:r>
          </a:p>
          <a:p>
            <a:r>
              <a:rPr lang="fi-FI" dirty="0"/>
              <a:t>Jotkin lääkeaineet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C27D537-2263-4FE3-B08A-732058C98B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178562"/>
            <a:ext cx="5379720" cy="545591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endParaRPr lang="fi-FI" b="1" dirty="0"/>
          </a:p>
          <a:p>
            <a:pPr marL="0" indent="0">
              <a:buNone/>
            </a:pPr>
            <a:r>
              <a:rPr lang="fi-FI" b="1" dirty="0"/>
              <a:t>Toiminnallisia riippuvuuksia</a:t>
            </a:r>
          </a:p>
          <a:p>
            <a:r>
              <a:rPr lang="fi-FI" dirty="0"/>
              <a:t>Rahapeliriippuvuus</a:t>
            </a:r>
          </a:p>
          <a:p>
            <a:r>
              <a:rPr lang="fi-FI" dirty="0"/>
              <a:t>Seksiriippuvuus</a:t>
            </a:r>
          </a:p>
          <a:p>
            <a:endParaRPr lang="fi-FI" dirty="0"/>
          </a:p>
        </p:txBody>
      </p:sp>
      <p:pic>
        <p:nvPicPr>
          <p:cNvPr id="6" name="Kuva 5" descr="Kuva, joka sisältää kohteen teksti, huone, pelitalo, näkymä&#10;&#10;Kuvaus luotu automaattisesti">
            <a:extLst>
              <a:ext uri="{FF2B5EF4-FFF2-40B4-BE49-F238E27FC236}">
                <a16:creationId xmlns:a16="http://schemas.microsoft.com/office/drawing/2014/main" id="{F96D2AF6-EBFC-4C06-AE91-4A1A749D37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249" y="947420"/>
            <a:ext cx="5379720" cy="2633185"/>
          </a:xfrm>
          <a:prstGeom prst="rect">
            <a:avLst/>
          </a:prstGeom>
        </p:spPr>
      </p:pic>
      <p:pic>
        <p:nvPicPr>
          <p:cNvPr id="8" name="Kuva 7" descr="Kuva, joka sisältää kohteen sumea&#10;&#10;Kuvaus luotu automaattisesti">
            <a:extLst>
              <a:ext uri="{FF2B5EF4-FFF2-40B4-BE49-F238E27FC236}">
                <a16:creationId xmlns:a16="http://schemas.microsoft.com/office/drawing/2014/main" id="{3686EA82-B99A-4C86-B04D-892B837F8F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00" y="4001294"/>
            <a:ext cx="5331458" cy="2633185"/>
          </a:xfrm>
          <a:prstGeom prst="rect">
            <a:avLst/>
          </a:prstGeom>
        </p:spPr>
      </p:pic>
      <p:sp>
        <p:nvSpPr>
          <p:cNvPr id="10" name="Tekstiruutu 9">
            <a:extLst>
              <a:ext uri="{FF2B5EF4-FFF2-40B4-BE49-F238E27FC236}">
                <a16:creationId xmlns:a16="http://schemas.microsoft.com/office/drawing/2014/main" id="{42268476-0DCE-410F-A5E6-0E20DCD57B58}"/>
              </a:ext>
            </a:extLst>
          </p:cNvPr>
          <p:cNvSpPr txBox="1"/>
          <p:nvPr/>
        </p:nvSpPr>
        <p:spPr>
          <a:xfrm rot="5400000">
            <a:off x="9750144" y="2915464"/>
            <a:ext cx="403479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 Esteban Lopez</a:t>
            </a:r>
          </a:p>
        </p:txBody>
      </p:sp>
      <p:sp>
        <p:nvSpPr>
          <p:cNvPr id="12" name="Tekstiruutu 11">
            <a:extLst>
              <a:ext uri="{FF2B5EF4-FFF2-40B4-BE49-F238E27FC236}">
                <a16:creationId xmlns:a16="http://schemas.microsoft.com/office/drawing/2014/main" id="{4517B1C5-0441-4546-A098-6012C6FDCCC2}"/>
              </a:ext>
            </a:extLst>
          </p:cNvPr>
          <p:cNvSpPr txBox="1"/>
          <p:nvPr/>
        </p:nvSpPr>
        <p:spPr>
          <a:xfrm rot="16200000">
            <a:off x="-2102989" y="4647421"/>
            <a:ext cx="444817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Nastya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Dulhijer</a:t>
            </a:r>
            <a:endParaRPr lang="en-US" sz="1400" dirty="0">
              <a:solidFill>
                <a:srgbClr val="FFFFFF"/>
              </a:solidFill>
              <a:latin typeface="Abadi Extra Light" panose="020B0604020202020204" pitchFamily="34" charset="0"/>
            </a:endParaRPr>
          </a:p>
        </p:txBody>
      </p:sp>
      <p:pic>
        <p:nvPicPr>
          <p:cNvPr id="13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E2B32DE-1F38-41A4-A28F-ECFAFE4AEED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776" y="311274"/>
            <a:ext cx="1861424" cy="428937"/>
          </a:xfrm>
          <a:prstGeom prst="rect">
            <a:avLst/>
          </a:prstGeom>
        </p:spPr>
      </p:pic>
      <p:pic>
        <p:nvPicPr>
          <p:cNvPr id="14" name="Kuva 13">
            <a:extLst>
              <a:ext uri="{FF2B5EF4-FFF2-40B4-BE49-F238E27FC236}">
                <a16:creationId xmlns:a16="http://schemas.microsoft.com/office/drawing/2014/main" id="{61E3A03D-0C73-485A-BD9D-14E995E9F5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6950" y="6172200"/>
            <a:ext cx="200025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DEFF081-916E-4F2A-A094-6FAD29D9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4208" y="120580"/>
            <a:ext cx="8976065" cy="140120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100" dirty="0" err="1">
                <a:solidFill>
                  <a:schemeClr val="tx2"/>
                </a:solidFill>
              </a:rPr>
              <a:t>Riippuvuuden</a:t>
            </a:r>
            <a:r>
              <a:rPr lang="en-US" sz="4100" dirty="0">
                <a:solidFill>
                  <a:schemeClr val="tx2"/>
                </a:solidFill>
              </a:rPr>
              <a:t> </a:t>
            </a:r>
            <a:r>
              <a:rPr lang="en-US" sz="4100" dirty="0" err="1">
                <a:solidFill>
                  <a:schemeClr val="tx2"/>
                </a:solidFill>
              </a:rPr>
              <a:t>ilmenemismuotoja</a:t>
            </a:r>
            <a:endParaRPr lang="en-US" sz="4100" dirty="0">
              <a:solidFill>
                <a:schemeClr val="tx2"/>
              </a:solidFill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542BE-39F4-4F87-86B8-5475A78CD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352596" y="1266629"/>
            <a:ext cx="6691081" cy="4786699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Fyysinen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Muutokset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aivojen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toiminnassa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 smtClean="0">
                <a:solidFill>
                  <a:schemeClr val="tx2"/>
                </a:solidFill>
              </a:rPr>
              <a:t>Elimistö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vaatii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riippuvuutta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tuottavaa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ainetta</a:t>
            </a:r>
            <a:r>
              <a:rPr lang="en-US" sz="2000" dirty="0" smtClean="0">
                <a:solidFill>
                  <a:schemeClr val="tx2"/>
                </a:solidFill>
              </a:rPr>
              <a:t> ja </a:t>
            </a:r>
            <a:r>
              <a:rPr lang="en-US" sz="2000" dirty="0" err="1" smtClean="0">
                <a:solidFill>
                  <a:schemeClr val="tx2"/>
                </a:solidFill>
              </a:rPr>
              <a:t>sen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puute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aiheuttaa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</a:rPr>
              <a:t>vieroitusoireet</a:t>
            </a:r>
            <a:endParaRPr lang="en-US" sz="2000" dirty="0" smtClean="0">
              <a:solidFill>
                <a:srgbClr val="C00000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 smtClean="0">
                <a:solidFill>
                  <a:srgbClr val="C00000"/>
                </a:solidFill>
              </a:rPr>
              <a:t>Toleranssi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err="1" smtClean="0"/>
              <a:t>eli</a:t>
            </a:r>
            <a:r>
              <a:rPr lang="en-US" sz="2000" dirty="0" smtClean="0"/>
              <a:t> </a:t>
            </a:r>
            <a:r>
              <a:rPr lang="en-US" sz="2000" dirty="0" err="1" smtClean="0"/>
              <a:t>sietokyvyn</a:t>
            </a:r>
            <a:r>
              <a:rPr lang="en-US" sz="2000" dirty="0" smtClean="0"/>
              <a:t> </a:t>
            </a:r>
            <a:r>
              <a:rPr lang="en-US" sz="2000" dirty="0" err="1" smtClean="0"/>
              <a:t>kasvu</a:t>
            </a:r>
            <a:endParaRPr lang="en-US" sz="20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Psyykkinen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 smtClean="0">
                <a:solidFill>
                  <a:schemeClr val="tx2"/>
                </a:solidFill>
              </a:rPr>
              <a:t>riippuvuus</a:t>
            </a:r>
            <a:endParaRPr lang="en-US" sz="2400" b="1" dirty="0" smtClean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 smtClean="0">
                <a:solidFill>
                  <a:schemeClr val="tx2"/>
                </a:solidFill>
              </a:rPr>
              <a:t>Näkyy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pakottavana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tapana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tuottaa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tiettyä</a:t>
            </a:r>
            <a:r>
              <a:rPr lang="en-US" sz="2000" dirty="0" smtClean="0">
                <a:solidFill>
                  <a:schemeClr val="tx2"/>
                </a:solidFill>
              </a:rPr>
              <a:t> </a:t>
            </a:r>
            <a:r>
              <a:rPr lang="en-US" sz="2000" dirty="0" err="1" smtClean="0">
                <a:solidFill>
                  <a:schemeClr val="tx2"/>
                </a:solidFill>
              </a:rPr>
              <a:t>käyttäytymismallia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Voimakas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tarve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pikaiseen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tyydytykseen</a:t>
            </a:r>
            <a:endParaRPr lang="en-US" sz="20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Pakokeino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solidFill>
                  <a:schemeClr val="tx2"/>
                </a:solidFill>
              </a:rPr>
              <a:t>Voi </a:t>
            </a:r>
            <a:r>
              <a:rPr lang="en-US" sz="2000" dirty="0" err="1">
                <a:solidFill>
                  <a:schemeClr val="tx2"/>
                </a:solidFill>
              </a:rPr>
              <a:t>laukaista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psykosomaattisia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oireita</a:t>
            </a:r>
            <a:endParaRPr lang="en-US" sz="2000" dirty="0">
              <a:solidFill>
                <a:schemeClr val="tx2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400" b="1" dirty="0" err="1">
                <a:solidFill>
                  <a:schemeClr val="tx2"/>
                </a:solidFill>
              </a:rPr>
              <a:t>Sosiaalinen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riippuvuus</a:t>
            </a:r>
            <a:endParaRPr lang="en-US" sz="2400" b="1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en-US" sz="2000" dirty="0" err="1">
                <a:solidFill>
                  <a:schemeClr val="tx2"/>
                </a:solidFill>
              </a:rPr>
              <a:t>Voimakas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tarve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tulla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hyväksytyksi</a:t>
            </a:r>
            <a:r>
              <a:rPr lang="en-US" sz="2000" dirty="0">
                <a:solidFill>
                  <a:schemeClr val="tx2"/>
                </a:solidFill>
              </a:rPr>
              <a:t> ja </a:t>
            </a:r>
            <a:r>
              <a:rPr lang="en-US" sz="2000" dirty="0" err="1">
                <a:solidFill>
                  <a:schemeClr val="tx2"/>
                </a:solidFill>
              </a:rPr>
              <a:t>kuulua</a:t>
            </a:r>
            <a:r>
              <a:rPr lang="en-US" sz="2000" dirty="0">
                <a:solidFill>
                  <a:schemeClr val="tx2"/>
                </a:solidFill>
              </a:rPr>
              <a:t> </a:t>
            </a:r>
            <a:r>
              <a:rPr lang="en-US" sz="2000" dirty="0" err="1">
                <a:solidFill>
                  <a:schemeClr val="tx2"/>
                </a:solidFill>
              </a:rPr>
              <a:t>ryhmään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2" name="Sisällön paikkamerkki 11" descr="Kuva, joka sisältää kohteen henkilö, mies, seinä, sisä&#10;&#10;Kuvaus luotu automaattisesti">
            <a:extLst>
              <a:ext uri="{FF2B5EF4-FFF2-40B4-BE49-F238E27FC236}">
                <a16:creationId xmlns:a16="http://schemas.microsoft.com/office/drawing/2014/main" id="{2161760E-63EB-478D-BF29-62E9B1F675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67" y="1796892"/>
            <a:ext cx="5021397" cy="4256436"/>
          </a:xfrm>
        </p:spPr>
      </p:pic>
      <p:pic>
        <p:nvPicPr>
          <p:cNvPr id="14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82F405CE-F035-4CF2-B728-D5B61CDE05A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EF89F3-F236-4364-8C66-D95A04D5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920" y="0"/>
            <a:ext cx="6031839" cy="1320799"/>
          </a:xfrm>
        </p:spPr>
        <p:txBody>
          <a:bodyPr>
            <a:normAutofit/>
          </a:bodyPr>
          <a:lstStyle/>
          <a:p>
            <a:r>
              <a:rPr lang="fi-FI" sz="3200" dirty="0"/>
              <a:t>Riippuvuuden tunnusmerkkejä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C0EAB85-1BF7-486B-AB95-11C1D22620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8919" y="1198880"/>
            <a:ext cx="6625511" cy="522224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Voimakas himo / pakonomainen halu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Heikentynyt kyky hallita käyttöä </a:t>
            </a:r>
            <a:endParaRPr lang="fi-FI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 smtClean="0"/>
              <a:t>Vieroitusoireet </a:t>
            </a:r>
            <a:r>
              <a:rPr lang="fi-FI" dirty="0"/>
              <a:t>käytön </a:t>
            </a:r>
            <a:r>
              <a:rPr lang="fi-FI" dirty="0" smtClean="0"/>
              <a:t>vähentyessä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Toleranssin </a:t>
            </a:r>
            <a:r>
              <a:rPr lang="fi-FI" dirty="0" smtClean="0"/>
              <a:t>kasvu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Käytön muuttuminen elämää hallitsevaksi asiaksi </a:t>
            </a:r>
            <a:r>
              <a:rPr lang="fi-FI" dirty="0" smtClean="0"/>
              <a:t>– häiritsee elämää</a:t>
            </a:r>
            <a:endParaRPr lang="fi-FI" dirty="0"/>
          </a:p>
          <a:p>
            <a:pPr>
              <a:buFont typeface="Wingdings" panose="05000000000000000000" pitchFamily="2" charset="2"/>
              <a:buChar char="q"/>
            </a:pPr>
            <a:r>
              <a:rPr lang="fi-FI" dirty="0"/>
              <a:t>Käytön jatkuminen haitoista huolimatta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0CAF290-D7C7-44FF-AEAF-6D9FDD4A4B3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74431" y="1027030"/>
            <a:ext cx="5318828" cy="5077070"/>
          </a:xfrm>
        </p:spPr>
      </p:pic>
      <p:pic>
        <p:nvPicPr>
          <p:cNvPr id="7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7F7EAB00-1D64-413A-9285-CA7246A3F11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576" y="27853"/>
            <a:ext cx="1861424" cy="428937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1FBC38CB-49D5-4544-9B4E-ABFA0AD005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8228" y="6250426"/>
            <a:ext cx="2183770" cy="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21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F98A8A-A711-445D-B265-B3BBFF5AA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04088"/>
            <a:ext cx="8305800" cy="708688"/>
          </a:xfrm>
        </p:spPr>
        <p:txBody>
          <a:bodyPr/>
          <a:lstStyle/>
          <a:p>
            <a:pPr>
              <a:defRPr/>
            </a:pPr>
            <a:r>
              <a:rPr lang="fi-FI" altLang="fi-FI" sz="4000" dirty="0">
                <a:latin typeface="Constantia" pitchFamily="18" charset="0"/>
              </a:rPr>
              <a:t>ADDIKTION TUNNUSMERKKEJÄ:</a:t>
            </a:r>
            <a:endParaRPr lang="fi-FI" sz="4000" dirty="0"/>
          </a:p>
        </p:txBody>
      </p:sp>
      <p:sp>
        <p:nvSpPr>
          <p:cNvPr id="5" name="Tekstikehys 4">
            <a:extLst>
              <a:ext uri="{FF2B5EF4-FFF2-40B4-BE49-F238E27FC236}">
                <a16:creationId xmlns:a16="http://schemas.microsoft.com/office/drawing/2014/main" id="{932CD473-208A-42F8-9358-A6866BB6C7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7851" y="2708276"/>
            <a:ext cx="26701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FF0066"/>
                </a:solidFill>
                <a:latin typeface="Constantia" panose="02030602050306030303" pitchFamily="18" charset="0"/>
              </a:rPr>
              <a:t>PAKONOMAISTA</a:t>
            </a:r>
          </a:p>
        </p:txBody>
      </p:sp>
      <p:sp>
        <p:nvSpPr>
          <p:cNvPr id="6" name="Tekstikehys 5">
            <a:extLst>
              <a:ext uri="{FF2B5EF4-FFF2-40B4-BE49-F238E27FC236}">
                <a16:creationId xmlns:a16="http://schemas.microsoft.com/office/drawing/2014/main" id="{5E16B208-C796-4F27-9F96-FD659695B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9" y="1844676"/>
            <a:ext cx="19192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70C0"/>
                </a:solidFill>
                <a:latin typeface="Constantia" panose="02030602050306030303" pitchFamily="18" charset="0"/>
              </a:rPr>
              <a:t>TOISTUVAA</a:t>
            </a:r>
          </a:p>
        </p:txBody>
      </p:sp>
      <p:sp>
        <p:nvSpPr>
          <p:cNvPr id="7" name="Tekstikehys 6">
            <a:extLst>
              <a:ext uri="{FF2B5EF4-FFF2-40B4-BE49-F238E27FC236}">
                <a16:creationId xmlns:a16="http://schemas.microsoft.com/office/drawing/2014/main" id="{FAB4123D-77C5-4124-8A10-481253EE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5189" y="5300663"/>
            <a:ext cx="29797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800000"/>
                </a:solidFill>
                <a:latin typeface="Constantia" panose="02030602050306030303" pitchFamily="18" charset="0"/>
              </a:rPr>
              <a:t>SALAILU JA HÄPEÄ</a:t>
            </a:r>
          </a:p>
        </p:txBody>
      </p:sp>
      <p:sp>
        <p:nvSpPr>
          <p:cNvPr id="8" name="Tekstikehys 7">
            <a:extLst>
              <a:ext uri="{FF2B5EF4-FFF2-40B4-BE49-F238E27FC236}">
                <a16:creationId xmlns:a16="http://schemas.microsoft.com/office/drawing/2014/main" id="{2EB3C84A-176A-4D87-863C-8DCEA80D8281}"/>
              </a:ext>
            </a:extLst>
          </p:cNvPr>
          <p:cNvSpPr txBox="1"/>
          <p:nvPr/>
        </p:nvSpPr>
        <p:spPr>
          <a:xfrm>
            <a:off x="2279650" y="4005264"/>
            <a:ext cx="175080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i-FI" sz="2400" b="1" dirty="0">
                <a:solidFill>
                  <a:schemeClr val="accent4"/>
                </a:solidFill>
              </a:rPr>
              <a:t>UUSIUTUU</a:t>
            </a:r>
          </a:p>
          <a:p>
            <a:pPr>
              <a:defRPr/>
            </a:pPr>
            <a:r>
              <a:rPr lang="fi-FI" sz="2400" b="1" dirty="0">
                <a:solidFill>
                  <a:schemeClr val="accent4"/>
                </a:solidFill>
              </a:rPr>
              <a:t>HELPOSTI</a:t>
            </a:r>
          </a:p>
        </p:txBody>
      </p:sp>
      <p:sp>
        <p:nvSpPr>
          <p:cNvPr id="9" name="Tekstikehys 8">
            <a:extLst>
              <a:ext uri="{FF2B5EF4-FFF2-40B4-BE49-F238E27FC236}">
                <a16:creationId xmlns:a16="http://schemas.microsoft.com/office/drawing/2014/main" id="{8949B843-EC33-4442-A9AB-B5660C16B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4149725"/>
            <a:ext cx="21939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C00000"/>
                </a:solidFill>
                <a:latin typeface="Constantia" panose="02030602050306030303" pitchFamily="18" charset="0"/>
              </a:rPr>
              <a:t>KORVAUTUU </a:t>
            </a:r>
          </a:p>
          <a:p>
            <a:pPr eaLnBrk="1" hangingPunct="1"/>
            <a:r>
              <a:rPr lang="fi-FI" altLang="fi-FI" sz="2400" b="1">
                <a:solidFill>
                  <a:srgbClr val="C00000"/>
                </a:solidFill>
                <a:latin typeface="Constantia" panose="02030602050306030303" pitchFamily="18" charset="0"/>
              </a:rPr>
              <a:t>HELPOSTI </a:t>
            </a:r>
          </a:p>
          <a:p>
            <a:pPr eaLnBrk="1" hangingPunct="1"/>
            <a:r>
              <a:rPr lang="fi-FI" altLang="fi-FI" sz="2400" b="1">
                <a:solidFill>
                  <a:srgbClr val="C00000"/>
                </a:solidFill>
                <a:latin typeface="Constantia" panose="02030602050306030303" pitchFamily="18" charset="0"/>
              </a:rPr>
              <a:t>TOISELLA</a:t>
            </a:r>
          </a:p>
        </p:txBody>
      </p:sp>
      <p:sp>
        <p:nvSpPr>
          <p:cNvPr id="10" name="Tekstikehys 9">
            <a:extLst>
              <a:ext uri="{FF2B5EF4-FFF2-40B4-BE49-F238E27FC236}">
                <a16:creationId xmlns:a16="http://schemas.microsoft.com/office/drawing/2014/main" id="{6F0AA309-0683-44E8-967F-6FB953785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8526" y="2420938"/>
            <a:ext cx="29940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CC6600"/>
                </a:solidFill>
                <a:latin typeface="Constantia" panose="02030602050306030303" pitchFamily="18" charset="0"/>
              </a:rPr>
              <a:t>TAHDONALAINEN </a:t>
            </a:r>
          </a:p>
          <a:p>
            <a:pPr eaLnBrk="1" hangingPunct="1"/>
            <a:r>
              <a:rPr lang="fi-FI" altLang="fi-FI" sz="2400" b="1">
                <a:solidFill>
                  <a:srgbClr val="CC6600"/>
                </a:solidFill>
                <a:latin typeface="Constantia" panose="02030602050306030303" pitchFamily="18" charset="0"/>
              </a:rPr>
              <a:t>SÄÄTELY VAIKEAA</a:t>
            </a:r>
          </a:p>
        </p:txBody>
      </p:sp>
      <p:sp>
        <p:nvSpPr>
          <p:cNvPr id="11" name="Tekstikehys 10">
            <a:extLst>
              <a:ext uri="{FF2B5EF4-FFF2-40B4-BE49-F238E27FC236}">
                <a16:creationId xmlns:a16="http://schemas.microsoft.com/office/drawing/2014/main" id="{0905F75A-CA01-4209-929E-075638267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40238" y="3500438"/>
            <a:ext cx="28829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2060"/>
                </a:solidFill>
                <a:latin typeface="Constantia" panose="02030602050306030303" pitchFamily="18" charset="0"/>
              </a:rPr>
              <a:t>NOPEA TYYDYTYS</a:t>
            </a:r>
          </a:p>
        </p:txBody>
      </p:sp>
      <p:sp>
        <p:nvSpPr>
          <p:cNvPr id="12" name="Tekstikehys 11">
            <a:extLst>
              <a:ext uri="{FF2B5EF4-FFF2-40B4-BE49-F238E27FC236}">
                <a16:creationId xmlns:a16="http://schemas.microsoft.com/office/drawing/2014/main" id="{4E5DE06D-93E5-401F-AF6A-C23E1B515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4" y="5876926"/>
            <a:ext cx="3171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6600FF"/>
                </a:solidFill>
                <a:latin typeface="Constantia" panose="02030602050306030303" pitchFamily="18" charset="0"/>
              </a:rPr>
              <a:t>SIETOKYKY KASVAA</a:t>
            </a:r>
          </a:p>
        </p:txBody>
      </p:sp>
      <p:sp>
        <p:nvSpPr>
          <p:cNvPr id="13" name="Tekstikehys 12">
            <a:extLst>
              <a:ext uri="{FF2B5EF4-FFF2-40B4-BE49-F238E27FC236}">
                <a16:creationId xmlns:a16="http://schemas.microsoft.com/office/drawing/2014/main" id="{E2E6B3F3-EB4C-4C1F-9E17-C7F0C9EA5A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5501" y="1700213"/>
            <a:ext cx="1825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7030A0"/>
                </a:solidFill>
                <a:latin typeface="Constantia" panose="02030602050306030303" pitchFamily="18" charset="0"/>
              </a:rPr>
              <a:t>LIIALLISTA</a:t>
            </a:r>
          </a:p>
        </p:txBody>
      </p:sp>
      <p:sp>
        <p:nvSpPr>
          <p:cNvPr id="14" name="Tekstikehys 13">
            <a:extLst>
              <a:ext uri="{FF2B5EF4-FFF2-40B4-BE49-F238E27FC236}">
                <a16:creationId xmlns:a16="http://schemas.microsoft.com/office/drawing/2014/main" id="{4353166F-3BAD-4214-A743-FB5242220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1557339"/>
            <a:ext cx="1900238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latin typeface="Constantia" panose="02030602050306030303" pitchFamily="18" charset="0"/>
              </a:rPr>
              <a:t>ELÄMÄN </a:t>
            </a:r>
          </a:p>
          <a:p>
            <a:pPr eaLnBrk="1" hangingPunct="1"/>
            <a:r>
              <a:rPr lang="fi-FI" altLang="fi-FI" sz="2400" b="1">
                <a:latin typeface="Constantia" panose="02030602050306030303" pitchFamily="18" charset="0"/>
              </a:rPr>
              <a:t>KESKEISIN </a:t>
            </a:r>
          </a:p>
          <a:p>
            <a:pPr eaLnBrk="1" hangingPunct="1"/>
            <a:r>
              <a:rPr lang="fi-FI" altLang="fi-FI" sz="2400" b="1">
                <a:latin typeface="Constantia" panose="02030602050306030303" pitchFamily="18" charset="0"/>
              </a:rPr>
              <a:t>ASIA – </a:t>
            </a:r>
          </a:p>
          <a:p>
            <a:pPr eaLnBrk="1" hangingPunct="1"/>
            <a:r>
              <a:rPr lang="fi-FI" altLang="fi-FI" sz="2400" b="1">
                <a:latin typeface="Constantia" panose="02030602050306030303" pitchFamily="18" charset="0"/>
              </a:rPr>
              <a:t>HÄIRITSEE </a:t>
            </a:r>
          </a:p>
          <a:p>
            <a:pPr eaLnBrk="1" hangingPunct="1"/>
            <a:r>
              <a:rPr lang="fi-FI" altLang="fi-FI" sz="2400" b="1">
                <a:latin typeface="Constantia" panose="02030602050306030303" pitchFamily="18" charset="0"/>
              </a:rPr>
              <a:t>ELÄMÄÄ</a:t>
            </a:r>
          </a:p>
        </p:txBody>
      </p:sp>
      <p:sp>
        <p:nvSpPr>
          <p:cNvPr id="15" name="Tekstikehys 14">
            <a:extLst>
              <a:ext uri="{FF2B5EF4-FFF2-40B4-BE49-F238E27FC236}">
                <a16:creationId xmlns:a16="http://schemas.microsoft.com/office/drawing/2014/main" id="{FB54BC79-9A1A-483D-8527-37DC513576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3357563"/>
            <a:ext cx="25336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2400" b="1">
                <a:solidFill>
                  <a:srgbClr val="006600"/>
                </a:solidFill>
                <a:latin typeface="Constantia" panose="02030602050306030303" pitchFamily="18" charset="0"/>
              </a:rPr>
              <a:t>JATKUU </a:t>
            </a:r>
          </a:p>
          <a:p>
            <a:pPr eaLnBrk="1" hangingPunct="1"/>
            <a:r>
              <a:rPr lang="fi-FI" altLang="fi-FI" sz="2400" b="1">
                <a:solidFill>
                  <a:srgbClr val="006600"/>
                </a:solidFill>
                <a:latin typeface="Constantia" panose="02030602050306030303" pitchFamily="18" charset="0"/>
              </a:rPr>
              <a:t>SEURAUKSISTA </a:t>
            </a:r>
          </a:p>
          <a:p>
            <a:pPr eaLnBrk="1" hangingPunct="1"/>
            <a:r>
              <a:rPr lang="fi-FI" altLang="fi-FI" sz="2400" b="1">
                <a:solidFill>
                  <a:srgbClr val="006600"/>
                </a:solidFill>
                <a:latin typeface="Constantia" panose="02030602050306030303" pitchFamily="18" charset="0"/>
              </a:rPr>
              <a:t>HUOLIMATTA</a:t>
            </a:r>
          </a:p>
        </p:txBody>
      </p:sp>
      <p:sp>
        <p:nvSpPr>
          <p:cNvPr id="16" name="Tekstikehys 15">
            <a:extLst>
              <a:ext uri="{FF2B5EF4-FFF2-40B4-BE49-F238E27FC236}">
                <a16:creationId xmlns:a16="http://schemas.microsoft.com/office/drawing/2014/main" id="{45B8DC57-7508-4788-AAA4-7BBFF8D8D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4238" y="4868864"/>
            <a:ext cx="3433762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3600" b="1">
                <a:solidFill>
                  <a:srgbClr val="CC0000"/>
                </a:solidFill>
                <a:latin typeface="Constantia" panose="02030602050306030303" pitchFamily="18" charset="0"/>
              </a:rPr>
              <a:t>VARSINAINEN </a:t>
            </a:r>
          </a:p>
          <a:p>
            <a:pPr eaLnBrk="1" hangingPunct="1"/>
            <a:r>
              <a:rPr lang="fi-FI" altLang="fi-FI" sz="3600" b="1">
                <a:solidFill>
                  <a:srgbClr val="CC0000"/>
                </a:solidFill>
                <a:latin typeface="Constantia" panose="02030602050306030303" pitchFamily="18" charset="0"/>
              </a:rPr>
              <a:t>KOHDE </a:t>
            </a:r>
          </a:p>
          <a:p>
            <a:pPr eaLnBrk="1" hangingPunct="1"/>
            <a:r>
              <a:rPr lang="fi-FI" altLang="fi-FI" sz="3600" b="1">
                <a:solidFill>
                  <a:srgbClr val="CC0000"/>
                </a:solidFill>
                <a:latin typeface="Constantia" panose="02030602050306030303" pitchFamily="18" charset="0"/>
              </a:rPr>
              <a:t>TUNNETILA</a:t>
            </a:r>
          </a:p>
        </p:txBody>
      </p:sp>
    </p:spTree>
    <p:extLst>
      <p:ext uri="{BB962C8B-B14F-4D97-AF65-F5344CB8AC3E}">
        <p14:creationId xmlns:p14="http://schemas.microsoft.com/office/powerpoint/2010/main" val="168032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47A131F-D5DE-41A5-B4CF-4F345319B4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AF4666D-BD98-40A5-A75F-478B982010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692844" y="-3086"/>
            <a:ext cx="1326111" cy="59760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68680585-71F9-4721-A998-4974171D2E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9256" y="6172200"/>
            <a:ext cx="1482102" cy="679363"/>
          </a:xfrm>
          <a:custGeom>
            <a:avLst/>
            <a:gdLst>
              <a:gd name="connsiteX0" fmla="*/ 741051 w 1482102"/>
              <a:gd name="connsiteY0" fmla="*/ 0 h 679363"/>
              <a:gd name="connsiteX1" fmla="*/ 1473822 w 1482102"/>
              <a:gd name="connsiteY1" fmla="*/ 597226 h 679363"/>
              <a:gd name="connsiteX2" fmla="*/ 1482102 w 1482102"/>
              <a:gd name="connsiteY2" fmla="*/ 679363 h 679363"/>
              <a:gd name="connsiteX3" fmla="*/ 0 w 1482102"/>
              <a:gd name="connsiteY3" fmla="*/ 679363 h 679363"/>
              <a:gd name="connsiteX4" fmla="*/ 8280 w 1482102"/>
              <a:gd name="connsiteY4" fmla="*/ 597226 h 679363"/>
              <a:gd name="connsiteX5" fmla="*/ 741051 w 1482102"/>
              <a:gd name="connsiteY5" fmla="*/ 0 h 679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2102" h="679363">
                <a:moveTo>
                  <a:pt x="741051" y="0"/>
                </a:moveTo>
                <a:cubicBezTo>
                  <a:pt x="1102506" y="0"/>
                  <a:pt x="1404077" y="256390"/>
                  <a:pt x="1473822" y="597226"/>
                </a:cubicBezTo>
                <a:lnTo>
                  <a:pt x="1482102" y="679363"/>
                </a:lnTo>
                <a:lnTo>
                  <a:pt x="0" y="679363"/>
                </a:lnTo>
                <a:lnTo>
                  <a:pt x="8280" y="597226"/>
                </a:lnTo>
                <a:cubicBezTo>
                  <a:pt x="78025" y="256390"/>
                  <a:pt x="379596" y="0"/>
                  <a:pt x="74105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AvenirNext LT Pro Medium" panose="020B0504020202020204" pitchFamily="34" charset="0"/>
              </a:rPr>
              <a:t> </a:t>
            </a: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2BC95C2-2EEC-4F59-ABA8-660B0D059C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77352" y="5197178"/>
            <a:ext cx="4211600" cy="1660822"/>
          </a:xfrm>
          <a:custGeom>
            <a:avLst/>
            <a:gdLst>
              <a:gd name="connsiteX0" fmla="*/ 4211600 w 4211600"/>
              <a:gd name="connsiteY0" fmla="*/ 0 h 1660822"/>
              <a:gd name="connsiteX1" fmla="*/ 4211600 w 4211600"/>
              <a:gd name="connsiteY1" fmla="*/ 58430 h 1660822"/>
              <a:gd name="connsiteX2" fmla="*/ 4136524 w 4211600"/>
              <a:gd name="connsiteY2" fmla="*/ 208808 h 1660822"/>
              <a:gd name="connsiteX3" fmla="*/ 3973354 w 4211600"/>
              <a:gd name="connsiteY3" fmla="*/ 437313 h 1660822"/>
              <a:gd name="connsiteX4" fmla="*/ 3884746 w 4211600"/>
              <a:gd name="connsiteY4" fmla="*/ 553613 h 1660822"/>
              <a:gd name="connsiteX5" fmla="*/ 3849435 w 4211600"/>
              <a:gd name="connsiteY5" fmla="*/ 603143 h 1660822"/>
              <a:gd name="connsiteX6" fmla="*/ 3661849 w 4211600"/>
              <a:gd name="connsiteY6" fmla="*/ 819075 h 1660822"/>
              <a:gd name="connsiteX7" fmla="*/ 3402589 w 4211600"/>
              <a:gd name="connsiteY7" fmla="*/ 952996 h 1660822"/>
              <a:gd name="connsiteX8" fmla="*/ 3130202 w 4211600"/>
              <a:gd name="connsiteY8" fmla="*/ 1023386 h 1660822"/>
              <a:gd name="connsiteX9" fmla="*/ 2914657 w 4211600"/>
              <a:gd name="connsiteY9" fmla="*/ 1068058 h 1660822"/>
              <a:gd name="connsiteX10" fmla="*/ 2582149 w 4211600"/>
              <a:gd name="connsiteY10" fmla="*/ 1138924 h 1660822"/>
              <a:gd name="connsiteX11" fmla="*/ 2483958 w 4211600"/>
              <a:gd name="connsiteY11" fmla="*/ 1162356 h 1660822"/>
              <a:gd name="connsiteX12" fmla="*/ 2123750 w 4211600"/>
              <a:gd name="connsiteY12" fmla="*/ 1238651 h 1660822"/>
              <a:gd name="connsiteX13" fmla="*/ 1761444 w 4211600"/>
              <a:gd name="connsiteY13" fmla="*/ 1273417 h 1660822"/>
              <a:gd name="connsiteX14" fmla="*/ 1608382 w 4211600"/>
              <a:gd name="connsiteY14" fmla="*/ 1284466 h 1660822"/>
              <a:gd name="connsiteX15" fmla="*/ 999942 w 4211600"/>
              <a:gd name="connsiteY15" fmla="*/ 1354284 h 1660822"/>
              <a:gd name="connsiteX16" fmla="*/ 484705 w 4211600"/>
              <a:gd name="connsiteY16" fmla="*/ 1450487 h 1660822"/>
              <a:gd name="connsiteX17" fmla="*/ 113310 w 4211600"/>
              <a:gd name="connsiteY17" fmla="*/ 1613700 h 1660822"/>
              <a:gd name="connsiteX18" fmla="*/ 39668 w 4211600"/>
              <a:gd name="connsiteY18" fmla="*/ 1660822 h 1660822"/>
              <a:gd name="connsiteX19" fmla="*/ 0 w 4211600"/>
              <a:gd name="connsiteY19" fmla="*/ 1660822 h 1660822"/>
              <a:gd name="connsiteX20" fmla="*/ 96701 w 4211600"/>
              <a:gd name="connsiteY20" fmla="*/ 1598934 h 1660822"/>
              <a:gd name="connsiteX21" fmla="*/ 474335 w 4211600"/>
              <a:gd name="connsiteY21" fmla="*/ 1433056 h 1660822"/>
              <a:gd name="connsiteX22" fmla="*/ 994299 w 4211600"/>
              <a:gd name="connsiteY22" fmla="*/ 1335806 h 1660822"/>
              <a:gd name="connsiteX23" fmla="*/ 1605231 w 4211600"/>
              <a:gd name="connsiteY23" fmla="*/ 1265702 h 1660822"/>
              <a:gd name="connsiteX24" fmla="*/ 1758819 w 4211600"/>
              <a:gd name="connsiteY24" fmla="*/ 1254558 h 1660822"/>
              <a:gd name="connsiteX25" fmla="*/ 2118106 w 4211600"/>
              <a:gd name="connsiteY25" fmla="*/ 1220077 h 1660822"/>
              <a:gd name="connsiteX26" fmla="*/ 2475557 w 4211600"/>
              <a:gd name="connsiteY26" fmla="*/ 1144353 h 1660822"/>
              <a:gd name="connsiteX27" fmla="*/ 2573878 w 4211600"/>
              <a:gd name="connsiteY27" fmla="*/ 1120827 h 1660822"/>
              <a:gd name="connsiteX28" fmla="*/ 2907437 w 4211600"/>
              <a:gd name="connsiteY28" fmla="*/ 1049675 h 1660822"/>
              <a:gd name="connsiteX29" fmla="*/ 3122589 w 4211600"/>
              <a:gd name="connsiteY29" fmla="*/ 1005098 h 1660822"/>
              <a:gd name="connsiteX30" fmla="*/ 3391169 w 4211600"/>
              <a:gd name="connsiteY30" fmla="*/ 935756 h 1660822"/>
              <a:gd name="connsiteX31" fmla="*/ 3642290 w 4211600"/>
              <a:gd name="connsiteY31" fmla="*/ 806216 h 1660822"/>
              <a:gd name="connsiteX32" fmla="*/ 3825937 w 4211600"/>
              <a:gd name="connsiteY32" fmla="*/ 594475 h 1660822"/>
              <a:gd name="connsiteX33" fmla="*/ 3861381 w 4211600"/>
              <a:gd name="connsiteY33" fmla="*/ 544755 h 1660822"/>
              <a:gd name="connsiteX34" fmla="*/ 3950381 w 4211600"/>
              <a:gd name="connsiteY34" fmla="*/ 427978 h 1660822"/>
              <a:gd name="connsiteX35" fmla="*/ 4112370 w 4211600"/>
              <a:gd name="connsiteY35" fmla="*/ 201378 h 1660822"/>
              <a:gd name="connsiteX36" fmla="*/ 4195989 w 4211600"/>
              <a:gd name="connsiteY36" fmla="*/ 33834 h 1660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4211600" h="1660822">
                <a:moveTo>
                  <a:pt x="4211600" y="0"/>
                </a:moveTo>
                <a:lnTo>
                  <a:pt x="4211600" y="58430"/>
                </a:lnTo>
                <a:lnTo>
                  <a:pt x="4136524" y="208808"/>
                </a:lnTo>
                <a:cubicBezTo>
                  <a:pt x="4089791" y="287770"/>
                  <a:pt x="4030588" y="363780"/>
                  <a:pt x="3973354" y="437313"/>
                </a:cubicBezTo>
                <a:cubicBezTo>
                  <a:pt x="3943819" y="475222"/>
                  <a:pt x="3913231" y="514465"/>
                  <a:pt x="3884746" y="553613"/>
                </a:cubicBezTo>
                <a:cubicBezTo>
                  <a:pt x="3872801" y="569996"/>
                  <a:pt x="3861119" y="586569"/>
                  <a:pt x="3849435" y="603143"/>
                </a:cubicBezTo>
                <a:cubicBezTo>
                  <a:pt x="3796665" y="678009"/>
                  <a:pt x="3742187" y="755352"/>
                  <a:pt x="3661849" y="819075"/>
                </a:cubicBezTo>
                <a:cubicBezTo>
                  <a:pt x="3596214" y="871176"/>
                  <a:pt x="3509050" y="916230"/>
                  <a:pt x="3402589" y="952996"/>
                </a:cubicBezTo>
                <a:cubicBezTo>
                  <a:pt x="3312406" y="984048"/>
                  <a:pt x="3215660" y="1005003"/>
                  <a:pt x="3130202" y="1023386"/>
                </a:cubicBezTo>
                <a:cubicBezTo>
                  <a:pt x="3058529" y="1038816"/>
                  <a:pt x="2985412" y="1053675"/>
                  <a:pt x="2914657" y="1068058"/>
                </a:cubicBezTo>
                <a:cubicBezTo>
                  <a:pt x="2805176" y="1090251"/>
                  <a:pt x="2692021" y="1113207"/>
                  <a:pt x="2582149" y="1138924"/>
                </a:cubicBezTo>
                <a:cubicBezTo>
                  <a:pt x="2549330" y="1146639"/>
                  <a:pt x="2516644" y="1154450"/>
                  <a:pt x="2483958" y="1162356"/>
                </a:cubicBezTo>
                <a:cubicBezTo>
                  <a:pt x="2367257" y="1190550"/>
                  <a:pt x="2246621" y="1219601"/>
                  <a:pt x="2123750" y="1238651"/>
                </a:cubicBezTo>
                <a:cubicBezTo>
                  <a:pt x="2004294" y="1257129"/>
                  <a:pt x="1880769" y="1265416"/>
                  <a:pt x="1761444" y="1273417"/>
                </a:cubicBezTo>
                <a:cubicBezTo>
                  <a:pt x="1711167" y="1276751"/>
                  <a:pt x="1659184" y="1280275"/>
                  <a:pt x="1608382" y="1284466"/>
                </a:cubicBezTo>
                <a:cubicBezTo>
                  <a:pt x="1408589" y="1300944"/>
                  <a:pt x="1214570" y="1325805"/>
                  <a:pt x="999942" y="1354284"/>
                </a:cubicBezTo>
                <a:cubicBezTo>
                  <a:pt x="826403" y="1377240"/>
                  <a:pt x="647744" y="1400957"/>
                  <a:pt x="484705" y="1450487"/>
                </a:cubicBezTo>
                <a:cubicBezTo>
                  <a:pt x="355831" y="1489635"/>
                  <a:pt x="231387" y="1544374"/>
                  <a:pt x="113310" y="1613700"/>
                </a:cubicBezTo>
                <a:lnTo>
                  <a:pt x="39668" y="1660822"/>
                </a:lnTo>
                <a:lnTo>
                  <a:pt x="0" y="1660822"/>
                </a:lnTo>
                <a:lnTo>
                  <a:pt x="96701" y="1598934"/>
                </a:lnTo>
                <a:cubicBezTo>
                  <a:pt x="216635" y="1528533"/>
                  <a:pt x="343196" y="1472919"/>
                  <a:pt x="474335" y="1433056"/>
                </a:cubicBezTo>
                <a:cubicBezTo>
                  <a:pt x="639999" y="1382669"/>
                  <a:pt x="820102" y="1358856"/>
                  <a:pt x="994299" y="1335806"/>
                </a:cubicBezTo>
                <a:cubicBezTo>
                  <a:pt x="1210239" y="1307231"/>
                  <a:pt x="1404650" y="1282275"/>
                  <a:pt x="1605231" y="1265702"/>
                </a:cubicBezTo>
                <a:cubicBezTo>
                  <a:pt x="1656428" y="1261511"/>
                  <a:pt x="1708411" y="1257987"/>
                  <a:pt x="1758819" y="1254558"/>
                </a:cubicBezTo>
                <a:cubicBezTo>
                  <a:pt x="1877487" y="1246557"/>
                  <a:pt x="2000094" y="1238365"/>
                  <a:pt x="2118106" y="1220077"/>
                </a:cubicBezTo>
                <a:cubicBezTo>
                  <a:pt x="2239531" y="1201313"/>
                  <a:pt x="2359513" y="1172357"/>
                  <a:pt x="2475557" y="1144353"/>
                </a:cubicBezTo>
                <a:cubicBezTo>
                  <a:pt x="2508243" y="1136448"/>
                  <a:pt x="2541060" y="1128542"/>
                  <a:pt x="2573878" y="1120827"/>
                </a:cubicBezTo>
                <a:cubicBezTo>
                  <a:pt x="2684276" y="1094919"/>
                  <a:pt x="2797694" y="1071963"/>
                  <a:pt x="2907437" y="1049675"/>
                </a:cubicBezTo>
                <a:cubicBezTo>
                  <a:pt x="2978061" y="1035387"/>
                  <a:pt x="3051178" y="1020528"/>
                  <a:pt x="3122589" y="1005098"/>
                </a:cubicBezTo>
                <a:cubicBezTo>
                  <a:pt x="3206997" y="986810"/>
                  <a:pt x="3302823" y="966141"/>
                  <a:pt x="3391169" y="935756"/>
                </a:cubicBezTo>
                <a:cubicBezTo>
                  <a:pt x="3494479" y="900132"/>
                  <a:pt x="3578886" y="856508"/>
                  <a:pt x="3642290" y="806216"/>
                </a:cubicBezTo>
                <a:cubicBezTo>
                  <a:pt x="3720133" y="744303"/>
                  <a:pt x="3773953" y="668103"/>
                  <a:pt x="3825937" y="594475"/>
                </a:cubicBezTo>
                <a:cubicBezTo>
                  <a:pt x="3837621" y="577902"/>
                  <a:pt x="3849435" y="561233"/>
                  <a:pt x="3861381" y="544755"/>
                </a:cubicBezTo>
                <a:cubicBezTo>
                  <a:pt x="3889997" y="505416"/>
                  <a:pt x="3920715" y="465983"/>
                  <a:pt x="3950381" y="427978"/>
                </a:cubicBezTo>
                <a:cubicBezTo>
                  <a:pt x="4007353" y="354921"/>
                  <a:pt x="4066163" y="279388"/>
                  <a:pt x="4112370" y="201378"/>
                </a:cubicBezTo>
                <a:cubicBezTo>
                  <a:pt x="4144662" y="146800"/>
                  <a:pt x="4170785" y="89364"/>
                  <a:pt x="4195989" y="3383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9" name="Graphic 141">
            <a:extLst>
              <a:ext uri="{FF2B5EF4-FFF2-40B4-BE49-F238E27FC236}">
                <a16:creationId xmlns:a16="http://schemas.microsoft.com/office/drawing/2014/main" id="{03E9870D-4BBA-43AF-8D44-BBADF020CF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4BC5055-C77D-43CD-BB1D-A77B6779CD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B12D0B8-9385-489A-85AE-3D14AD0BA2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158A14A-147E-4130-A5E2-38FD84B18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5B8B1EB-5E2B-472C-AE60-2EC5961F16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B4F5BD77-58D7-4B61-A666-1B4139A63A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F5CBEC6B-EDB6-40B8-8771-E5AF41B8D6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91BD0EE8-AA47-4044-9251-9F5A4B82012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8" name="Graphic 157">
            <a:extLst>
              <a:ext uri="{FF2B5EF4-FFF2-40B4-BE49-F238E27FC236}">
                <a16:creationId xmlns:a16="http://schemas.microsoft.com/office/drawing/2014/main" id="{C3279E8D-2BAA-4CB1-834B-09FADD54DE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10600" y="3276600"/>
            <a:ext cx="3529260" cy="3581398"/>
            <a:chOff x="4114800" y="1423987"/>
            <a:chExt cx="3961542" cy="4007547"/>
          </a:xfrm>
          <a:noFill/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456F18E-4F61-486D-9CD6-65B30372C53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114800" y="1423987"/>
              <a:ext cx="3946874" cy="3989641"/>
            </a:xfrm>
            <a:custGeom>
              <a:avLst/>
              <a:gdLst>
                <a:gd name="connsiteX0" fmla="*/ 0 w 3946874"/>
                <a:gd name="connsiteY0" fmla="*/ 3989641 h 3989641"/>
                <a:gd name="connsiteX1" fmla="*/ 79439 w 3946874"/>
                <a:gd name="connsiteY1" fmla="*/ 3891153 h 3989641"/>
                <a:gd name="connsiteX2" fmla="*/ 297371 w 3946874"/>
                <a:gd name="connsiteY2" fmla="*/ 3626930 h 3989641"/>
                <a:gd name="connsiteX3" fmla="*/ 454343 w 3946874"/>
                <a:gd name="connsiteY3" fmla="*/ 3440335 h 3989641"/>
                <a:gd name="connsiteX4" fmla="*/ 622363 w 3946874"/>
                <a:gd name="connsiteY4" fmla="*/ 3290697 h 3989641"/>
                <a:gd name="connsiteX5" fmla="*/ 927068 w 3946874"/>
                <a:gd name="connsiteY5" fmla="*/ 3087434 h 3989641"/>
                <a:gd name="connsiteX6" fmla="*/ 1176338 w 3946874"/>
                <a:gd name="connsiteY6" fmla="*/ 2915603 h 3989641"/>
                <a:gd name="connsiteX7" fmla="*/ 1394270 w 3946874"/>
                <a:gd name="connsiteY7" fmla="*/ 2780729 h 3989641"/>
                <a:gd name="connsiteX8" fmla="*/ 1601057 w 3946874"/>
                <a:gd name="connsiteY8" fmla="*/ 2723483 h 3989641"/>
                <a:gd name="connsiteX9" fmla="*/ 1756220 w 3946874"/>
                <a:gd name="connsiteY9" fmla="*/ 2743772 h 3989641"/>
                <a:gd name="connsiteX10" fmla="*/ 1889189 w 3946874"/>
                <a:gd name="connsiteY10" fmla="*/ 2765965 h 3989641"/>
                <a:gd name="connsiteX11" fmla="*/ 2007394 w 3946874"/>
                <a:gd name="connsiteY11" fmla="*/ 2765965 h 3989641"/>
                <a:gd name="connsiteX12" fmla="*/ 2184654 w 3946874"/>
                <a:gd name="connsiteY12" fmla="*/ 2671763 h 3989641"/>
                <a:gd name="connsiteX13" fmla="*/ 2372773 w 3946874"/>
                <a:gd name="connsiteY13" fmla="*/ 2538984 h 3989641"/>
                <a:gd name="connsiteX14" fmla="*/ 2439543 w 3946874"/>
                <a:gd name="connsiteY14" fmla="*/ 2510504 h 3989641"/>
                <a:gd name="connsiteX15" fmla="*/ 2650617 w 3946874"/>
                <a:gd name="connsiteY15" fmla="*/ 2434781 h 3989641"/>
                <a:gd name="connsiteX16" fmla="*/ 2785110 w 3946874"/>
                <a:gd name="connsiteY16" fmla="*/ 2383060 h 3989641"/>
                <a:gd name="connsiteX17" fmla="*/ 2897315 w 3946874"/>
                <a:gd name="connsiteY17" fmla="*/ 2318861 h 3989641"/>
                <a:gd name="connsiteX18" fmla="*/ 2997994 w 3946874"/>
                <a:gd name="connsiteY18" fmla="*/ 2226183 h 3989641"/>
                <a:gd name="connsiteX19" fmla="*/ 3061240 w 3946874"/>
                <a:gd name="connsiteY19" fmla="*/ 2141506 h 3989641"/>
                <a:gd name="connsiteX20" fmla="*/ 3152108 w 3946874"/>
                <a:gd name="connsiteY20" fmla="*/ 2005203 h 3989641"/>
                <a:gd name="connsiteX21" fmla="*/ 3274124 w 3946874"/>
                <a:gd name="connsiteY21" fmla="*/ 1871567 h 3989641"/>
                <a:gd name="connsiteX22" fmla="*/ 3388138 w 3946874"/>
                <a:gd name="connsiteY22" fmla="*/ 1770888 h 3989641"/>
                <a:gd name="connsiteX23" fmla="*/ 3466529 w 3946874"/>
                <a:gd name="connsiteY23" fmla="*/ 1679162 h 3989641"/>
                <a:gd name="connsiteX24" fmla="*/ 3538633 w 3946874"/>
                <a:gd name="connsiteY24" fmla="*/ 1551718 h 3989641"/>
                <a:gd name="connsiteX25" fmla="*/ 3588544 w 3946874"/>
                <a:gd name="connsiteY25" fmla="*/ 1376172 h 3989641"/>
                <a:gd name="connsiteX26" fmla="*/ 3597402 w 3946874"/>
                <a:gd name="connsiteY26" fmla="*/ 1293305 h 3989641"/>
                <a:gd name="connsiteX27" fmla="*/ 3721227 w 3946874"/>
                <a:gd name="connsiteY27" fmla="*/ 880491 h 3989641"/>
                <a:gd name="connsiteX28" fmla="*/ 3761137 w 3946874"/>
                <a:gd name="connsiteY28" fmla="*/ 463677 h 3989641"/>
                <a:gd name="connsiteX29" fmla="*/ 3946874 w 3946874"/>
                <a:gd name="connsiteY29" fmla="*/ 0 h 398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946874" h="3989641">
                  <a:moveTo>
                    <a:pt x="0" y="3989641"/>
                  </a:moveTo>
                  <a:cubicBezTo>
                    <a:pt x="19050" y="3957257"/>
                    <a:pt x="50959" y="3916013"/>
                    <a:pt x="79439" y="3891153"/>
                  </a:cubicBezTo>
                  <a:cubicBezTo>
                    <a:pt x="165544" y="3815906"/>
                    <a:pt x="227933" y="3717989"/>
                    <a:pt x="297371" y="3626930"/>
                  </a:cubicBezTo>
                  <a:cubicBezTo>
                    <a:pt x="346615" y="3562255"/>
                    <a:pt x="398050" y="3499009"/>
                    <a:pt x="454343" y="3440335"/>
                  </a:cubicBezTo>
                  <a:cubicBezTo>
                    <a:pt x="506349" y="3386042"/>
                    <a:pt x="562642" y="3336227"/>
                    <a:pt x="622363" y="3290697"/>
                  </a:cubicBezTo>
                  <a:cubicBezTo>
                    <a:pt x="719519" y="3216688"/>
                    <a:pt x="824960" y="3154585"/>
                    <a:pt x="927068" y="3087434"/>
                  </a:cubicBezTo>
                  <a:cubicBezTo>
                    <a:pt x="1011365" y="3031998"/>
                    <a:pt x="1093565" y="2973324"/>
                    <a:pt x="1176338" y="2915603"/>
                  </a:cubicBezTo>
                  <a:cubicBezTo>
                    <a:pt x="1246537" y="2866644"/>
                    <a:pt x="1317308" y="2818066"/>
                    <a:pt x="1394270" y="2780729"/>
                  </a:cubicBezTo>
                  <a:cubicBezTo>
                    <a:pt x="1459421" y="2749106"/>
                    <a:pt x="1528763" y="2724436"/>
                    <a:pt x="1601057" y="2723483"/>
                  </a:cubicBezTo>
                  <a:cubicBezTo>
                    <a:pt x="1653350" y="2722721"/>
                    <a:pt x="1704785" y="2733485"/>
                    <a:pt x="1756220" y="2743772"/>
                  </a:cubicBezTo>
                  <a:cubicBezTo>
                    <a:pt x="1800320" y="2752630"/>
                    <a:pt x="1844612" y="2760250"/>
                    <a:pt x="1889189" y="2765965"/>
                  </a:cubicBezTo>
                  <a:cubicBezTo>
                    <a:pt x="1928622" y="2771013"/>
                    <a:pt x="1968437" y="2773299"/>
                    <a:pt x="2007394" y="2765965"/>
                  </a:cubicBezTo>
                  <a:cubicBezTo>
                    <a:pt x="2073878" y="2753487"/>
                    <a:pt x="2130647" y="2712911"/>
                    <a:pt x="2184654" y="2671763"/>
                  </a:cubicBezTo>
                  <a:cubicBezTo>
                    <a:pt x="2245900" y="2625090"/>
                    <a:pt x="2304002" y="2573465"/>
                    <a:pt x="2372773" y="2538984"/>
                  </a:cubicBezTo>
                  <a:cubicBezTo>
                    <a:pt x="2394395" y="2528126"/>
                    <a:pt x="2416874" y="2518982"/>
                    <a:pt x="2439543" y="2510504"/>
                  </a:cubicBezTo>
                  <a:cubicBezTo>
                    <a:pt x="2509552" y="2484215"/>
                    <a:pt x="2580037" y="2459450"/>
                    <a:pt x="2650617" y="2434781"/>
                  </a:cubicBezTo>
                  <a:cubicBezTo>
                    <a:pt x="2695956" y="2418874"/>
                    <a:pt x="2741295" y="2402872"/>
                    <a:pt x="2785110" y="2383060"/>
                  </a:cubicBezTo>
                  <a:cubicBezTo>
                    <a:pt x="2824448" y="2365248"/>
                    <a:pt x="2862358" y="2344198"/>
                    <a:pt x="2897315" y="2318861"/>
                  </a:cubicBezTo>
                  <a:cubicBezTo>
                    <a:pt x="2934367" y="2292096"/>
                    <a:pt x="2968085" y="2260854"/>
                    <a:pt x="2997994" y="2226183"/>
                  </a:cubicBezTo>
                  <a:cubicBezTo>
                    <a:pt x="3020949" y="2199513"/>
                    <a:pt x="3041714" y="2170938"/>
                    <a:pt x="3061240" y="2141506"/>
                  </a:cubicBezTo>
                  <a:cubicBezTo>
                    <a:pt x="3091529" y="2095976"/>
                    <a:pt x="3119533" y="2049018"/>
                    <a:pt x="3152108" y="2005203"/>
                  </a:cubicBezTo>
                  <a:cubicBezTo>
                    <a:pt x="3188113" y="1956626"/>
                    <a:pt x="3229261" y="1912144"/>
                    <a:pt x="3274124" y="1871567"/>
                  </a:cubicBezTo>
                  <a:cubicBezTo>
                    <a:pt x="3311747" y="1837563"/>
                    <a:pt x="3351848" y="1806321"/>
                    <a:pt x="3388138" y="1770888"/>
                  </a:cubicBezTo>
                  <a:cubicBezTo>
                    <a:pt x="3416999" y="1742694"/>
                    <a:pt x="3443002" y="1711833"/>
                    <a:pt x="3466529" y="1679162"/>
                  </a:cubicBezTo>
                  <a:cubicBezTo>
                    <a:pt x="3495008" y="1639348"/>
                    <a:pt x="3519392" y="1596771"/>
                    <a:pt x="3538633" y="1551718"/>
                  </a:cubicBezTo>
                  <a:cubicBezTo>
                    <a:pt x="3562731" y="1495616"/>
                    <a:pt x="3578924" y="1436465"/>
                    <a:pt x="3588544" y="1376172"/>
                  </a:cubicBezTo>
                  <a:cubicBezTo>
                    <a:pt x="3592925" y="1348740"/>
                    <a:pt x="3595688" y="1321022"/>
                    <a:pt x="3597402" y="1293305"/>
                  </a:cubicBezTo>
                  <a:cubicBezTo>
                    <a:pt x="3605974" y="1155859"/>
                    <a:pt x="3717703" y="1018127"/>
                    <a:pt x="3721227" y="880491"/>
                  </a:cubicBezTo>
                  <a:cubicBezTo>
                    <a:pt x="3724751" y="740855"/>
                    <a:pt x="3743135" y="602171"/>
                    <a:pt x="3761137" y="463677"/>
                  </a:cubicBezTo>
                  <a:cubicBezTo>
                    <a:pt x="3776186" y="347758"/>
                    <a:pt x="3934968" y="116205"/>
                    <a:pt x="3946874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18DDF45-08F0-46B6-A0B7-133735C94F4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395978" y="2441733"/>
              <a:ext cx="3665410" cy="2985611"/>
            </a:xfrm>
            <a:custGeom>
              <a:avLst/>
              <a:gdLst>
                <a:gd name="connsiteX0" fmla="*/ 0 w 3665410"/>
                <a:gd name="connsiteY0" fmla="*/ 2985611 h 2985611"/>
                <a:gd name="connsiteX1" fmla="*/ 166211 w 3665410"/>
                <a:gd name="connsiteY1" fmla="*/ 2699766 h 2985611"/>
                <a:gd name="connsiteX2" fmla="*/ 397002 w 3665410"/>
                <a:gd name="connsiteY2" fmla="*/ 2414969 h 2985611"/>
                <a:gd name="connsiteX3" fmla="*/ 620173 w 3665410"/>
                <a:gd name="connsiteY3" fmla="*/ 2237899 h 2985611"/>
                <a:gd name="connsiteX4" fmla="*/ 823341 w 3665410"/>
                <a:gd name="connsiteY4" fmla="*/ 2085499 h 2985611"/>
                <a:gd name="connsiteX5" fmla="*/ 1089565 w 3665410"/>
                <a:gd name="connsiteY5" fmla="*/ 1911477 h 2985611"/>
                <a:gd name="connsiteX6" fmla="*/ 1145000 w 3665410"/>
                <a:gd name="connsiteY6" fmla="*/ 1886807 h 2985611"/>
                <a:gd name="connsiteX7" fmla="*/ 1375791 w 3665410"/>
                <a:gd name="connsiteY7" fmla="*/ 1842135 h 2985611"/>
                <a:gd name="connsiteX8" fmla="*/ 1486567 w 3665410"/>
                <a:gd name="connsiteY8" fmla="*/ 1857566 h 2985611"/>
                <a:gd name="connsiteX9" fmla="*/ 1568101 w 3665410"/>
                <a:gd name="connsiteY9" fmla="*/ 1871377 h 2985611"/>
                <a:gd name="connsiteX10" fmla="*/ 1810607 w 3665410"/>
                <a:gd name="connsiteY10" fmla="*/ 1871377 h 2985611"/>
                <a:gd name="connsiteX11" fmla="*/ 1997964 w 3665410"/>
                <a:gd name="connsiteY11" fmla="*/ 1790605 h 2985611"/>
                <a:gd name="connsiteX12" fmla="*/ 2109883 w 3665410"/>
                <a:gd name="connsiteY12" fmla="*/ 1702784 h 2985611"/>
                <a:gd name="connsiteX13" fmla="*/ 2321433 w 3665410"/>
                <a:gd name="connsiteY13" fmla="*/ 1552384 h 2985611"/>
                <a:gd name="connsiteX14" fmla="*/ 2558891 w 3665410"/>
                <a:gd name="connsiteY14" fmla="*/ 1453420 h 2985611"/>
                <a:gd name="connsiteX15" fmla="*/ 2709767 w 3665410"/>
                <a:gd name="connsiteY15" fmla="*/ 1377887 h 2985611"/>
                <a:gd name="connsiteX16" fmla="*/ 2885408 w 3665410"/>
                <a:gd name="connsiteY16" fmla="*/ 1237393 h 2985611"/>
                <a:gd name="connsiteX17" fmla="*/ 3017711 w 3665410"/>
                <a:gd name="connsiteY17" fmla="*/ 1072229 h 2985611"/>
                <a:gd name="connsiteX18" fmla="*/ 3150680 w 3665410"/>
                <a:gd name="connsiteY18" fmla="*/ 921830 h 2985611"/>
                <a:gd name="connsiteX19" fmla="*/ 3255169 w 3665410"/>
                <a:gd name="connsiteY19" fmla="*/ 801815 h 2985611"/>
                <a:gd name="connsiteX20" fmla="*/ 3339275 w 3665410"/>
                <a:gd name="connsiteY20" fmla="*/ 694182 h 2985611"/>
                <a:gd name="connsiteX21" fmla="*/ 3409188 w 3665410"/>
                <a:gd name="connsiteY21" fmla="*/ 546926 h 2985611"/>
                <a:gd name="connsiteX22" fmla="*/ 3464243 w 3665410"/>
                <a:gd name="connsiteY22" fmla="*/ 347663 h 2985611"/>
                <a:gd name="connsiteX23" fmla="*/ 3665411 w 3665410"/>
                <a:gd name="connsiteY23" fmla="*/ 0 h 29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665410" h="2985611">
                  <a:moveTo>
                    <a:pt x="0" y="2985611"/>
                  </a:moveTo>
                  <a:cubicBezTo>
                    <a:pt x="0" y="2985611"/>
                    <a:pt x="86773" y="2802827"/>
                    <a:pt x="166211" y="2699766"/>
                  </a:cubicBezTo>
                  <a:cubicBezTo>
                    <a:pt x="240983" y="2602706"/>
                    <a:pt x="309182" y="2500122"/>
                    <a:pt x="397002" y="2414969"/>
                  </a:cubicBezTo>
                  <a:cubicBezTo>
                    <a:pt x="465296" y="2348865"/>
                    <a:pt x="543592" y="2294477"/>
                    <a:pt x="620173" y="2237899"/>
                  </a:cubicBezTo>
                  <a:cubicBezTo>
                    <a:pt x="688277" y="2187607"/>
                    <a:pt x="755333" y="2135886"/>
                    <a:pt x="823341" y="2085499"/>
                  </a:cubicBezTo>
                  <a:cubicBezTo>
                    <a:pt x="908685" y="2022253"/>
                    <a:pt x="994791" y="1959197"/>
                    <a:pt x="1089565" y="1911477"/>
                  </a:cubicBezTo>
                  <a:cubicBezTo>
                    <a:pt x="1107662" y="1902428"/>
                    <a:pt x="1126141" y="1894141"/>
                    <a:pt x="1145000" y="1886807"/>
                  </a:cubicBezTo>
                  <a:cubicBezTo>
                    <a:pt x="1218819" y="1858232"/>
                    <a:pt x="1296924" y="1838611"/>
                    <a:pt x="1375791" y="1842135"/>
                  </a:cubicBezTo>
                  <a:cubicBezTo>
                    <a:pt x="1413129" y="1843754"/>
                    <a:pt x="1449896" y="1850422"/>
                    <a:pt x="1486567" y="1857566"/>
                  </a:cubicBezTo>
                  <a:cubicBezTo>
                    <a:pt x="1513618" y="1862804"/>
                    <a:pt x="1540859" y="1867376"/>
                    <a:pt x="1568101" y="1871377"/>
                  </a:cubicBezTo>
                  <a:cubicBezTo>
                    <a:pt x="1648778" y="1883188"/>
                    <a:pt x="1730978" y="1887665"/>
                    <a:pt x="1810607" y="1871377"/>
                  </a:cubicBezTo>
                  <a:cubicBezTo>
                    <a:pt x="1877854" y="1857661"/>
                    <a:pt x="1941100" y="1829086"/>
                    <a:pt x="1997964" y="1790605"/>
                  </a:cubicBezTo>
                  <a:cubicBezTo>
                    <a:pt x="2037302" y="1764030"/>
                    <a:pt x="2073497" y="1733264"/>
                    <a:pt x="2109883" y="1702784"/>
                  </a:cubicBezTo>
                  <a:cubicBezTo>
                    <a:pt x="2176367" y="1647063"/>
                    <a:pt x="2244852" y="1593151"/>
                    <a:pt x="2321433" y="1552384"/>
                  </a:cubicBezTo>
                  <a:cubicBezTo>
                    <a:pt x="2397157" y="1512094"/>
                    <a:pt x="2479548" y="1486281"/>
                    <a:pt x="2558891" y="1453420"/>
                  </a:cubicBezTo>
                  <a:cubicBezTo>
                    <a:pt x="2610898" y="1431798"/>
                    <a:pt x="2661571" y="1407033"/>
                    <a:pt x="2709767" y="1377887"/>
                  </a:cubicBezTo>
                  <a:cubicBezTo>
                    <a:pt x="2774252" y="1338929"/>
                    <a:pt x="2834069" y="1292447"/>
                    <a:pt x="2885408" y="1237393"/>
                  </a:cubicBezTo>
                  <a:cubicBezTo>
                    <a:pt x="2933605" y="1185767"/>
                    <a:pt x="2973324" y="1127093"/>
                    <a:pt x="3017711" y="1072229"/>
                  </a:cubicBezTo>
                  <a:cubicBezTo>
                    <a:pt x="3059811" y="1020223"/>
                    <a:pt x="3105912" y="971645"/>
                    <a:pt x="3150680" y="921830"/>
                  </a:cubicBezTo>
                  <a:cubicBezTo>
                    <a:pt x="3186113" y="882396"/>
                    <a:pt x="3220593" y="842010"/>
                    <a:pt x="3255169" y="801815"/>
                  </a:cubicBezTo>
                  <a:cubicBezTo>
                    <a:pt x="3284887" y="767239"/>
                    <a:pt x="3314605" y="732473"/>
                    <a:pt x="3339275" y="694182"/>
                  </a:cubicBezTo>
                  <a:cubicBezTo>
                    <a:pt x="3368707" y="648367"/>
                    <a:pt x="3390138" y="597980"/>
                    <a:pt x="3409188" y="546926"/>
                  </a:cubicBezTo>
                  <a:cubicBezTo>
                    <a:pt x="3433382" y="482156"/>
                    <a:pt x="3453384" y="415861"/>
                    <a:pt x="3464243" y="347663"/>
                  </a:cubicBezTo>
                  <a:cubicBezTo>
                    <a:pt x="3476244" y="272224"/>
                    <a:pt x="3661696" y="76295"/>
                    <a:pt x="366541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9D0CC0F-710D-43F4-BC86-763767420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90402" y="5229700"/>
              <a:ext cx="285940" cy="199072"/>
            </a:xfrm>
            <a:custGeom>
              <a:avLst/>
              <a:gdLst>
                <a:gd name="connsiteX0" fmla="*/ 0 w 285940"/>
                <a:gd name="connsiteY0" fmla="*/ 199073 h 199072"/>
                <a:gd name="connsiteX1" fmla="*/ 285940 w 285940"/>
                <a:gd name="connsiteY1" fmla="*/ 0 h 199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85940" h="199072">
                  <a:moveTo>
                    <a:pt x="0" y="199073"/>
                  </a:moveTo>
                  <a:cubicBezTo>
                    <a:pt x="0" y="199073"/>
                    <a:pt x="242125" y="39243"/>
                    <a:pt x="28594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FB36AB6-CB81-495A-8A33-C0BCE67D6F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393114" y="5049773"/>
              <a:ext cx="655796" cy="381190"/>
            </a:xfrm>
            <a:custGeom>
              <a:avLst/>
              <a:gdLst>
                <a:gd name="connsiteX0" fmla="*/ 0 w 655796"/>
                <a:gd name="connsiteY0" fmla="*/ 381190 h 381190"/>
                <a:gd name="connsiteX1" fmla="*/ 655796 w 655796"/>
                <a:gd name="connsiteY1" fmla="*/ 0 h 381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55796" h="381190">
                  <a:moveTo>
                    <a:pt x="0" y="381190"/>
                  </a:moveTo>
                  <a:cubicBezTo>
                    <a:pt x="0" y="381190"/>
                    <a:pt x="461105" y="172117"/>
                    <a:pt x="65579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1993F7E6-ABF6-482D-BEA5-B4E607DDB4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154072" y="3867816"/>
              <a:ext cx="2907315" cy="1544764"/>
            </a:xfrm>
            <a:custGeom>
              <a:avLst/>
              <a:gdLst>
                <a:gd name="connsiteX0" fmla="*/ 0 w 2907315"/>
                <a:gd name="connsiteY0" fmla="*/ 1544764 h 1544764"/>
                <a:gd name="connsiteX1" fmla="*/ 201644 w 2907315"/>
                <a:gd name="connsiteY1" fmla="*/ 1352550 h 1544764"/>
                <a:gd name="connsiteX2" fmla="*/ 423196 w 2907315"/>
                <a:gd name="connsiteY2" fmla="*/ 1196054 h 1544764"/>
                <a:gd name="connsiteX3" fmla="*/ 782193 w 2907315"/>
                <a:gd name="connsiteY3" fmla="*/ 1099947 h 1544764"/>
                <a:gd name="connsiteX4" fmla="*/ 1052513 w 2907315"/>
                <a:gd name="connsiteY4" fmla="*/ 1042321 h 1544764"/>
                <a:gd name="connsiteX5" fmla="*/ 1311783 w 2907315"/>
                <a:gd name="connsiteY5" fmla="*/ 1056037 h 1544764"/>
                <a:gd name="connsiteX6" fmla="*/ 1484662 w 2907315"/>
                <a:gd name="connsiteY6" fmla="*/ 1083469 h 1544764"/>
                <a:gd name="connsiteX7" fmla="*/ 1788224 w 2907315"/>
                <a:gd name="connsiteY7" fmla="*/ 1023080 h 1544764"/>
                <a:gd name="connsiteX8" fmla="*/ 2269045 w 2907315"/>
                <a:gd name="connsiteY8" fmla="*/ 734758 h 1544764"/>
                <a:gd name="connsiteX9" fmla="*/ 2534984 w 2907315"/>
                <a:gd name="connsiteY9" fmla="*/ 572738 h 1544764"/>
                <a:gd name="connsiteX10" fmla="*/ 2907316 w 2907315"/>
                <a:gd name="connsiteY10" fmla="*/ 0 h 15447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07315" h="1544764">
                  <a:moveTo>
                    <a:pt x="0" y="1544764"/>
                  </a:moveTo>
                  <a:cubicBezTo>
                    <a:pt x="0" y="1544764"/>
                    <a:pt x="98012" y="1443990"/>
                    <a:pt x="201644" y="1352550"/>
                  </a:cubicBezTo>
                  <a:cubicBezTo>
                    <a:pt x="271272" y="1291209"/>
                    <a:pt x="343662" y="1234249"/>
                    <a:pt x="423196" y="1196054"/>
                  </a:cubicBezTo>
                  <a:cubicBezTo>
                    <a:pt x="537591" y="1141095"/>
                    <a:pt x="661226" y="1127189"/>
                    <a:pt x="782193" y="1099947"/>
                  </a:cubicBezTo>
                  <a:cubicBezTo>
                    <a:pt x="872300" y="1079659"/>
                    <a:pt x="961358" y="1051370"/>
                    <a:pt x="1052513" y="1042321"/>
                  </a:cubicBezTo>
                  <a:cubicBezTo>
                    <a:pt x="1139000" y="1033653"/>
                    <a:pt x="1225868" y="1040321"/>
                    <a:pt x="1311783" y="1056037"/>
                  </a:cubicBezTo>
                  <a:cubicBezTo>
                    <a:pt x="1369314" y="1066609"/>
                    <a:pt x="1426559" y="1079373"/>
                    <a:pt x="1484662" y="1083469"/>
                  </a:cubicBezTo>
                  <a:cubicBezTo>
                    <a:pt x="1587913" y="1090803"/>
                    <a:pt x="1690402" y="1064800"/>
                    <a:pt x="1788224" y="1023080"/>
                  </a:cubicBezTo>
                  <a:cubicBezTo>
                    <a:pt x="1956721" y="951262"/>
                    <a:pt x="2106549" y="825722"/>
                    <a:pt x="2269045" y="734758"/>
                  </a:cubicBezTo>
                  <a:cubicBezTo>
                    <a:pt x="2359438" y="684181"/>
                    <a:pt x="2452497" y="640556"/>
                    <a:pt x="2534984" y="572738"/>
                  </a:cubicBezTo>
                  <a:cubicBezTo>
                    <a:pt x="2673001" y="459391"/>
                    <a:pt x="2847023" y="191453"/>
                    <a:pt x="2907316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CA0B097-C21A-40B4-95E4-2FFA9697F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07946" y="3479100"/>
              <a:ext cx="3168300" cy="1952434"/>
            </a:xfrm>
            <a:custGeom>
              <a:avLst/>
              <a:gdLst>
                <a:gd name="connsiteX0" fmla="*/ 0 w 3168300"/>
                <a:gd name="connsiteY0" fmla="*/ 1952435 h 1952434"/>
                <a:gd name="connsiteX1" fmla="*/ 202121 w 3168300"/>
                <a:gd name="connsiteY1" fmla="*/ 1687068 h 1952434"/>
                <a:gd name="connsiteX2" fmla="*/ 545116 w 3168300"/>
                <a:gd name="connsiteY2" fmla="*/ 1450277 h 1952434"/>
                <a:gd name="connsiteX3" fmla="*/ 906780 w 3168300"/>
                <a:gd name="connsiteY3" fmla="*/ 1354455 h 1952434"/>
                <a:gd name="connsiteX4" fmla="*/ 1332262 w 3168300"/>
                <a:gd name="connsiteY4" fmla="*/ 1285304 h 1952434"/>
                <a:gd name="connsiteX5" fmla="*/ 1691259 w 3168300"/>
                <a:gd name="connsiteY5" fmla="*/ 1240060 h 1952434"/>
                <a:gd name="connsiteX6" fmla="*/ 2010346 w 3168300"/>
                <a:gd name="connsiteY6" fmla="*/ 1141667 h 1952434"/>
                <a:gd name="connsiteX7" fmla="*/ 2393252 w 3168300"/>
                <a:gd name="connsiteY7" fmla="*/ 1027271 h 1952434"/>
                <a:gd name="connsiteX8" fmla="*/ 2582037 w 3168300"/>
                <a:gd name="connsiteY8" fmla="*/ 958120 h 1952434"/>
                <a:gd name="connsiteX9" fmla="*/ 2760155 w 3168300"/>
                <a:gd name="connsiteY9" fmla="*/ 827723 h 1952434"/>
                <a:gd name="connsiteX10" fmla="*/ 2914364 w 3168300"/>
                <a:gd name="connsiteY10" fmla="*/ 567023 h 1952434"/>
                <a:gd name="connsiteX11" fmla="*/ 3168301 w 3168300"/>
                <a:gd name="connsiteY11" fmla="*/ 0 h 1952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68300" h="1952434">
                  <a:moveTo>
                    <a:pt x="0" y="1952435"/>
                  </a:moveTo>
                  <a:cubicBezTo>
                    <a:pt x="0" y="1952435"/>
                    <a:pt x="91059" y="1796415"/>
                    <a:pt x="202121" y="1687068"/>
                  </a:cubicBezTo>
                  <a:cubicBezTo>
                    <a:pt x="301943" y="1588675"/>
                    <a:pt x="416528" y="1505617"/>
                    <a:pt x="545116" y="1450277"/>
                  </a:cubicBezTo>
                  <a:cubicBezTo>
                    <a:pt x="659987" y="1400747"/>
                    <a:pt x="783622" y="1377601"/>
                    <a:pt x="906780" y="1354455"/>
                  </a:cubicBezTo>
                  <a:cubicBezTo>
                    <a:pt x="1048036" y="1327976"/>
                    <a:pt x="1189482" y="1301972"/>
                    <a:pt x="1332262" y="1285304"/>
                  </a:cubicBezTo>
                  <a:cubicBezTo>
                    <a:pt x="1452182" y="1271302"/>
                    <a:pt x="1573340" y="1265873"/>
                    <a:pt x="1691259" y="1240060"/>
                  </a:cubicBezTo>
                  <a:cubicBezTo>
                    <a:pt x="1800035" y="1216247"/>
                    <a:pt x="1904619" y="1176718"/>
                    <a:pt x="2010346" y="1141667"/>
                  </a:cubicBezTo>
                  <a:cubicBezTo>
                    <a:pt x="2136743" y="1099661"/>
                    <a:pt x="2265902" y="1066229"/>
                    <a:pt x="2393252" y="1027271"/>
                  </a:cubicBezTo>
                  <a:cubicBezTo>
                    <a:pt x="2457450" y="1007650"/>
                    <a:pt x="2521744" y="987552"/>
                    <a:pt x="2582037" y="958120"/>
                  </a:cubicBezTo>
                  <a:cubicBezTo>
                    <a:pt x="2648807" y="925449"/>
                    <a:pt x="2710815" y="883349"/>
                    <a:pt x="2760155" y="827723"/>
                  </a:cubicBezTo>
                  <a:cubicBezTo>
                    <a:pt x="2827496" y="751904"/>
                    <a:pt x="2867978" y="657511"/>
                    <a:pt x="2914364" y="567023"/>
                  </a:cubicBezTo>
                  <a:cubicBezTo>
                    <a:pt x="2972753" y="453200"/>
                    <a:pt x="3119152" y="118015"/>
                    <a:pt x="3168301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B2AF0F5-7EAA-4BAB-8DE2-D84E124170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04778" y="2976752"/>
              <a:ext cx="3356800" cy="2452020"/>
            </a:xfrm>
            <a:custGeom>
              <a:avLst/>
              <a:gdLst>
                <a:gd name="connsiteX0" fmla="*/ 0 w 3356800"/>
                <a:gd name="connsiteY0" fmla="*/ 2452021 h 2452020"/>
                <a:gd name="connsiteX1" fmla="*/ 130874 w 3356800"/>
                <a:gd name="connsiteY1" fmla="*/ 2247710 h 2452020"/>
                <a:gd name="connsiteX2" fmla="*/ 437197 w 3356800"/>
                <a:gd name="connsiteY2" fmla="*/ 1941195 h 2452020"/>
                <a:gd name="connsiteX3" fmla="*/ 737140 w 3356800"/>
                <a:gd name="connsiteY3" fmla="*/ 1736884 h 2452020"/>
                <a:gd name="connsiteX4" fmla="*/ 1031843 w 3356800"/>
                <a:gd name="connsiteY4" fmla="*/ 1685068 h 2452020"/>
                <a:gd name="connsiteX5" fmla="*/ 1287304 w 3356800"/>
                <a:gd name="connsiteY5" fmla="*/ 1655826 h 2452020"/>
                <a:gd name="connsiteX6" fmla="*/ 1471994 w 3356800"/>
                <a:gd name="connsiteY6" fmla="*/ 1634300 h 2452020"/>
                <a:gd name="connsiteX7" fmla="*/ 1898237 w 3356800"/>
                <a:gd name="connsiteY7" fmla="*/ 1512665 h 2452020"/>
                <a:gd name="connsiteX8" fmla="*/ 2229136 w 3356800"/>
                <a:gd name="connsiteY8" fmla="*/ 1355598 h 2452020"/>
                <a:gd name="connsiteX9" fmla="*/ 2512314 w 3356800"/>
                <a:gd name="connsiteY9" fmla="*/ 1238631 h 2452020"/>
                <a:gd name="connsiteX10" fmla="*/ 2758535 w 3356800"/>
                <a:gd name="connsiteY10" fmla="*/ 1096994 h 2452020"/>
                <a:gd name="connsiteX11" fmla="*/ 2935510 w 3356800"/>
                <a:gd name="connsiteY11" fmla="*/ 919925 h 2452020"/>
                <a:gd name="connsiteX12" fmla="*/ 3081719 w 3356800"/>
                <a:gd name="connsiteY12" fmla="*/ 687419 h 2452020"/>
                <a:gd name="connsiteX13" fmla="*/ 3356800 w 3356800"/>
                <a:gd name="connsiteY13" fmla="*/ 0 h 2452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356800" h="2452020">
                  <a:moveTo>
                    <a:pt x="0" y="2452021"/>
                  </a:moveTo>
                  <a:cubicBezTo>
                    <a:pt x="0" y="2452021"/>
                    <a:pt x="57150" y="2344198"/>
                    <a:pt x="130874" y="2247710"/>
                  </a:cubicBezTo>
                  <a:cubicBezTo>
                    <a:pt x="218694" y="2132648"/>
                    <a:pt x="328136" y="2036635"/>
                    <a:pt x="437197" y="1941195"/>
                  </a:cubicBezTo>
                  <a:cubicBezTo>
                    <a:pt x="529304" y="1860709"/>
                    <a:pt x="623030" y="1779556"/>
                    <a:pt x="737140" y="1736884"/>
                  </a:cubicBezTo>
                  <a:cubicBezTo>
                    <a:pt x="830866" y="1701736"/>
                    <a:pt x="932021" y="1695450"/>
                    <a:pt x="1031843" y="1685068"/>
                  </a:cubicBezTo>
                  <a:cubicBezTo>
                    <a:pt x="1117092" y="1676210"/>
                    <a:pt x="1202055" y="1665160"/>
                    <a:pt x="1287304" y="1655826"/>
                  </a:cubicBezTo>
                  <a:cubicBezTo>
                    <a:pt x="1348931" y="1649063"/>
                    <a:pt x="1410653" y="1643539"/>
                    <a:pt x="1471994" y="1634300"/>
                  </a:cubicBezTo>
                  <a:cubicBezTo>
                    <a:pt x="1618679" y="1612011"/>
                    <a:pt x="1761935" y="1571149"/>
                    <a:pt x="1898237" y="1512665"/>
                  </a:cubicBezTo>
                  <a:cubicBezTo>
                    <a:pt x="2010442" y="1464564"/>
                    <a:pt x="2117503" y="1405128"/>
                    <a:pt x="2229136" y="1355598"/>
                  </a:cubicBezTo>
                  <a:cubicBezTo>
                    <a:pt x="2322481" y="1314164"/>
                    <a:pt x="2418969" y="1280160"/>
                    <a:pt x="2512314" y="1238631"/>
                  </a:cubicBezTo>
                  <a:cubicBezTo>
                    <a:pt x="2599087" y="1199960"/>
                    <a:pt x="2683193" y="1154811"/>
                    <a:pt x="2758535" y="1096994"/>
                  </a:cubicBezTo>
                  <a:cubicBezTo>
                    <a:pt x="2825020" y="1046035"/>
                    <a:pt x="2883789" y="985837"/>
                    <a:pt x="2935510" y="919925"/>
                  </a:cubicBezTo>
                  <a:cubicBezTo>
                    <a:pt x="2992184" y="847725"/>
                    <a:pt x="3039904" y="769144"/>
                    <a:pt x="3081719" y="687419"/>
                  </a:cubicBezTo>
                  <a:cubicBezTo>
                    <a:pt x="3138297" y="576739"/>
                    <a:pt x="3314129" y="116776"/>
                    <a:pt x="3356800" y="0"/>
                  </a:cubicBezTo>
                </a:path>
              </a:pathLst>
            </a:custGeom>
            <a:noFill/>
            <a:ln w="9525" cap="rnd">
              <a:solidFill>
                <a:schemeClr val="accent2">
                  <a:alpha val="7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8651CFA9-6065-4243-AC48-858E35978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962AE0-6A1C-4B76-9D52-10E5E6D7D3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AvenirNext LT Pro Medium" panose="020B0504020202020204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6E12301-1C96-4D15-9838-D5B894B223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D808152E-9B77-4F7F-B687-54E914306B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042" b="22080"/>
          <a:stretch/>
        </p:blipFill>
        <p:spPr>
          <a:xfrm>
            <a:off x="-10255" y="19050"/>
            <a:ext cx="12188932" cy="6856614"/>
          </a:xfrm>
          <a:prstGeom prst="rect">
            <a:avLst/>
          </a:prstGeom>
        </p:spPr>
      </p:pic>
      <p:grpSp>
        <p:nvGrpSpPr>
          <p:cNvPr id="43" name="Top Left">
            <a:extLst>
              <a:ext uri="{FF2B5EF4-FFF2-40B4-BE49-F238E27FC236}">
                <a16:creationId xmlns:a16="http://schemas.microsoft.com/office/drawing/2014/main" id="{D7A5FD75-4B35-4162-9304-5694912558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849" y="15178"/>
            <a:ext cx="2198951" cy="3331254"/>
            <a:chOff x="4473129" y="923925"/>
            <a:chExt cx="3308947" cy="5012817"/>
          </a:xfrm>
          <a:noFill/>
        </p:grpSpPr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5107DF9-40C8-458E-82E1-523137E7A9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988" y="924020"/>
              <a:ext cx="3296088" cy="5012722"/>
            </a:xfrm>
            <a:custGeom>
              <a:avLst/>
              <a:gdLst>
                <a:gd name="connsiteX0" fmla="*/ 0 w 3296088"/>
                <a:gd name="connsiteY0" fmla="*/ 5012722 h 5012722"/>
                <a:gd name="connsiteX1" fmla="*/ 244031 w 3296088"/>
                <a:gd name="connsiteY1" fmla="*/ 4820222 h 5012722"/>
                <a:gd name="connsiteX2" fmla="*/ 729234 w 3296088"/>
                <a:gd name="connsiteY2" fmla="*/ 4360641 h 5012722"/>
                <a:gd name="connsiteX3" fmla="*/ 881444 w 3296088"/>
                <a:gd name="connsiteY3" fmla="*/ 4173950 h 5012722"/>
                <a:gd name="connsiteX4" fmla="*/ 1151287 w 3296088"/>
                <a:gd name="connsiteY4" fmla="*/ 3972877 h 5012722"/>
                <a:gd name="connsiteX5" fmla="*/ 1498664 w 3296088"/>
                <a:gd name="connsiteY5" fmla="*/ 3786188 h 5012722"/>
                <a:gd name="connsiteX6" fmla="*/ 1716881 w 3296088"/>
                <a:gd name="connsiteY6" fmla="*/ 3674174 h 5012722"/>
                <a:gd name="connsiteX7" fmla="*/ 1913573 w 3296088"/>
                <a:gd name="connsiteY7" fmla="*/ 3477387 h 5012722"/>
                <a:gd name="connsiteX8" fmla="*/ 2167700 w 3296088"/>
                <a:gd name="connsiteY8" fmla="*/ 3042190 h 5012722"/>
                <a:gd name="connsiteX9" fmla="*/ 2273903 w 3296088"/>
                <a:gd name="connsiteY9" fmla="*/ 2775014 h 5012722"/>
                <a:gd name="connsiteX10" fmla="*/ 2463356 w 3296088"/>
                <a:gd name="connsiteY10" fmla="*/ 2335530 h 5012722"/>
                <a:gd name="connsiteX11" fmla="*/ 2741866 w 3296088"/>
                <a:gd name="connsiteY11" fmla="*/ 1982248 h 5012722"/>
                <a:gd name="connsiteX12" fmla="*/ 2985897 w 3296088"/>
                <a:gd name="connsiteY12" fmla="*/ 1634681 h 5012722"/>
                <a:gd name="connsiteX13" fmla="*/ 3212687 w 3296088"/>
                <a:gd name="connsiteY13" fmla="*/ 1226820 h 5012722"/>
                <a:gd name="connsiteX14" fmla="*/ 3281553 w 3296088"/>
                <a:gd name="connsiteY14" fmla="*/ 959644 h 5012722"/>
                <a:gd name="connsiteX15" fmla="*/ 3295936 w 3296088"/>
                <a:gd name="connsiteY15" fmla="*/ 701135 h 5012722"/>
                <a:gd name="connsiteX16" fmla="*/ 3267266 w 3296088"/>
                <a:gd name="connsiteY16" fmla="*/ 436817 h 5012722"/>
                <a:gd name="connsiteX17" fmla="*/ 3105341 w 3296088"/>
                <a:gd name="connsiteY17" fmla="*/ 0 h 5012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296088" h="5012722">
                  <a:moveTo>
                    <a:pt x="0" y="5012722"/>
                  </a:moveTo>
                  <a:cubicBezTo>
                    <a:pt x="81820" y="4949095"/>
                    <a:pt x="163544" y="4885468"/>
                    <a:pt x="244031" y="4820222"/>
                  </a:cubicBezTo>
                  <a:cubicBezTo>
                    <a:pt x="417671" y="4679633"/>
                    <a:pt x="589883" y="4535139"/>
                    <a:pt x="729234" y="4360641"/>
                  </a:cubicBezTo>
                  <a:cubicBezTo>
                    <a:pt x="779431" y="4297776"/>
                    <a:pt x="825818" y="4231958"/>
                    <a:pt x="881444" y="4173950"/>
                  </a:cubicBezTo>
                  <a:cubicBezTo>
                    <a:pt x="959358" y="4092607"/>
                    <a:pt x="1054799" y="4031075"/>
                    <a:pt x="1151287" y="3972877"/>
                  </a:cubicBezTo>
                  <a:cubicBezTo>
                    <a:pt x="1263968" y="3904964"/>
                    <a:pt x="1379315" y="3841337"/>
                    <a:pt x="1498664" y="3786188"/>
                  </a:cubicBezTo>
                  <a:cubicBezTo>
                    <a:pt x="1573149" y="3751802"/>
                    <a:pt x="1649159" y="3720179"/>
                    <a:pt x="1716881" y="3674174"/>
                  </a:cubicBezTo>
                  <a:cubicBezTo>
                    <a:pt x="1794034" y="3621691"/>
                    <a:pt x="1856708" y="3551492"/>
                    <a:pt x="1913573" y="3477387"/>
                  </a:cubicBezTo>
                  <a:cubicBezTo>
                    <a:pt x="2016157" y="3343751"/>
                    <a:pt x="2099024" y="3196114"/>
                    <a:pt x="2167700" y="3042190"/>
                  </a:cubicBezTo>
                  <a:cubicBezTo>
                    <a:pt x="2206752" y="2954655"/>
                    <a:pt x="2241233" y="2865215"/>
                    <a:pt x="2273903" y="2775014"/>
                  </a:cubicBezTo>
                  <a:cubicBezTo>
                    <a:pt x="2328482" y="2624423"/>
                    <a:pt x="2379440" y="2471642"/>
                    <a:pt x="2463356" y="2335530"/>
                  </a:cubicBezTo>
                  <a:cubicBezTo>
                    <a:pt x="2542127" y="2207705"/>
                    <a:pt x="2647855" y="2099501"/>
                    <a:pt x="2741866" y="1982248"/>
                  </a:cubicBezTo>
                  <a:cubicBezTo>
                    <a:pt x="2830449" y="1871758"/>
                    <a:pt x="2908554" y="1753362"/>
                    <a:pt x="2985897" y="1634681"/>
                  </a:cubicBezTo>
                  <a:cubicBezTo>
                    <a:pt x="3071146" y="1503902"/>
                    <a:pt x="3156395" y="1372172"/>
                    <a:pt x="3212687" y="1226820"/>
                  </a:cubicBezTo>
                  <a:cubicBezTo>
                    <a:pt x="3246025" y="1140809"/>
                    <a:pt x="3268790" y="1051084"/>
                    <a:pt x="3281553" y="959644"/>
                  </a:cubicBezTo>
                  <a:cubicBezTo>
                    <a:pt x="3293555" y="874014"/>
                    <a:pt x="3296888" y="787527"/>
                    <a:pt x="3295936" y="701135"/>
                  </a:cubicBezTo>
                  <a:cubicBezTo>
                    <a:pt x="3294888" y="612172"/>
                    <a:pt x="3289268" y="523018"/>
                    <a:pt x="3267266" y="436817"/>
                  </a:cubicBezTo>
                  <a:cubicBezTo>
                    <a:pt x="3227832" y="282416"/>
                    <a:pt x="3105341" y="0"/>
                    <a:pt x="3105341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BD83295-4F37-4B80-AF77-1798FB80C5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977477" cy="4627149"/>
            </a:xfrm>
            <a:custGeom>
              <a:avLst/>
              <a:gdLst>
                <a:gd name="connsiteX0" fmla="*/ 0 w 2977477"/>
                <a:gd name="connsiteY0" fmla="*/ 4627150 h 4627149"/>
                <a:gd name="connsiteX1" fmla="*/ 275082 w 2977477"/>
                <a:gd name="connsiteY1" fmla="*/ 4341590 h 4627149"/>
                <a:gd name="connsiteX2" fmla="*/ 502825 w 2977477"/>
                <a:gd name="connsiteY2" fmla="*/ 4054126 h 4627149"/>
                <a:gd name="connsiteX3" fmla="*/ 666179 w 2977477"/>
                <a:gd name="connsiteY3" fmla="*/ 3890677 h 4627149"/>
                <a:gd name="connsiteX4" fmla="*/ 864203 w 2977477"/>
                <a:gd name="connsiteY4" fmla="*/ 3675983 h 4627149"/>
                <a:gd name="connsiteX5" fmla="*/ 982599 w 2977477"/>
                <a:gd name="connsiteY5" fmla="*/ 3557492 h 4627149"/>
                <a:gd name="connsiteX6" fmla="*/ 1188244 w 2977477"/>
                <a:gd name="connsiteY6" fmla="*/ 3329654 h 4627149"/>
                <a:gd name="connsiteX7" fmla="*/ 1344740 w 2977477"/>
                <a:gd name="connsiteY7" fmla="*/ 3146774 h 4627149"/>
                <a:gd name="connsiteX8" fmla="*/ 1470755 w 2977477"/>
                <a:gd name="connsiteY8" fmla="*/ 2984659 h 4627149"/>
                <a:gd name="connsiteX9" fmla="*/ 1657636 w 2977477"/>
                <a:gd name="connsiteY9" fmla="*/ 2670239 h 4627149"/>
                <a:gd name="connsiteX10" fmla="*/ 1762887 w 2977477"/>
                <a:gd name="connsiteY10" fmla="*/ 2473547 h 4627149"/>
                <a:gd name="connsiteX11" fmla="*/ 1866710 w 2977477"/>
                <a:gd name="connsiteY11" fmla="*/ 2290667 h 4627149"/>
                <a:gd name="connsiteX12" fmla="*/ 2106263 w 2977477"/>
                <a:gd name="connsiteY12" fmla="*/ 2030254 h 4627149"/>
                <a:gd name="connsiteX13" fmla="*/ 2277237 w 2977477"/>
                <a:gd name="connsiteY13" fmla="*/ 1859185 h 4627149"/>
                <a:gd name="connsiteX14" fmla="*/ 2499455 w 2977477"/>
                <a:gd name="connsiteY14" fmla="*/ 1656207 h 4627149"/>
                <a:gd name="connsiteX15" fmla="*/ 2707100 w 2977477"/>
                <a:gd name="connsiteY15" fmla="*/ 1390269 h 4627149"/>
                <a:gd name="connsiteX16" fmla="*/ 2812352 w 2977477"/>
                <a:gd name="connsiteY16" fmla="*/ 1230916 h 4627149"/>
                <a:gd name="connsiteX17" fmla="*/ 2898172 w 2977477"/>
                <a:gd name="connsiteY17" fmla="*/ 1036987 h 4627149"/>
                <a:gd name="connsiteX18" fmla="*/ 2963228 w 2977477"/>
                <a:gd name="connsiteY18" fmla="*/ 850011 h 4627149"/>
                <a:gd name="connsiteX19" fmla="*/ 2977325 w 2977477"/>
                <a:gd name="connsiteY19" fmla="*/ 745427 h 4627149"/>
                <a:gd name="connsiteX20" fmla="*/ 2929509 w 2977477"/>
                <a:gd name="connsiteY20" fmla="*/ 480155 h 4627149"/>
                <a:gd name="connsiteX21" fmla="*/ 2563082 w 2977477"/>
                <a:gd name="connsiteY21" fmla="*/ 0 h 4627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977477" h="4627149">
                  <a:moveTo>
                    <a:pt x="0" y="4627150"/>
                  </a:moveTo>
                  <a:cubicBezTo>
                    <a:pt x="79820" y="4552283"/>
                    <a:pt x="203835" y="4424648"/>
                    <a:pt x="275082" y="4341590"/>
                  </a:cubicBezTo>
                  <a:cubicBezTo>
                    <a:pt x="354711" y="4248722"/>
                    <a:pt x="421005" y="4145090"/>
                    <a:pt x="502825" y="4054126"/>
                  </a:cubicBezTo>
                  <a:cubicBezTo>
                    <a:pt x="554355" y="3996881"/>
                    <a:pt x="612362" y="3945827"/>
                    <a:pt x="666179" y="3890677"/>
                  </a:cubicBezTo>
                  <a:cubicBezTo>
                    <a:pt x="734187" y="3821049"/>
                    <a:pt x="796671" y="3746183"/>
                    <a:pt x="864203" y="3675983"/>
                  </a:cubicBezTo>
                  <a:cubicBezTo>
                    <a:pt x="902875" y="3635788"/>
                    <a:pt x="943642" y="3597593"/>
                    <a:pt x="982599" y="3557492"/>
                  </a:cubicBezTo>
                  <a:cubicBezTo>
                    <a:pt x="1053941" y="3484150"/>
                    <a:pt x="1121378" y="3407093"/>
                    <a:pt x="1188244" y="3329654"/>
                  </a:cubicBezTo>
                  <a:cubicBezTo>
                    <a:pt x="1240631" y="3268885"/>
                    <a:pt x="1293495" y="3208496"/>
                    <a:pt x="1344740" y="3146774"/>
                  </a:cubicBezTo>
                  <a:cubicBezTo>
                    <a:pt x="1388459" y="3094101"/>
                    <a:pt x="1431512" y="3040761"/>
                    <a:pt x="1470755" y="2984659"/>
                  </a:cubicBezTo>
                  <a:cubicBezTo>
                    <a:pt x="1540764" y="2884646"/>
                    <a:pt x="1598771" y="2777109"/>
                    <a:pt x="1657636" y="2670239"/>
                  </a:cubicBezTo>
                  <a:cubicBezTo>
                    <a:pt x="1693545" y="2605088"/>
                    <a:pt x="1728502" y="2539460"/>
                    <a:pt x="1762887" y="2473547"/>
                  </a:cubicBezTo>
                  <a:cubicBezTo>
                    <a:pt x="1795367" y="2411349"/>
                    <a:pt x="1826419" y="2348103"/>
                    <a:pt x="1866710" y="2290667"/>
                  </a:cubicBezTo>
                  <a:cubicBezTo>
                    <a:pt x="1934623" y="2193893"/>
                    <a:pt x="2022729" y="2114169"/>
                    <a:pt x="2106263" y="2030254"/>
                  </a:cubicBezTo>
                  <a:cubicBezTo>
                    <a:pt x="2163128" y="1973104"/>
                    <a:pt x="2218182" y="1914049"/>
                    <a:pt x="2277237" y="1859185"/>
                  </a:cubicBezTo>
                  <a:cubicBezTo>
                    <a:pt x="2350770" y="1790891"/>
                    <a:pt x="2430304" y="1728978"/>
                    <a:pt x="2499455" y="1656207"/>
                  </a:cubicBezTo>
                  <a:cubicBezTo>
                    <a:pt x="2576989" y="1574578"/>
                    <a:pt x="2641568" y="1481900"/>
                    <a:pt x="2707100" y="1390269"/>
                  </a:cubicBezTo>
                  <a:cubicBezTo>
                    <a:pt x="2744153" y="1338453"/>
                    <a:pt x="2781586" y="1286732"/>
                    <a:pt x="2812352" y="1230916"/>
                  </a:cubicBezTo>
                  <a:cubicBezTo>
                    <a:pt x="2846546" y="1168908"/>
                    <a:pt x="2872550" y="1102900"/>
                    <a:pt x="2898172" y="1036987"/>
                  </a:cubicBezTo>
                  <a:cubicBezTo>
                    <a:pt x="2922175" y="975455"/>
                    <a:pt x="2948273" y="914305"/>
                    <a:pt x="2963228" y="850011"/>
                  </a:cubicBezTo>
                  <a:cubicBezTo>
                    <a:pt x="2971229" y="815626"/>
                    <a:pt x="2976563" y="780764"/>
                    <a:pt x="2977325" y="745427"/>
                  </a:cubicBezTo>
                  <a:cubicBezTo>
                    <a:pt x="2979230" y="654844"/>
                    <a:pt x="2963323" y="564261"/>
                    <a:pt x="2929509" y="480155"/>
                  </a:cubicBezTo>
                  <a:cubicBezTo>
                    <a:pt x="2851309" y="285655"/>
                    <a:pt x="2563082" y="0"/>
                    <a:pt x="2563082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5888C74-4F56-4347-8944-E676A3C896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4561" y="923925"/>
              <a:ext cx="2356712" cy="4118991"/>
            </a:xfrm>
            <a:custGeom>
              <a:avLst/>
              <a:gdLst>
                <a:gd name="connsiteX0" fmla="*/ 1707071 w 2356712"/>
                <a:gd name="connsiteY0" fmla="*/ 0 h 4118991"/>
                <a:gd name="connsiteX1" fmla="*/ 1824514 w 2356712"/>
                <a:gd name="connsiteY1" fmla="*/ 244697 h 4118991"/>
                <a:gd name="connsiteX2" fmla="*/ 1908715 w 2356712"/>
                <a:gd name="connsiteY2" fmla="*/ 328994 h 4118991"/>
                <a:gd name="connsiteX3" fmla="*/ 2226469 w 2356712"/>
                <a:gd name="connsiteY3" fmla="*/ 603695 h 4118991"/>
                <a:gd name="connsiteX4" fmla="*/ 2355628 w 2356712"/>
                <a:gd name="connsiteY4" fmla="*/ 900494 h 4118991"/>
                <a:gd name="connsiteX5" fmla="*/ 2281428 w 2356712"/>
                <a:gd name="connsiteY5" fmla="*/ 1206913 h 4118991"/>
                <a:gd name="connsiteX6" fmla="*/ 2092452 w 2356712"/>
                <a:gd name="connsiteY6" fmla="*/ 1460659 h 4118991"/>
                <a:gd name="connsiteX7" fmla="*/ 1834039 w 2356712"/>
                <a:gd name="connsiteY7" fmla="*/ 1625822 h 4118991"/>
                <a:gd name="connsiteX8" fmla="*/ 1558862 w 2356712"/>
                <a:gd name="connsiteY8" fmla="*/ 1743075 h 4118991"/>
                <a:gd name="connsiteX9" fmla="*/ 1386554 w 2356712"/>
                <a:gd name="connsiteY9" fmla="*/ 1869948 h 4118991"/>
                <a:gd name="connsiteX10" fmla="*/ 1271683 w 2356712"/>
                <a:gd name="connsiteY10" fmla="*/ 2073402 h 4118991"/>
                <a:gd name="connsiteX11" fmla="*/ 1178338 w 2356712"/>
                <a:gd name="connsiteY11" fmla="*/ 2355914 h 4118991"/>
                <a:gd name="connsiteX12" fmla="*/ 1113758 w 2356712"/>
                <a:gd name="connsiteY12" fmla="*/ 2578513 h 4118991"/>
                <a:gd name="connsiteX13" fmla="*/ 1034796 w 2356712"/>
                <a:gd name="connsiteY13" fmla="*/ 2834640 h 4118991"/>
                <a:gd name="connsiteX14" fmla="*/ 905637 w 2356712"/>
                <a:gd name="connsiteY14" fmla="*/ 3081242 h 4118991"/>
                <a:gd name="connsiteX15" fmla="*/ 793147 w 2356712"/>
                <a:gd name="connsiteY15" fmla="*/ 3258407 h 4118991"/>
                <a:gd name="connsiteX16" fmla="*/ 546735 w 2356712"/>
                <a:gd name="connsiteY16" fmla="*/ 3571970 h 4118991"/>
                <a:gd name="connsiteX17" fmla="*/ 346996 w 2356712"/>
                <a:gd name="connsiteY17" fmla="*/ 3771900 h 4118991"/>
                <a:gd name="connsiteX18" fmla="*/ 174689 w 2356712"/>
                <a:gd name="connsiteY18" fmla="*/ 3944207 h 4118991"/>
                <a:gd name="connsiteX19" fmla="*/ 0 w 2356712"/>
                <a:gd name="connsiteY19" fmla="*/ 4118991 h 41189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2356712" h="4118991">
                  <a:moveTo>
                    <a:pt x="1707071" y="0"/>
                  </a:moveTo>
                  <a:cubicBezTo>
                    <a:pt x="1715357" y="22098"/>
                    <a:pt x="1812608" y="224409"/>
                    <a:pt x="1824514" y="244697"/>
                  </a:cubicBezTo>
                  <a:cubicBezTo>
                    <a:pt x="1844802" y="279273"/>
                    <a:pt x="1876996" y="304324"/>
                    <a:pt x="1908715" y="328994"/>
                  </a:cubicBezTo>
                  <a:cubicBezTo>
                    <a:pt x="2019967" y="415195"/>
                    <a:pt x="2137886" y="494633"/>
                    <a:pt x="2226469" y="603695"/>
                  </a:cubicBezTo>
                  <a:cubicBezTo>
                    <a:pt x="2296287" y="689610"/>
                    <a:pt x="2347817" y="790480"/>
                    <a:pt x="2355628" y="900494"/>
                  </a:cubicBezTo>
                  <a:cubicBezTo>
                    <a:pt x="2363248" y="1007078"/>
                    <a:pt x="2329910" y="1111187"/>
                    <a:pt x="2281428" y="1206913"/>
                  </a:cubicBezTo>
                  <a:cubicBezTo>
                    <a:pt x="2233422" y="1301877"/>
                    <a:pt x="2170938" y="1388936"/>
                    <a:pt x="2092452" y="1460659"/>
                  </a:cubicBezTo>
                  <a:cubicBezTo>
                    <a:pt x="2016538" y="1530001"/>
                    <a:pt x="1927765" y="1583436"/>
                    <a:pt x="1834039" y="1625822"/>
                  </a:cubicBezTo>
                  <a:cubicBezTo>
                    <a:pt x="1743075" y="1666970"/>
                    <a:pt x="1647730" y="1697736"/>
                    <a:pt x="1558862" y="1743075"/>
                  </a:cubicBezTo>
                  <a:cubicBezTo>
                    <a:pt x="1494758" y="1775841"/>
                    <a:pt x="1434275" y="1816132"/>
                    <a:pt x="1386554" y="1869948"/>
                  </a:cubicBezTo>
                  <a:cubicBezTo>
                    <a:pt x="1334548" y="1928622"/>
                    <a:pt x="1300544" y="2000345"/>
                    <a:pt x="1271683" y="2073402"/>
                  </a:cubicBezTo>
                  <a:cubicBezTo>
                    <a:pt x="1235202" y="2165699"/>
                    <a:pt x="1206722" y="2260759"/>
                    <a:pt x="1178338" y="2355914"/>
                  </a:cubicBezTo>
                  <a:cubicBezTo>
                    <a:pt x="1156240" y="2429923"/>
                    <a:pt x="1134237" y="2504028"/>
                    <a:pt x="1113758" y="2578513"/>
                  </a:cubicBezTo>
                  <a:cubicBezTo>
                    <a:pt x="1090041" y="2664714"/>
                    <a:pt x="1068134" y="2751678"/>
                    <a:pt x="1034796" y="2834640"/>
                  </a:cubicBezTo>
                  <a:cubicBezTo>
                    <a:pt x="1000125" y="2920841"/>
                    <a:pt x="953643" y="3001613"/>
                    <a:pt x="905637" y="3081242"/>
                  </a:cubicBezTo>
                  <a:cubicBezTo>
                    <a:pt x="869442" y="3141155"/>
                    <a:pt x="832295" y="3200400"/>
                    <a:pt x="793147" y="3258407"/>
                  </a:cubicBezTo>
                  <a:cubicBezTo>
                    <a:pt x="718661" y="3368802"/>
                    <a:pt x="637223" y="3474434"/>
                    <a:pt x="546735" y="3571970"/>
                  </a:cubicBezTo>
                  <a:cubicBezTo>
                    <a:pt x="482632" y="3641027"/>
                    <a:pt x="414147" y="3705797"/>
                    <a:pt x="346996" y="3771900"/>
                  </a:cubicBezTo>
                  <a:cubicBezTo>
                    <a:pt x="288989" y="3828764"/>
                    <a:pt x="232029" y="3886676"/>
                    <a:pt x="174689" y="3944207"/>
                  </a:cubicBezTo>
                  <a:cubicBezTo>
                    <a:pt x="116586" y="4002596"/>
                    <a:pt x="58293" y="4060698"/>
                    <a:pt x="0" y="411899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69429CD-28C1-4DC7-84AD-4421A0AC8E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923925"/>
              <a:ext cx="2059193" cy="3980116"/>
            </a:xfrm>
            <a:custGeom>
              <a:avLst/>
              <a:gdLst>
                <a:gd name="connsiteX0" fmla="*/ 0 w 2059193"/>
                <a:gd name="connsiteY0" fmla="*/ 3980116 h 3980116"/>
                <a:gd name="connsiteX1" fmla="*/ 471583 w 2059193"/>
                <a:gd name="connsiteY1" fmla="*/ 3515678 h 3980116"/>
                <a:gd name="connsiteX2" fmla="*/ 758666 w 2059193"/>
                <a:gd name="connsiteY2" fmla="*/ 3163824 h 3980116"/>
                <a:gd name="connsiteX3" fmla="*/ 940499 w 2059193"/>
                <a:gd name="connsiteY3" fmla="*/ 2780824 h 3980116"/>
                <a:gd name="connsiteX4" fmla="*/ 1055370 w 2059193"/>
                <a:gd name="connsiteY4" fmla="*/ 2242185 h 3980116"/>
                <a:gd name="connsiteX5" fmla="*/ 1136714 w 2059193"/>
                <a:gd name="connsiteY5" fmla="*/ 1878330 h 3980116"/>
                <a:gd name="connsiteX6" fmla="*/ 1246727 w 2059193"/>
                <a:gd name="connsiteY6" fmla="*/ 1562386 h 3980116"/>
                <a:gd name="connsiteX7" fmla="*/ 1378363 w 2059193"/>
                <a:gd name="connsiteY7" fmla="*/ 1430750 h 3980116"/>
                <a:gd name="connsiteX8" fmla="*/ 1691831 w 2059193"/>
                <a:gd name="connsiteY8" fmla="*/ 1394841 h 3980116"/>
                <a:gd name="connsiteX9" fmla="*/ 1914335 w 2059193"/>
                <a:gd name="connsiteY9" fmla="*/ 1323023 h 3980116"/>
                <a:gd name="connsiteX10" fmla="*/ 2055495 w 2059193"/>
                <a:gd name="connsiteY10" fmla="*/ 1098042 h 3980116"/>
                <a:gd name="connsiteX11" fmla="*/ 2033969 w 2059193"/>
                <a:gd name="connsiteY11" fmla="*/ 930497 h 3980116"/>
                <a:gd name="connsiteX12" fmla="*/ 1885664 w 2059193"/>
                <a:gd name="connsiteY12" fmla="*/ 760571 h 3980116"/>
                <a:gd name="connsiteX13" fmla="*/ 1636871 w 2059193"/>
                <a:gd name="connsiteY13" fmla="*/ 612172 h 3980116"/>
                <a:gd name="connsiteX14" fmla="*/ 1335405 w 2059193"/>
                <a:gd name="connsiteY14" fmla="*/ 459010 h 3980116"/>
                <a:gd name="connsiteX15" fmla="*/ 1234916 w 2059193"/>
                <a:gd name="connsiteY15" fmla="*/ 269939 h 3980116"/>
                <a:gd name="connsiteX16" fmla="*/ 1386935 w 2059193"/>
                <a:gd name="connsiteY16" fmla="*/ 0 h 3980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059193" h="3980116">
                  <a:moveTo>
                    <a:pt x="0" y="3980116"/>
                  </a:moveTo>
                  <a:cubicBezTo>
                    <a:pt x="91345" y="3889534"/>
                    <a:pt x="382715" y="3608737"/>
                    <a:pt x="471583" y="3515678"/>
                  </a:cubicBezTo>
                  <a:cubicBezTo>
                    <a:pt x="576358" y="3405949"/>
                    <a:pt x="675989" y="3290983"/>
                    <a:pt x="758666" y="3163824"/>
                  </a:cubicBezTo>
                  <a:cubicBezTo>
                    <a:pt x="836105" y="3044857"/>
                    <a:pt x="897445" y="2916079"/>
                    <a:pt x="940499" y="2780824"/>
                  </a:cubicBezTo>
                  <a:cubicBezTo>
                    <a:pt x="996315" y="2605754"/>
                    <a:pt x="1020985" y="2422874"/>
                    <a:pt x="1055370" y="2242185"/>
                  </a:cubicBezTo>
                  <a:cubicBezTo>
                    <a:pt x="1078611" y="2120075"/>
                    <a:pt x="1107472" y="1999107"/>
                    <a:pt x="1136714" y="1878330"/>
                  </a:cubicBezTo>
                  <a:cubicBezTo>
                    <a:pt x="1163098" y="1769174"/>
                    <a:pt x="1189482" y="1658588"/>
                    <a:pt x="1246727" y="1562386"/>
                  </a:cubicBezTo>
                  <a:cubicBezTo>
                    <a:pt x="1279208" y="1507808"/>
                    <a:pt x="1321689" y="1459039"/>
                    <a:pt x="1378363" y="1430750"/>
                  </a:cubicBezTo>
                  <a:cubicBezTo>
                    <a:pt x="1473327" y="1383221"/>
                    <a:pt x="1584865" y="1402652"/>
                    <a:pt x="1691831" y="1394841"/>
                  </a:cubicBezTo>
                  <a:cubicBezTo>
                    <a:pt x="1771079" y="1389031"/>
                    <a:pt x="1849279" y="1368266"/>
                    <a:pt x="1914335" y="1323023"/>
                  </a:cubicBezTo>
                  <a:cubicBezTo>
                    <a:pt x="1989963" y="1270445"/>
                    <a:pt x="2041493" y="1189101"/>
                    <a:pt x="2055495" y="1098042"/>
                  </a:cubicBezTo>
                  <a:cubicBezTo>
                    <a:pt x="2064258" y="1041178"/>
                    <a:pt x="2057591" y="982980"/>
                    <a:pt x="2033969" y="930497"/>
                  </a:cubicBezTo>
                  <a:cubicBezTo>
                    <a:pt x="2002727" y="861060"/>
                    <a:pt x="1945958" y="807625"/>
                    <a:pt x="1885664" y="760571"/>
                  </a:cubicBezTo>
                  <a:cubicBezTo>
                    <a:pt x="1809179" y="700945"/>
                    <a:pt x="1725549" y="651415"/>
                    <a:pt x="1636871" y="612172"/>
                  </a:cubicBezTo>
                  <a:cubicBezTo>
                    <a:pt x="1532763" y="566071"/>
                    <a:pt x="1421606" y="532543"/>
                    <a:pt x="1335405" y="459010"/>
                  </a:cubicBezTo>
                  <a:cubicBezTo>
                    <a:pt x="1277969" y="409956"/>
                    <a:pt x="1232059" y="344615"/>
                    <a:pt x="1234916" y="269939"/>
                  </a:cubicBezTo>
                  <a:cubicBezTo>
                    <a:pt x="1237012" y="211741"/>
                    <a:pt x="1386935" y="0"/>
                    <a:pt x="1386935" y="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762D63CF-41E9-4561-A945-E199ABE75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85131" y="1719357"/>
              <a:ext cx="743796" cy="2867501"/>
            </a:xfrm>
            <a:custGeom>
              <a:avLst/>
              <a:gdLst>
                <a:gd name="connsiteX0" fmla="*/ 11144 w 743796"/>
                <a:gd name="connsiteY0" fmla="*/ 0 h 2867501"/>
                <a:gd name="connsiteX1" fmla="*/ 353663 w 743796"/>
                <a:gd name="connsiteY1" fmla="*/ 55245 h 2867501"/>
                <a:gd name="connsiteX2" fmla="*/ 571405 w 743796"/>
                <a:gd name="connsiteY2" fmla="*/ 179737 h 2867501"/>
                <a:gd name="connsiteX3" fmla="*/ 688658 w 743796"/>
                <a:gd name="connsiteY3" fmla="*/ 368808 h 2867501"/>
                <a:gd name="connsiteX4" fmla="*/ 731711 w 743796"/>
                <a:gd name="connsiteY4" fmla="*/ 612934 h 2867501"/>
                <a:gd name="connsiteX5" fmla="*/ 725233 w 743796"/>
                <a:gd name="connsiteY5" fmla="*/ 995648 h 2867501"/>
                <a:gd name="connsiteX6" fmla="*/ 742855 w 743796"/>
                <a:gd name="connsiteY6" fmla="*/ 1499330 h 2867501"/>
                <a:gd name="connsiteX7" fmla="*/ 707898 w 743796"/>
                <a:gd name="connsiteY7" fmla="*/ 1793081 h 2867501"/>
                <a:gd name="connsiteX8" fmla="*/ 633222 w 743796"/>
                <a:gd name="connsiteY8" fmla="*/ 2073592 h 2867501"/>
                <a:gd name="connsiteX9" fmla="*/ 404527 w 743796"/>
                <a:gd name="connsiteY9" fmla="*/ 2472404 h 2867501"/>
                <a:gd name="connsiteX10" fmla="*/ 0 w 743796"/>
                <a:gd name="connsiteY10" fmla="*/ 2867501 h 2867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43796" h="2867501">
                  <a:moveTo>
                    <a:pt x="11144" y="0"/>
                  </a:moveTo>
                  <a:cubicBezTo>
                    <a:pt x="101060" y="2953"/>
                    <a:pt x="268796" y="25146"/>
                    <a:pt x="353663" y="55245"/>
                  </a:cubicBezTo>
                  <a:cubicBezTo>
                    <a:pt x="433483" y="83534"/>
                    <a:pt x="510635" y="120967"/>
                    <a:pt x="571405" y="179737"/>
                  </a:cubicBezTo>
                  <a:cubicBezTo>
                    <a:pt x="625412" y="231934"/>
                    <a:pt x="663607" y="297942"/>
                    <a:pt x="688658" y="368808"/>
                  </a:cubicBezTo>
                  <a:cubicBezTo>
                    <a:pt x="716375" y="447103"/>
                    <a:pt x="727996" y="529876"/>
                    <a:pt x="731711" y="612934"/>
                  </a:cubicBezTo>
                  <a:cubicBezTo>
                    <a:pt x="737426" y="740474"/>
                    <a:pt x="724948" y="867918"/>
                    <a:pt x="725233" y="995648"/>
                  </a:cubicBezTo>
                  <a:cubicBezTo>
                    <a:pt x="725710" y="1163765"/>
                    <a:pt x="748665" y="1331309"/>
                    <a:pt x="742855" y="1499330"/>
                  </a:cubicBezTo>
                  <a:cubicBezTo>
                    <a:pt x="739426" y="1598009"/>
                    <a:pt x="725996" y="1696022"/>
                    <a:pt x="707898" y="1793081"/>
                  </a:cubicBezTo>
                  <a:cubicBezTo>
                    <a:pt x="690086" y="1888426"/>
                    <a:pt x="666845" y="1982724"/>
                    <a:pt x="633222" y="2073592"/>
                  </a:cubicBezTo>
                  <a:cubicBezTo>
                    <a:pt x="579692" y="2218182"/>
                    <a:pt x="499682" y="2351056"/>
                    <a:pt x="404527" y="2472404"/>
                  </a:cubicBezTo>
                  <a:cubicBezTo>
                    <a:pt x="266033" y="2648902"/>
                    <a:pt x="179642" y="2732818"/>
                    <a:pt x="0" y="2867501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C95C339-F16B-492F-903D-A6855F56E1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73129" y="1912731"/>
              <a:ext cx="597294" cy="2543540"/>
            </a:xfrm>
            <a:custGeom>
              <a:avLst/>
              <a:gdLst>
                <a:gd name="connsiteX0" fmla="*/ 16478 w 597294"/>
                <a:gd name="connsiteY0" fmla="*/ 2079 h 2543540"/>
                <a:gd name="connsiteX1" fmla="*/ 299847 w 597294"/>
                <a:gd name="connsiteY1" fmla="*/ 53991 h 2543540"/>
                <a:gd name="connsiteX2" fmla="*/ 503206 w 597294"/>
                <a:gd name="connsiteY2" fmla="*/ 291354 h 2543540"/>
                <a:gd name="connsiteX3" fmla="*/ 525113 w 597294"/>
                <a:gd name="connsiteY3" fmla="*/ 724265 h 2543540"/>
                <a:gd name="connsiteX4" fmla="*/ 578930 w 597294"/>
                <a:gd name="connsiteY4" fmla="*/ 1117267 h 2543540"/>
                <a:gd name="connsiteX5" fmla="*/ 592931 w 597294"/>
                <a:gd name="connsiteY5" fmla="*/ 1476359 h 2543540"/>
                <a:gd name="connsiteX6" fmla="*/ 503206 w 597294"/>
                <a:gd name="connsiteY6" fmla="*/ 1859359 h 2543540"/>
                <a:gd name="connsiteX7" fmla="*/ 291846 w 597294"/>
                <a:gd name="connsiteY7" fmla="*/ 2250361 h 2543540"/>
                <a:gd name="connsiteX8" fmla="*/ 0 w 597294"/>
                <a:gd name="connsiteY8" fmla="*/ 2543540 h 25435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7294" h="2543540">
                  <a:moveTo>
                    <a:pt x="16478" y="2079"/>
                  </a:moveTo>
                  <a:cubicBezTo>
                    <a:pt x="101441" y="-6684"/>
                    <a:pt x="224885" y="12557"/>
                    <a:pt x="299847" y="53991"/>
                  </a:cubicBezTo>
                  <a:cubicBezTo>
                    <a:pt x="394240" y="106092"/>
                    <a:pt x="468440" y="189341"/>
                    <a:pt x="503206" y="291354"/>
                  </a:cubicBezTo>
                  <a:cubicBezTo>
                    <a:pt x="550069" y="429085"/>
                    <a:pt x="520827" y="577770"/>
                    <a:pt x="525113" y="724265"/>
                  </a:cubicBezTo>
                  <a:cubicBezTo>
                    <a:pt x="529019" y="856472"/>
                    <a:pt x="561118" y="986012"/>
                    <a:pt x="578930" y="1117267"/>
                  </a:cubicBezTo>
                  <a:cubicBezTo>
                    <a:pt x="595122" y="1236234"/>
                    <a:pt x="602742" y="1356630"/>
                    <a:pt x="592931" y="1476359"/>
                  </a:cubicBezTo>
                  <a:cubicBezTo>
                    <a:pt x="582073" y="1607709"/>
                    <a:pt x="549783" y="1736011"/>
                    <a:pt x="503206" y="1859359"/>
                  </a:cubicBezTo>
                  <a:cubicBezTo>
                    <a:pt x="450628" y="1998710"/>
                    <a:pt x="383857" y="2133298"/>
                    <a:pt x="291846" y="2250361"/>
                  </a:cubicBezTo>
                  <a:cubicBezTo>
                    <a:pt x="231553" y="2327132"/>
                    <a:pt x="73819" y="2479532"/>
                    <a:pt x="0" y="2543540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85BC65A-0C9A-45A6-B18B-5E020CE983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491417" y="2227197"/>
              <a:ext cx="389425" cy="2011236"/>
            </a:xfrm>
            <a:custGeom>
              <a:avLst/>
              <a:gdLst>
                <a:gd name="connsiteX0" fmla="*/ 0 w 389425"/>
                <a:gd name="connsiteY0" fmla="*/ 33 h 2011236"/>
                <a:gd name="connsiteX1" fmla="*/ 171260 w 389425"/>
                <a:gd name="connsiteY1" fmla="*/ 60326 h 2011236"/>
                <a:gd name="connsiteX2" fmla="*/ 211455 w 389425"/>
                <a:gd name="connsiteY2" fmla="*/ 221204 h 2011236"/>
                <a:gd name="connsiteX3" fmla="*/ 243078 w 389425"/>
                <a:gd name="connsiteY3" fmla="*/ 448089 h 2011236"/>
                <a:gd name="connsiteX4" fmla="*/ 346424 w 389425"/>
                <a:gd name="connsiteY4" fmla="*/ 789941 h 2011236"/>
                <a:gd name="connsiteX5" fmla="*/ 372237 w 389425"/>
                <a:gd name="connsiteY5" fmla="*/ 942151 h 2011236"/>
                <a:gd name="connsiteX6" fmla="*/ 386620 w 389425"/>
                <a:gd name="connsiteY6" fmla="*/ 1272478 h 2011236"/>
                <a:gd name="connsiteX7" fmla="*/ 280416 w 389425"/>
                <a:gd name="connsiteY7" fmla="*/ 1660241 h 2011236"/>
                <a:gd name="connsiteX8" fmla="*/ 151257 w 389425"/>
                <a:gd name="connsiteY8" fmla="*/ 1844073 h 2011236"/>
                <a:gd name="connsiteX9" fmla="*/ 1905 w 389425"/>
                <a:gd name="connsiteY9" fmla="*/ 2011237 h 2011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89425" h="2011236">
                  <a:moveTo>
                    <a:pt x="0" y="33"/>
                  </a:moveTo>
                  <a:cubicBezTo>
                    <a:pt x="57912" y="-824"/>
                    <a:pt x="136112" y="14892"/>
                    <a:pt x="171260" y="60326"/>
                  </a:cubicBezTo>
                  <a:cubicBezTo>
                    <a:pt x="205645" y="104903"/>
                    <a:pt x="207740" y="164244"/>
                    <a:pt x="211455" y="221204"/>
                  </a:cubicBezTo>
                  <a:cubicBezTo>
                    <a:pt x="216408" y="297594"/>
                    <a:pt x="225838" y="373604"/>
                    <a:pt x="243078" y="448089"/>
                  </a:cubicBezTo>
                  <a:cubicBezTo>
                    <a:pt x="269939" y="564199"/>
                    <a:pt x="319183" y="673927"/>
                    <a:pt x="346424" y="789941"/>
                  </a:cubicBezTo>
                  <a:cubicBezTo>
                    <a:pt x="358235" y="840043"/>
                    <a:pt x="365951" y="891097"/>
                    <a:pt x="372237" y="942151"/>
                  </a:cubicBezTo>
                  <a:cubicBezTo>
                    <a:pt x="385858" y="1051784"/>
                    <a:pt x="394049" y="1162274"/>
                    <a:pt x="386620" y="1272478"/>
                  </a:cubicBezTo>
                  <a:cubicBezTo>
                    <a:pt x="377476" y="1407828"/>
                    <a:pt x="344996" y="1541178"/>
                    <a:pt x="280416" y="1660241"/>
                  </a:cubicBezTo>
                  <a:cubicBezTo>
                    <a:pt x="244602" y="1726249"/>
                    <a:pt x="199358" y="1786352"/>
                    <a:pt x="151257" y="1844073"/>
                  </a:cubicBezTo>
                  <a:cubicBezTo>
                    <a:pt x="79534" y="1930084"/>
                    <a:pt x="89345" y="1941419"/>
                    <a:pt x="1905" y="2011237"/>
                  </a:cubicBezTo>
                </a:path>
              </a:pathLst>
            </a:custGeom>
            <a:noFill/>
            <a:ln w="9525" cap="rnd">
              <a:solidFill>
                <a:schemeClr val="bg2">
                  <a:alpha val="35000"/>
                </a:schemeClr>
              </a:solidFill>
              <a:prstDash val="lgDash"/>
              <a:round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Otsikko 1">
            <a:extLst>
              <a:ext uri="{FF2B5EF4-FFF2-40B4-BE49-F238E27FC236}">
                <a16:creationId xmlns:a16="http://schemas.microsoft.com/office/drawing/2014/main" id="{1A2AAC90-CDA6-4D1E-92BF-6E08E7C08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92" y="304800"/>
            <a:ext cx="5910531" cy="40640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Riippuvuuteen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vaikuttavia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mekanismeja</a:t>
            </a: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 </a:t>
            </a:r>
            <a:r>
              <a:rPr lang="en-US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Perimä</a:t>
            </a:r>
            <a:endParaRPr lang="en-US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52" name="Bottom Right">
            <a:extLst>
              <a:ext uri="{FF2B5EF4-FFF2-40B4-BE49-F238E27FC236}">
                <a16:creationId xmlns:a16="http://schemas.microsoft.com/office/drawing/2014/main" id="{34676384-D846-461C-B8F3-BDB849B4A4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80400" y="3276601"/>
            <a:ext cx="4211600" cy="3581399"/>
            <a:chOff x="7980400" y="3276601"/>
            <a:chExt cx="4211600" cy="3581399"/>
          </a:xfrm>
        </p:grpSpPr>
        <p:grpSp>
          <p:nvGrpSpPr>
            <p:cNvPr id="53" name="Graphic 157">
              <a:extLst>
                <a:ext uri="{FF2B5EF4-FFF2-40B4-BE49-F238E27FC236}">
                  <a16:creationId xmlns:a16="http://schemas.microsoft.com/office/drawing/2014/main" id="{50480E57-05E0-42B6-8693-191B4E9CF5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62740" y="3276601"/>
              <a:ext cx="3529260" cy="3581398"/>
              <a:chOff x="4114800" y="1423987"/>
              <a:chExt cx="3961542" cy="4007547"/>
            </a:xfrm>
            <a:noFill/>
          </p:grpSpPr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1C989BD5-54F6-4747-83F1-81FCAEDAD801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114800" y="1423987"/>
                <a:ext cx="3946874" cy="3989641"/>
              </a:xfrm>
              <a:custGeom>
                <a:avLst/>
                <a:gdLst>
                  <a:gd name="connsiteX0" fmla="*/ 0 w 3946874"/>
                  <a:gd name="connsiteY0" fmla="*/ 3989641 h 3989641"/>
                  <a:gd name="connsiteX1" fmla="*/ 79439 w 3946874"/>
                  <a:gd name="connsiteY1" fmla="*/ 3891153 h 3989641"/>
                  <a:gd name="connsiteX2" fmla="*/ 297371 w 3946874"/>
                  <a:gd name="connsiteY2" fmla="*/ 3626930 h 3989641"/>
                  <a:gd name="connsiteX3" fmla="*/ 454343 w 3946874"/>
                  <a:gd name="connsiteY3" fmla="*/ 3440335 h 3989641"/>
                  <a:gd name="connsiteX4" fmla="*/ 622363 w 3946874"/>
                  <a:gd name="connsiteY4" fmla="*/ 3290697 h 3989641"/>
                  <a:gd name="connsiteX5" fmla="*/ 927068 w 3946874"/>
                  <a:gd name="connsiteY5" fmla="*/ 3087434 h 3989641"/>
                  <a:gd name="connsiteX6" fmla="*/ 1176338 w 3946874"/>
                  <a:gd name="connsiteY6" fmla="*/ 2915603 h 3989641"/>
                  <a:gd name="connsiteX7" fmla="*/ 1394270 w 3946874"/>
                  <a:gd name="connsiteY7" fmla="*/ 2780729 h 3989641"/>
                  <a:gd name="connsiteX8" fmla="*/ 1601057 w 3946874"/>
                  <a:gd name="connsiteY8" fmla="*/ 2723483 h 3989641"/>
                  <a:gd name="connsiteX9" fmla="*/ 1756220 w 3946874"/>
                  <a:gd name="connsiteY9" fmla="*/ 2743772 h 3989641"/>
                  <a:gd name="connsiteX10" fmla="*/ 1889189 w 3946874"/>
                  <a:gd name="connsiteY10" fmla="*/ 2765965 h 3989641"/>
                  <a:gd name="connsiteX11" fmla="*/ 2007394 w 3946874"/>
                  <a:gd name="connsiteY11" fmla="*/ 2765965 h 3989641"/>
                  <a:gd name="connsiteX12" fmla="*/ 2184654 w 3946874"/>
                  <a:gd name="connsiteY12" fmla="*/ 2671763 h 3989641"/>
                  <a:gd name="connsiteX13" fmla="*/ 2372773 w 3946874"/>
                  <a:gd name="connsiteY13" fmla="*/ 2538984 h 3989641"/>
                  <a:gd name="connsiteX14" fmla="*/ 2439543 w 3946874"/>
                  <a:gd name="connsiteY14" fmla="*/ 2510504 h 3989641"/>
                  <a:gd name="connsiteX15" fmla="*/ 2650617 w 3946874"/>
                  <a:gd name="connsiteY15" fmla="*/ 2434781 h 3989641"/>
                  <a:gd name="connsiteX16" fmla="*/ 2785110 w 3946874"/>
                  <a:gd name="connsiteY16" fmla="*/ 2383060 h 3989641"/>
                  <a:gd name="connsiteX17" fmla="*/ 2897315 w 3946874"/>
                  <a:gd name="connsiteY17" fmla="*/ 2318861 h 3989641"/>
                  <a:gd name="connsiteX18" fmla="*/ 2997994 w 3946874"/>
                  <a:gd name="connsiteY18" fmla="*/ 2226183 h 3989641"/>
                  <a:gd name="connsiteX19" fmla="*/ 3061240 w 3946874"/>
                  <a:gd name="connsiteY19" fmla="*/ 2141506 h 3989641"/>
                  <a:gd name="connsiteX20" fmla="*/ 3152108 w 3946874"/>
                  <a:gd name="connsiteY20" fmla="*/ 2005203 h 3989641"/>
                  <a:gd name="connsiteX21" fmla="*/ 3274124 w 3946874"/>
                  <a:gd name="connsiteY21" fmla="*/ 1871567 h 3989641"/>
                  <a:gd name="connsiteX22" fmla="*/ 3388138 w 3946874"/>
                  <a:gd name="connsiteY22" fmla="*/ 1770888 h 3989641"/>
                  <a:gd name="connsiteX23" fmla="*/ 3466529 w 3946874"/>
                  <a:gd name="connsiteY23" fmla="*/ 1679162 h 3989641"/>
                  <a:gd name="connsiteX24" fmla="*/ 3538633 w 3946874"/>
                  <a:gd name="connsiteY24" fmla="*/ 1551718 h 3989641"/>
                  <a:gd name="connsiteX25" fmla="*/ 3588544 w 3946874"/>
                  <a:gd name="connsiteY25" fmla="*/ 1376172 h 3989641"/>
                  <a:gd name="connsiteX26" fmla="*/ 3597402 w 3946874"/>
                  <a:gd name="connsiteY26" fmla="*/ 1293305 h 3989641"/>
                  <a:gd name="connsiteX27" fmla="*/ 3721227 w 3946874"/>
                  <a:gd name="connsiteY27" fmla="*/ 880491 h 3989641"/>
                  <a:gd name="connsiteX28" fmla="*/ 3761137 w 3946874"/>
                  <a:gd name="connsiteY28" fmla="*/ 463677 h 3989641"/>
                  <a:gd name="connsiteX29" fmla="*/ 3946874 w 3946874"/>
                  <a:gd name="connsiteY29" fmla="*/ 0 h 398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3946874" h="3989641">
                    <a:moveTo>
                      <a:pt x="0" y="3989641"/>
                    </a:moveTo>
                    <a:cubicBezTo>
                      <a:pt x="19050" y="3957257"/>
                      <a:pt x="50959" y="3916013"/>
                      <a:pt x="79439" y="3891153"/>
                    </a:cubicBezTo>
                    <a:cubicBezTo>
                      <a:pt x="165544" y="3815906"/>
                      <a:pt x="227933" y="3717989"/>
                      <a:pt x="297371" y="3626930"/>
                    </a:cubicBezTo>
                    <a:cubicBezTo>
                      <a:pt x="346615" y="3562255"/>
                      <a:pt x="398050" y="3499009"/>
                      <a:pt x="454343" y="3440335"/>
                    </a:cubicBezTo>
                    <a:cubicBezTo>
                      <a:pt x="506349" y="3386042"/>
                      <a:pt x="562642" y="3336227"/>
                      <a:pt x="622363" y="3290697"/>
                    </a:cubicBezTo>
                    <a:cubicBezTo>
                      <a:pt x="719519" y="3216688"/>
                      <a:pt x="824960" y="3154585"/>
                      <a:pt x="927068" y="3087434"/>
                    </a:cubicBezTo>
                    <a:cubicBezTo>
                      <a:pt x="1011365" y="3031998"/>
                      <a:pt x="1093565" y="2973324"/>
                      <a:pt x="1176338" y="2915603"/>
                    </a:cubicBezTo>
                    <a:cubicBezTo>
                      <a:pt x="1246537" y="2866644"/>
                      <a:pt x="1317308" y="2818066"/>
                      <a:pt x="1394270" y="2780729"/>
                    </a:cubicBezTo>
                    <a:cubicBezTo>
                      <a:pt x="1459421" y="2749106"/>
                      <a:pt x="1528763" y="2724436"/>
                      <a:pt x="1601057" y="2723483"/>
                    </a:cubicBezTo>
                    <a:cubicBezTo>
                      <a:pt x="1653350" y="2722721"/>
                      <a:pt x="1704785" y="2733485"/>
                      <a:pt x="1756220" y="2743772"/>
                    </a:cubicBezTo>
                    <a:cubicBezTo>
                      <a:pt x="1800320" y="2752630"/>
                      <a:pt x="1844612" y="2760250"/>
                      <a:pt x="1889189" y="2765965"/>
                    </a:cubicBezTo>
                    <a:cubicBezTo>
                      <a:pt x="1928622" y="2771013"/>
                      <a:pt x="1968437" y="2773299"/>
                      <a:pt x="2007394" y="2765965"/>
                    </a:cubicBezTo>
                    <a:cubicBezTo>
                      <a:pt x="2073878" y="2753487"/>
                      <a:pt x="2130647" y="2712911"/>
                      <a:pt x="2184654" y="2671763"/>
                    </a:cubicBezTo>
                    <a:cubicBezTo>
                      <a:pt x="2245900" y="2625090"/>
                      <a:pt x="2304002" y="2573465"/>
                      <a:pt x="2372773" y="2538984"/>
                    </a:cubicBezTo>
                    <a:cubicBezTo>
                      <a:pt x="2394395" y="2528126"/>
                      <a:pt x="2416874" y="2518982"/>
                      <a:pt x="2439543" y="2510504"/>
                    </a:cubicBezTo>
                    <a:cubicBezTo>
                      <a:pt x="2509552" y="2484215"/>
                      <a:pt x="2580037" y="2459450"/>
                      <a:pt x="2650617" y="2434781"/>
                    </a:cubicBezTo>
                    <a:cubicBezTo>
                      <a:pt x="2695956" y="2418874"/>
                      <a:pt x="2741295" y="2402872"/>
                      <a:pt x="2785110" y="2383060"/>
                    </a:cubicBezTo>
                    <a:cubicBezTo>
                      <a:pt x="2824448" y="2365248"/>
                      <a:pt x="2862358" y="2344198"/>
                      <a:pt x="2897315" y="2318861"/>
                    </a:cubicBezTo>
                    <a:cubicBezTo>
                      <a:pt x="2934367" y="2292096"/>
                      <a:pt x="2968085" y="2260854"/>
                      <a:pt x="2997994" y="2226183"/>
                    </a:cubicBezTo>
                    <a:cubicBezTo>
                      <a:pt x="3020949" y="2199513"/>
                      <a:pt x="3041714" y="2170938"/>
                      <a:pt x="3061240" y="2141506"/>
                    </a:cubicBezTo>
                    <a:cubicBezTo>
                      <a:pt x="3091529" y="2095976"/>
                      <a:pt x="3119533" y="2049018"/>
                      <a:pt x="3152108" y="2005203"/>
                    </a:cubicBezTo>
                    <a:cubicBezTo>
                      <a:pt x="3188113" y="1956626"/>
                      <a:pt x="3229261" y="1912144"/>
                      <a:pt x="3274124" y="1871567"/>
                    </a:cubicBezTo>
                    <a:cubicBezTo>
                      <a:pt x="3311747" y="1837563"/>
                      <a:pt x="3351848" y="1806321"/>
                      <a:pt x="3388138" y="1770888"/>
                    </a:cubicBezTo>
                    <a:cubicBezTo>
                      <a:pt x="3416999" y="1742694"/>
                      <a:pt x="3443002" y="1711833"/>
                      <a:pt x="3466529" y="1679162"/>
                    </a:cubicBezTo>
                    <a:cubicBezTo>
                      <a:pt x="3495008" y="1639348"/>
                      <a:pt x="3519392" y="1596771"/>
                      <a:pt x="3538633" y="1551718"/>
                    </a:cubicBezTo>
                    <a:cubicBezTo>
                      <a:pt x="3562731" y="1495616"/>
                      <a:pt x="3578924" y="1436465"/>
                      <a:pt x="3588544" y="1376172"/>
                    </a:cubicBezTo>
                    <a:cubicBezTo>
                      <a:pt x="3592925" y="1348740"/>
                      <a:pt x="3595688" y="1321022"/>
                      <a:pt x="3597402" y="1293305"/>
                    </a:cubicBezTo>
                    <a:cubicBezTo>
                      <a:pt x="3605974" y="1155859"/>
                      <a:pt x="3717703" y="1018127"/>
                      <a:pt x="3721227" y="880491"/>
                    </a:cubicBezTo>
                    <a:cubicBezTo>
                      <a:pt x="3724751" y="740855"/>
                      <a:pt x="3743135" y="602171"/>
                      <a:pt x="3761137" y="463677"/>
                    </a:cubicBezTo>
                    <a:cubicBezTo>
                      <a:pt x="3776186" y="347758"/>
                      <a:pt x="3934968" y="116205"/>
                      <a:pt x="3946874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6D7EE029-E135-4899-AC49-78D6946CDAD2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395978" y="2441733"/>
                <a:ext cx="3665410" cy="2985611"/>
              </a:xfrm>
              <a:custGeom>
                <a:avLst/>
                <a:gdLst>
                  <a:gd name="connsiteX0" fmla="*/ 0 w 3665410"/>
                  <a:gd name="connsiteY0" fmla="*/ 2985611 h 2985611"/>
                  <a:gd name="connsiteX1" fmla="*/ 166211 w 3665410"/>
                  <a:gd name="connsiteY1" fmla="*/ 2699766 h 2985611"/>
                  <a:gd name="connsiteX2" fmla="*/ 397002 w 3665410"/>
                  <a:gd name="connsiteY2" fmla="*/ 2414969 h 2985611"/>
                  <a:gd name="connsiteX3" fmla="*/ 620173 w 3665410"/>
                  <a:gd name="connsiteY3" fmla="*/ 2237899 h 2985611"/>
                  <a:gd name="connsiteX4" fmla="*/ 823341 w 3665410"/>
                  <a:gd name="connsiteY4" fmla="*/ 2085499 h 2985611"/>
                  <a:gd name="connsiteX5" fmla="*/ 1089565 w 3665410"/>
                  <a:gd name="connsiteY5" fmla="*/ 1911477 h 2985611"/>
                  <a:gd name="connsiteX6" fmla="*/ 1145000 w 3665410"/>
                  <a:gd name="connsiteY6" fmla="*/ 1886807 h 2985611"/>
                  <a:gd name="connsiteX7" fmla="*/ 1375791 w 3665410"/>
                  <a:gd name="connsiteY7" fmla="*/ 1842135 h 2985611"/>
                  <a:gd name="connsiteX8" fmla="*/ 1486567 w 3665410"/>
                  <a:gd name="connsiteY8" fmla="*/ 1857566 h 2985611"/>
                  <a:gd name="connsiteX9" fmla="*/ 1568101 w 3665410"/>
                  <a:gd name="connsiteY9" fmla="*/ 1871377 h 2985611"/>
                  <a:gd name="connsiteX10" fmla="*/ 1810607 w 3665410"/>
                  <a:gd name="connsiteY10" fmla="*/ 1871377 h 2985611"/>
                  <a:gd name="connsiteX11" fmla="*/ 1997964 w 3665410"/>
                  <a:gd name="connsiteY11" fmla="*/ 1790605 h 2985611"/>
                  <a:gd name="connsiteX12" fmla="*/ 2109883 w 3665410"/>
                  <a:gd name="connsiteY12" fmla="*/ 1702784 h 2985611"/>
                  <a:gd name="connsiteX13" fmla="*/ 2321433 w 3665410"/>
                  <a:gd name="connsiteY13" fmla="*/ 1552384 h 2985611"/>
                  <a:gd name="connsiteX14" fmla="*/ 2558891 w 3665410"/>
                  <a:gd name="connsiteY14" fmla="*/ 1453420 h 2985611"/>
                  <a:gd name="connsiteX15" fmla="*/ 2709767 w 3665410"/>
                  <a:gd name="connsiteY15" fmla="*/ 1377887 h 2985611"/>
                  <a:gd name="connsiteX16" fmla="*/ 2885408 w 3665410"/>
                  <a:gd name="connsiteY16" fmla="*/ 1237393 h 2985611"/>
                  <a:gd name="connsiteX17" fmla="*/ 3017711 w 3665410"/>
                  <a:gd name="connsiteY17" fmla="*/ 1072229 h 2985611"/>
                  <a:gd name="connsiteX18" fmla="*/ 3150680 w 3665410"/>
                  <a:gd name="connsiteY18" fmla="*/ 921830 h 2985611"/>
                  <a:gd name="connsiteX19" fmla="*/ 3255169 w 3665410"/>
                  <a:gd name="connsiteY19" fmla="*/ 801815 h 2985611"/>
                  <a:gd name="connsiteX20" fmla="*/ 3339275 w 3665410"/>
                  <a:gd name="connsiteY20" fmla="*/ 694182 h 2985611"/>
                  <a:gd name="connsiteX21" fmla="*/ 3409188 w 3665410"/>
                  <a:gd name="connsiteY21" fmla="*/ 546926 h 2985611"/>
                  <a:gd name="connsiteX22" fmla="*/ 3464243 w 3665410"/>
                  <a:gd name="connsiteY22" fmla="*/ 347663 h 2985611"/>
                  <a:gd name="connsiteX23" fmla="*/ 3665411 w 3665410"/>
                  <a:gd name="connsiteY23" fmla="*/ 0 h 29856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665410" h="2985611">
                    <a:moveTo>
                      <a:pt x="0" y="2985611"/>
                    </a:moveTo>
                    <a:cubicBezTo>
                      <a:pt x="0" y="2985611"/>
                      <a:pt x="86773" y="2802827"/>
                      <a:pt x="166211" y="2699766"/>
                    </a:cubicBezTo>
                    <a:cubicBezTo>
                      <a:pt x="240983" y="2602706"/>
                      <a:pt x="309182" y="2500122"/>
                      <a:pt x="397002" y="2414969"/>
                    </a:cubicBezTo>
                    <a:cubicBezTo>
                      <a:pt x="465296" y="2348865"/>
                      <a:pt x="543592" y="2294477"/>
                      <a:pt x="620173" y="2237899"/>
                    </a:cubicBezTo>
                    <a:cubicBezTo>
                      <a:pt x="688277" y="2187607"/>
                      <a:pt x="755333" y="2135886"/>
                      <a:pt x="823341" y="2085499"/>
                    </a:cubicBezTo>
                    <a:cubicBezTo>
                      <a:pt x="908685" y="2022253"/>
                      <a:pt x="994791" y="1959197"/>
                      <a:pt x="1089565" y="1911477"/>
                    </a:cubicBezTo>
                    <a:cubicBezTo>
                      <a:pt x="1107662" y="1902428"/>
                      <a:pt x="1126141" y="1894141"/>
                      <a:pt x="1145000" y="1886807"/>
                    </a:cubicBezTo>
                    <a:cubicBezTo>
                      <a:pt x="1218819" y="1858232"/>
                      <a:pt x="1296924" y="1838611"/>
                      <a:pt x="1375791" y="1842135"/>
                    </a:cubicBezTo>
                    <a:cubicBezTo>
                      <a:pt x="1413129" y="1843754"/>
                      <a:pt x="1449896" y="1850422"/>
                      <a:pt x="1486567" y="1857566"/>
                    </a:cubicBezTo>
                    <a:cubicBezTo>
                      <a:pt x="1513618" y="1862804"/>
                      <a:pt x="1540859" y="1867376"/>
                      <a:pt x="1568101" y="1871377"/>
                    </a:cubicBezTo>
                    <a:cubicBezTo>
                      <a:pt x="1648778" y="1883188"/>
                      <a:pt x="1730978" y="1887665"/>
                      <a:pt x="1810607" y="1871377"/>
                    </a:cubicBezTo>
                    <a:cubicBezTo>
                      <a:pt x="1877854" y="1857661"/>
                      <a:pt x="1941100" y="1829086"/>
                      <a:pt x="1997964" y="1790605"/>
                    </a:cubicBezTo>
                    <a:cubicBezTo>
                      <a:pt x="2037302" y="1764030"/>
                      <a:pt x="2073497" y="1733264"/>
                      <a:pt x="2109883" y="1702784"/>
                    </a:cubicBezTo>
                    <a:cubicBezTo>
                      <a:pt x="2176367" y="1647063"/>
                      <a:pt x="2244852" y="1593151"/>
                      <a:pt x="2321433" y="1552384"/>
                    </a:cubicBezTo>
                    <a:cubicBezTo>
                      <a:pt x="2397157" y="1512094"/>
                      <a:pt x="2479548" y="1486281"/>
                      <a:pt x="2558891" y="1453420"/>
                    </a:cubicBezTo>
                    <a:cubicBezTo>
                      <a:pt x="2610898" y="1431798"/>
                      <a:pt x="2661571" y="1407033"/>
                      <a:pt x="2709767" y="1377887"/>
                    </a:cubicBezTo>
                    <a:cubicBezTo>
                      <a:pt x="2774252" y="1338929"/>
                      <a:pt x="2834069" y="1292447"/>
                      <a:pt x="2885408" y="1237393"/>
                    </a:cubicBezTo>
                    <a:cubicBezTo>
                      <a:pt x="2933605" y="1185767"/>
                      <a:pt x="2973324" y="1127093"/>
                      <a:pt x="3017711" y="1072229"/>
                    </a:cubicBezTo>
                    <a:cubicBezTo>
                      <a:pt x="3059811" y="1020223"/>
                      <a:pt x="3105912" y="971645"/>
                      <a:pt x="3150680" y="921830"/>
                    </a:cubicBezTo>
                    <a:cubicBezTo>
                      <a:pt x="3186113" y="882396"/>
                      <a:pt x="3220593" y="842010"/>
                      <a:pt x="3255169" y="801815"/>
                    </a:cubicBezTo>
                    <a:cubicBezTo>
                      <a:pt x="3284887" y="767239"/>
                      <a:pt x="3314605" y="732473"/>
                      <a:pt x="3339275" y="694182"/>
                    </a:cubicBezTo>
                    <a:cubicBezTo>
                      <a:pt x="3368707" y="648367"/>
                      <a:pt x="3390138" y="597980"/>
                      <a:pt x="3409188" y="546926"/>
                    </a:cubicBezTo>
                    <a:cubicBezTo>
                      <a:pt x="3433382" y="482156"/>
                      <a:pt x="3453384" y="415861"/>
                      <a:pt x="3464243" y="347663"/>
                    </a:cubicBezTo>
                    <a:cubicBezTo>
                      <a:pt x="3476244" y="272224"/>
                      <a:pt x="3661696" y="76295"/>
                      <a:pt x="366541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4C9494D7-A3EA-4A41-8910-6B6FE95E59B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790402" y="5229700"/>
                <a:ext cx="285940" cy="199072"/>
              </a:xfrm>
              <a:custGeom>
                <a:avLst/>
                <a:gdLst>
                  <a:gd name="connsiteX0" fmla="*/ 0 w 285940"/>
                  <a:gd name="connsiteY0" fmla="*/ 199073 h 199072"/>
                  <a:gd name="connsiteX1" fmla="*/ 285940 w 285940"/>
                  <a:gd name="connsiteY1" fmla="*/ 0 h 1990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285940" h="199072">
                    <a:moveTo>
                      <a:pt x="0" y="199073"/>
                    </a:moveTo>
                    <a:cubicBezTo>
                      <a:pt x="0" y="199073"/>
                      <a:pt x="242125" y="39243"/>
                      <a:pt x="28594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89E7F2B7-DEB2-4B2A-99F9-10622D09E138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7393114" y="5049773"/>
                <a:ext cx="655796" cy="381190"/>
              </a:xfrm>
              <a:custGeom>
                <a:avLst/>
                <a:gdLst>
                  <a:gd name="connsiteX0" fmla="*/ 0 w 655796"/>
                  <a:gd name="connsiteY0" fmla="*/ 381190 h 381190"/>
                  <a:gd name="connsiteX1" fmla="*/ 655796 w 655796"/>
                  <a:gd name="connsiteY1" fmla="*/ 0 h 381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655796" h="381190">
                    <a:moveTo>
                      <a:pt x="0" y="381190"/>
                    </a:moveTo>
                    <a:cubicBezTo>
                      <a:pt x="0" y="381190"/>
                      <a:pt x="461105" y="172117"/>
                      <a:pt x="65579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DACD4DB-BAF5-43DD-8CC8-4200A16D662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154072" y="3867816"/>
                <a:ext cx="2907315" cy="1544764"/>
              </a:xfrm>
              <a:custGeom>
                <a:avLst/>
                <a:gdLst>
                  <a:gd name="connsiteX0" fmla="*/ 0 w 2907315"/>
                  <a:gd name="connsiteY0" fmla="*/ 1544764 h 1544764"/>
                  <a:gd name="connsiteX1" fmla="*/ 201644 w 2907315"/>
                  <a:gd name="connsiteY1" fmla="*/ 1352550 h 1544764"/>
                  <a:gd name="connsiteX2" fmla="*/ 423196 w 2907315"/>
                  <a:gd name="connsiteY2" fmla="*/ 1196054 h 1544764"/>
                  <a:gd name="connsiteX3" fmla="*/ 782193 w 2907315"/>
                  <a:gd name="connsiteY3" fmla="*/ 1099947 h 1544764"/>
                  <a:gd name="connsiteX4" fmla="*/ 1052513 w 2907315"/>
                  <a:gd name="connsiteY4" fmla="*/ 1042321 h 1544764"/>
                  <a:gd name="connsiteX5" fmla="*/ 1311783 w 2907315"/>
                  <a:gd name="connsiteY5" fmla="*/ 1056037 h 1544764"/>
                  <a:gd name="connsiteX6" fmla="*/ 1484662 w 2907315"/>
                  <a:gd name="connsiteY6" fmla="*/ 1083469 h 1544764"/>
                  <a:gd name="connsiteX7" fmla="*/ 1788224 w 2907315"/>
                  <a:gd name="connsiteY7" fmla="*/ 1023080 h 1544764"/>
                  <a:gd name="connsiteX8" fmla="*/ 2269045 w 2907315"/>
                  <a:gd name="connsiteY8" fmla="*/ 734758 h 1544764"/>
                  <a:gd name="connsiteX9" fmla="*/ 2534984 w 2907315"/>
                  <a:gd name="connsiteY9" fmla="*/ 572738 h 1544764"/>
                  <a:gd name="connsiteX10" fmla="*/ 2907316 w 2907315"/>
                  <a:gd name="connsiteY10" fmla="*/ 0 h 15447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907315" h="1544764">
                    <a:moveTo>
                      <a:pt x="0" y="1544764"/>
                    </a:moveTo>
                    <a:cubicBezTo>
                      <a:pt x="0" y="1544764"/>
                      <a:pt x="98012" y="1443990"/>
                      <a:pt x="201644" y="1352550"/>
                    </a:cubicBezTo>
                    <a:cubicBezTo>
                      <a:pt x="271272" y="1291209"/>
                      <a:pt x="343662" y="1234249"/>
                      <a:pt x="423196" y="1196054"/>
                    </a:cubicBezTo>
                    <a:cubicBezTo>
                      <a:pt x="537591" y="1141095"/>
                      <a:pt x="661226" y="1127189"/>
                      <a:pt x="782193" y="1099947"/>
                    </a:cubicBezTo>
                    <a:cubicBezTo>
                      <a:pt x="872300" y="1079659"/>
                      <a:pt x="961358" y="1051370"/>
                      <a:pt x="1052513" y="1042321"/>
                    </a:cubicBezTo>
                    <a:cubicBezTo>
                      <a:pt x="1139000" y="1033653"/>
                      <a:pt x="1225868" y="1040321"/>
                      <a:pt x="1311783" y="1056037"/>
                    </a:cubicBezTo>
                    <a:cubicBezTo>
                      <a:pt x="1369314" y="1066609"/>
                      <a:pt x="1426559" y="1079373"/>
                      <a:pt x="1484662" y="1083469"/>
                    </a:cubicBezTo>
                    <a:cubicBezTo>
                      <a:pt x="1587913" y="1090803"/>
                      <a:pt x="1690402" y="1064800"/>
                      <a:pt x="1788224" y="1023080"/>
                    </a:cubicBezTo>
                    <a:cubicBezTo>
                      <a:pt x="1956721" y="951262"/>
                      <a:pt x="2106549" y="825722"/>
                      <a:pt x="2269045" y="734758"/>
                    </a:cubicBezTo>
                    <a:cubicBezTo>
                      <a:pt x="2359438" y="684181"/>
                      <a:pt x="2452497" y="640556"/>
                      <a:pt x="2534984" y="572738"/>
                    </a:cubicBezTo>
                    <a:cubicBezTo>
                      <a:pt x="2673001" y="459391"/>
                      <a:pt x="2847023" y="191453"/>
                      <a:pt x="2907316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6532D7D7-91B4-4F7C-B38E-5BBD5F3B42D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907946" y="3479100"/>
                <a:ext cx="3168300" cy="1952434"/>
              </a:xfrm>
              <a:custGeom>
                <a:avLst/>
                <a:gdLst>
                  <a:gd name="connsiteX0" fmla="*/ 0 w 3168300"/>
                  <a:gd name="connsiteY0" fmla="*/ 1952435 h 1952434"/>
                  <a:gd name="connsiteX1" fmla="*/ 202121 w 3168300"/>
                  <a:gd name="connsiteY1" fmla="*/ 1687068 h 1952434"/>
                  <a:gd name="connsiteX2" fmla="*/ 545116 w 3168300"/>
                  <a:gd name="connsiteY2" fmla="*/ 1450277 h 1952434"/>
                  <a:gd name="connsiteX3" fmla="*/ 906780 w 3168300"/>
                  <a:gd name="connsiteY3" fmla="*/ 1354455 h 1952434"/>
                  <a:gd name="connsiteX4" fmla="*/ 1332262 w 3168300"/>
                  <a:gd name="connsiteY4" fmla="*/ 1285304 h 1952434"/>
                  <a:gd name="connsiteX5" fmla="*/ 1691259 w 3168300"/>
                  <a:gd name="connsiteY5" fmla="*/ 1240060 h 1952434"/>
                  <a:gd name="connsiteX6" fmla="*/ 2010346 w 3168300"/>
                  <a:gd name="connsiteY6" fmla="*/ 1141667 h 1952434"/>
                  <a:gd name="connsiteX7" fmla="*/ 2393252 w 3168300"/>
                  <a:gd name="connsiteY7" fmla="*/ 1027271 h 1952434"/>
                  <a:gd name="connsiteX8" fmla="*/ 2582037 w 3168300"/>
                  <a:gd name="connsiteY8" fmla="*/ 958120 h 1952434"/>
                  <a:gd name="connsiteX9" fmla="*/ 2760155 w 3168300"/>
                  <a:gd name="connsiteY9" fmla="*/ 827723 h 1952434"/>
                  <a:gd name="connsiteX10" fmla="*/ 2914364 w 3168300"/>
                  <a:gd name="connsiteY10" fmla="*/ 567023 h 1952434"/>
                  <a:gd name="connsiteX11" fmla="*/ 3168301 w 3168300"/>
                  <a:gd name="connsiteY11" fmla="*/ 0 h 195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168300" h="1952434">
                    <a:moveTo>
                      <a:pt x="0" y="1952435"/>
                    </a:moveTo>
                    <a:cubicBezTo>
                      <a:pt x="0" y="1952435"/>
                      <a:pt x="91059" y="1796415"/>
                      <a:pt x="202121" y="1687068"/>
                    </a:cubicBezTo>
                    <a:cubicBezTo>
                      <a:pt x="301943" y="1588675"/>
                      <a:pt x="416528" y="1505617"/>
                      <a:pt x="545116" y="1450277"/>
                    </a:cubicBezTo>
                    <a:cubicBezTo>
                      <a:pt x="659987" y="1400747"/>
                      <a:pt x="783622" y="1377601"/>
                      <a:pt x="906780" y="1354455"/>
                    </a:cubicBezTo>
                    <a:cubicBezTo>
                      <a:pt x="1048036" y="1327976"/>
                      <a:pt x="1189482" y="1301972"/>
                      <a:pt x="1332262" y="1285304"/>
                    </a:cubicBezTo>
                    <a:cubicBezTo>
                      <a:pt x="1452182" y="1271302"/>
                      <a:pt x="1573340" y="1265873"/>
                      <a:pt x="1691259" y="1240060"/>
                    </a:cubicBezTo>
                    <a:cubicBezTo>
                      <a:pt x="1800035" y="1216247"/>
                      <a:pt x="1904619" y="1176718"/>
                      <a:pt x="2010346" y="1141667"/>
                    </a:cubicBezTo>
                    <a:cubicBezTo>
                      <a:pt x="2136743" y="1099661"/>
                      <a:pt x="2265902" y="1066229"/>
                      <a:pt x="2393252" y="1027271"/>
                    </a:cubicBezTo>
                    <a:cubicBezTo>
                      <a:pt x="2457450" y="1007650"/>
                      <a:pt x="2521744" y="987552"/>
                      <a:pt x="2582037" y="958120"/>
                    </a:cubicBezTo>
                    <a:cubicBezTo>
                      <a:pt x="2648807" y="925449"/>
                      <a:pt x="2710815" y="883349"/>
                      <a:pt x="2760155" y="827723"/>
                    </a:cubicBezTo>
                    <a:cubicBezTo>
                      <a:pt x="2827496" y="751904"/>
                      <a:pt x="2867978" y="657511"/>
                      <a:pt x="2914364" y="567023"/>
                    </a:cubicBezTo>
                    <a:cubicBezTo>
                      <a:pt x="2972753" y="453200"/>
                      <a:pt x="3119152" y="118015"/>
                      <a:pt x="3168301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2B7428A0-A810-46D6-9CC7-2475B2DF6EE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4704778" y="2976752"/>
                <a:ext cx="3356800" cy="2452020"/>
              </a:xfrm>
              <a:custGeom>
                <a:avLst/>
                <a:gdLst>
                  <a:gd name="connsiteX0" fmla="*/ 0 w 3356800"/>
                  <a:gd name="connsiteY0" fmla="*/ 2452021 h 2452020"/>
                  <a:gd name="connsiteX1" fmla="*/ 130874 w 3356800"/>
                  <a:gd name="connsiteY1" fmla="*/ 2247710 h 2452020"/>
                  <a:gd name="connsiteX2" fmla="*/ 437197 w 3356800"/>
                  <a:gd name="connsiteY2" fmla="*/ 1941195 h 2452020"/>
                  <a:gd name="connsiteX3" fmla="*/ 737140 w 3356800"/>
                  <a:gd name="connsiteY3" fmla="*/ 1736884 h 2452020"/>
                  <a:gd name="connsiteX4" fmla="*/ 1031843 w 3356800"/>
                  <a:gd name="connsiteY4" fmla="*/ 1685068 h 2452020"/>
                  <a:gd name="connsiteX5" fmla="*/ 1287304 w 3356800"/>
                  <a:gd name="connsiteY5" fmla="*/ 1655826 h 2452020"/>
                  <a:gd name="connsiteX6" fmla="*/ 1471994 w 3356800"/>
                  <a:gd name="connsiteY6" fmla="*/ 1634300 h 2452020"/>
                  <a:gd name="connsiteX7" fmla="*/ 1898237 w 3356800"/>
                  <a:gd name="connsiteY7" fmla="*/ 1512665 h 2452020"/>
                  <a:gd name="connsiteX8" fmla="*/ 2229136 w 3356800"/>
                  <a:gd name="connsiteY8" fmla="*/ 1355598 h 2452020"/>
                  <a:gd name="connsiteX9" fmla="*/ 2512314 w 3356800"/>
                  <a:gd name="connsiteY9" fmla="*/ 1238631 h 2452020"/>
                  <a:gd name="connsiteX10" fmla="*/ 2758535 w 3356800"/>
                  <a:gd name="connsiteY10" fmla="*/ 1096994 h 2452020"/>
                  <a:gd name="connsiteX11" fmla="*/ 2935510 w 3356800"/>
                  <a:gd name="connsiteY11" fmla="*/ 919925 h 2452020"/>
                  <a:gd name="connsiteX12" fmla="*/ 3081719 w 3356800"/>
                  <a:gd name="connsiteY12" fmla="*/ 687419 h 2452020"/>
                  <a:gd name="connsiteX13" fmla="*/ 3356800 w 3356800"/>
                  <a:gd name="connsiteY13" fmla="*/ 0 h 2452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356800" h="2452020">
                    <a:moveTo>
                      <a:pt x="0" y="2452021"/>
                    </a:moveTo>
                    <a:cubicBezTo>
                      <a:pt x="0" y="2452021"/>
                      <a:pt x="57150" y="2344198"/>
                      <a:pt x="130874" y="2247710"/>
                    </a:cubicBezTo>
                    <a:cubicBezTo>
                      <a:pt x="218694" y="2132648"/>
                      <a:pt x="328136" y="2036635"/>
                      <a:pt x="437197" y="1941195"/>
                    </a:cubicBezTo>
                    <a:cubicBezTo>
                      <a:pt x="529304" y="1860709"/>
                      <a:pt x="623030" y="1779556"/>
                      <a:pt x="737140" y="1736884"/>
                    </a:cubicBezTo>
                    <a:cubicBezTo>
                      <a:pt x="830866" y="1701736"/>
                      <a:pt x="932021" y="1695450"/>
                      <a:pt x="1031843" y="1685068"/>
                    </a:cubicBezTo>
                    <a:cubicBezTo>
                      <a:pt x="1117092" y="1676210"/>
                      <a:pt x="1202055" y="1665160"/>
                      <a:pt x="1287304" y="1655826"/>
                    </a:cubicBezTo>
                    <a:cubicBezTo>
                      <a:pt x="1348931" y="1649063"/>
                      <a:pt x="1410653" y="1643539"/>
                      <a:pt x="1471994" y="1634300"/>
                    </a:cubicBezTo>
                    <a:cubicBezTo>
                      <a:pt x="1618679" y="1612011"/>
                      <a:pt x="1761935" y="1571149"/>
                      <a:pt x="1898237" y="1512665"/>
                    </a:cubicBezTo>
                    <a:cubicBezTo>
                      <a:pt x="2010442" y="1464564"/>
                      <a:pt x="2117503" y="1405128"/>
                      <a:pt x="2229136" y="1355598"/>
                    </a:cubicBezTo>
                    <a:cubicBezTo>
                      <a:pt x="2322481" y="1314164"/>
                      <a:pt x="2418969" y="1280160"/>
                      <a:pt x="2512314" y="1238631"/>
                    </a:cubicBezTo>
                    <a:cubicBezTo>
                      <a:pt x="2599087" y="1199960"/>
                      <a:pt x="2683193" y="1154811"/>
                      <a:pt x="2758535" y="1096994"/>
                    </a:cubicBezTo>
                    <a:cubicBezTo>
                      <a:pt x="2825020" y="1046035"/>
                      <a:pt x="2883789" y="985837"/>
                      <a:pt x="2935510" y="919925"/>
                    </a:cubicBezTo>
                    <a:cubicBezTo>
                      <a:pt x="2992184" y="847725"/>
                      <a:pt x="3039904" y="769144"/>
                      <a:pt x="3081719" y="687419"/>
                    </a:cubicBezTo>
                    <a:cubicBezTo>
                      <a:pt x="3138297" y="576739"/>
                      <a:pt x="3314129" y="116776"/>
                      <a:pt x="3356800" y="0"/>
                    </a:cubicBezTo>
                  </a:path>
                </a:pathLst>
              </a:custGeom>
              <a:noFill/>
              <a:ln w="9525" cap="rnd">
                <a:solidFill>
                  <a:schemeClr val="bg2">
                    <a:alpha val="35000"/>
                  </a:schemeClr>
                </a:solidFill>
                <a:prstDash val="lgDash"/>
                <a:round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C4A0E07-B9C5-49FB-B94A-B28D740C74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980400" y="5197178"/>
              <a:ext cx="4211600" cy="1660822"/>
            </a:xfrm>
            <a:custGeom>
              <a:avLst/>
              <a:gdLst>
                <a:gd name="connsiteX0" fmla="*/ 4211600 w 4211600"/>
                <a:gd name="connsiteY0" fmla="*/ 0 h 1660822"/>
                <a:gd name="connsiteX1" fmla="*/ 4211600 w 4211600"/>
                <a:gd name="connsiteY1" fmla="*/ 58430 h 1660822"/>
                <a:gd name="connsiteX2" fmla="*/ 4136524 w 4211600"/>
                <a:gd name="connsiteY2" fmla="*/ 208808 h 1660822"/>
                <a:gd name="connsiteX3" fmla="*/ 3973354 w 4211600"/>
                <a:gd name="connsiteY3" fmla="*/ 437313 h 1660822"/>
                <a:gd name="connsiteX4" fmla="*/ 3884746 w 4211600"/>
                <a:gd name="connsiteY4" fmla="*/ 553613 h 1660822"/>
                <a:gd name="connsiteX5" fmla="*/ 3849435 w 4211600"/>
                <a:gd name="connsiteY5" fmla="*/ 603143 h 1660822"/>
                <a:gd name="connsiteX6" fmla="*/ 3661849 w 4211600"/>
                <a:gd name="connsiteY6" fmla="*/ 819075 h 1660822"/>
                <a:gd name="connsiteX7" fmla="*/ 3402589 w 4211600"/>
                <a:gd name="connsiteY7" fmla="*/ 952996 h 1660822"/>
                <a:gd name="connsiteX8" fmla="*/ 3130202 w 4211600"/>
                <a:gd name="connsiteY8" fmla="*/ 1023386 h 1660822"/>
                <a:gd name="connsiteX9" fmla="*/ 2914657 w 4211600"/>
                <a:gd name="connsiteY9" fmla="*/ 1068058 h 1660822"/>
                <a:gd name="connsiteX10" fmla="*/ 2582149 w 4211600"/>
                <a:gd name="connsiteY10" fmla="*/ 1138924 h 1660822"/>
                <a:gd name="connsiteX11" fmla="*/ 2483958 w 4211600"/>
                <a:gd name="connsiteY11" fmla="*/ 1162356 h 1660822"/>
                <a:gd name="connsiteX12" fmla="*/ 2123750 w 4211600"/>
                <a:gd name="connsiteY12" fmla="*/ 1238651 h 1660822"/>
                <a:gd name="connsiteX13" fmla="*/ 1761444 w 4211600"/>
                <a:gd name="connsiteY13" fmla="*/ 1273417 h 1660822"/>
                <a:gd name="connsiteX14" fmla="*/ 1608382 w 4211600"/>
                <a:gd name="connsiteY14" fmla="*/ 1284466 h 1660822"/>
                <a:gd name="connsiteX15" fmla="*/ 999942 w 4211600"/>
                <a:gd name="connsiteY15" fmla="*/ 1354284 h 1660822"/>
                <a:gd name="connsiteX16" fmla="*/ 484705 w 4211600"/>
                <a:gd name="connsiteY16" fmla="*/ 1450487 h 1660822"/>
                <a:gd name="connsiteX17" fmla="*/ 113310 w 4211600"/>
                <a:gd name="connsiteY17" fmla="*/ 1613700 h 1660822"/>
                <a:gd name="connsiteX18" fmla="*/ 39668 w 4211600"/>
                <a:gd name="connsiteY18" fmla="*/ 1660822 h 1660822"/>
                <a:gd name="connsiteX19" fmla="*/ 0 w 4211600"/>
                <a:gd name="connsiteY19" fmla="*/ 1660822 h 1660822"/>
                <a:gd name="connsiteX20" fmla="*/ 96701 w 4211600"/>
                <a:gd name="connsiteY20" fmla="*/ 1598934 h 1660822"/>
                <a:gd name="connsiteX21" fmla="*/ 474335 w 4211600"/>
                <a:gd name="connsiteY21" fmla="*/ 1433056 h 1660822"/>
                <a:gd name="connsiteX22" fmla="*/ 994299 w 4211600"/>
                <a:gd name="connsiteY22" fmla="*/ 1335806 h 1660822"/>
                <a:gd name="connsiteX23" fmla="*/ 1605231 w 4211600"/>
                <a:gd name="connsiteY23" fmla="*/ 1265702 h 1660822"/>
                <a:gd name="connsiteX24" fmla="*/ 1758819 w 4211600"/>
                <a:gd name="connsiteY24" fmla="*/ 1254558 h 1660822"/>
                <a:gd name="connsiteX25" fmla="*/ 2118106 w 4211600"/>
                <a:gd name="connsiteY25" fmla="*/ 1220077 h 1660822"/>
                <a:gd name="connsiteX26" fmla="*/ 2475557 w 4211600"/>
                <a:gd name="connsiteY26" fmla="*/ 1144353 h 1660822"/>
                <a:gd name="connsiteX27" fmla="*/ 2573878 w 4211600"/>
                <a:gd name="connsiteY27" fmla="*/ 1120827 h 1660822"/>
                <a:gd name="connsiteX28" fmla="*/ 2907437 w 4211600"/>
                <a:gd name="connsiteY28" fmla="*/ 1049675 h 1660822"/>
                <a:gd name="connsiteX29" fmla="*/ 3122589 w 4211600"/>
                <a:gd name="connsiteY29" fmla="*/ 1005098 h 1660822"/>
                <a:gd name="connsiteX30" fmla="*/ 3391169 w 4211600"/>
                <a:gd name="connsiteY30" fmla="*/ 935756 h 1660822"/>
                <a:gd name="connsiteX31" fmla="*/ 3642290 w 4211600"/>
                <a:gd name="connsiteY31" fmla="*/ 806216 h 1660822"/>
                <a:gd name="connsiteX32" fmla="*/ 3825937 w 4211600"/>
                <a:gd name="connsiteY32" fmla="*/ 594475 h 1660822"/>
                <a:gd name="connsiteX33" fmla="*/ 3861381 w 4211600"/>
                <a:gd name="connsiteY33" fmla="*/ 544755 h 1660822"/>
                <a:gd name="connsiteX34" fmla="*/ 3950381 w 4211600"/>
                <a:gd name="connsiteY34" fmla="*/ 427978 h 1660822"/>
                <a:gd name="connsiteX35" fmla="*/ 4112370 w 4211600"/>
                <a:gd name="connsiteY35" fmla="*/ 201378 h 1660822"/>
                <a:gd name="connsiteX36" fmla="*/ 4195989 w 4211600"/>
                <a:gd name="connsiteY36" fmla="*/ 33834 h 1660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4211600" h="1660822">
                  <a:moveTo>
                    <a:pt x="4211600" y="0"/>
                  </a:moveTo>
                  <a:lnTo>
                    <a:pt x="4211600" y="58430"/>
                  </a:lnTo>
                  <a:lnTo>
                    <a:pt x="4136524" y="208808"/>
                  </a:lnTo>
                  <a:cubicBezTo>
                    <a:pt x="4089791" y="287770"/>
                    <a:pt x="4030588" y="363780"/>
                    <a:pt x="3973354" y="437313"/>
                  </a:cubicBezTo>
                  <a:cubicBezTo>
                    <a:pt x="3943819" y="475222"/>
                    <a:pt x="3913231" y="514465"/>
                    <a:pt x="3884746" y="553613"/>
                  </a:cubicBezTo>
                  <a:cubicBezTo>
                    <a:pt x="3872801" y="569996"/>
                    <a:pt x="3861119" y="586569"/>
                    <a:pt x="3849435" y="603143"/>
                  </a:cubicBezTo>
                  <a:cubicBezTo>
                    <a:pt x="3796665" y="678009"/>
                    <a:pt x="3742187" y="755352"/>
                    <a:pt x="3661849" y="819075"/>
                  </a:cubicBezTo>
                  <a:cubicBezTo>
                    <a:pt x="3596214" y="871176"/>
                    <a:pt x="3509050" y="916230"/>
                    <a:pt x="3402589" y="952996"/>
                  </a:cubicBezTo>
                  <a:cubicBezTo>
                    <a:pt x="3312406" y="984048"/>
                    <a:pt x="3215660" y="1005003"/>
                    <a:pt x="3130202" y="1023386"/>
                  </a:cubicBezTo>
                  <a:cubicBezTo>
                    <a:pt x="3058529" y="1038816"/>
                    <a:pt x="2985412" y="1053675"/>
                    <a:pt x="2914657" y="1068058"/>
                  </a:cubicBezTo>
                  <a:cubicBezTo>
                    <a:pt x="2805176" y="1090251"/>
                    <a:pt x="2692021" y="1113207"/>
                    <a:pt x="2582149" y="1138924"/>
                  </a:cubicBezTo>
                  <a:cubicBezTo>
                    <a:pt x="2549330" y="1146639"/>
                    <a:pt x="2516644" y="1154450"/>
                    <a:pt x="2483958" y="1162356"/>
                  </a:cubicBezTo>
                  <a:cubicBezTo>
                    <a:pt x="2367257" y="1190550"/>
                    <a:pt x="2246621" y="1219601"/>
                    <a:pt x="2123750" y="1238651"/>
                  </a:cubicBezTo>
                  <a:cubicBezTo>
                    <a:pt x="2004294" y="1257129"/>
                    <a:pt x="1880769" y="1265416"/>
                    <a:pt x="1761444" y="1273417"/>
                  </a:cubicBezTo>
                  <a:cubicBezTo>
                    <a:pt x="1711167" y="1276751"/>
                    <a:pt x="1659184" y="1280275"/>
                    <a:pt x="1608382" y="1284466"/>
                  </a:cubicBezTo>
                  <a:cubicBezTo>
                    <a:pt x="1408589" y="1300944"/>
                    <a:pt x="1214570" y="1325805"/>
                    <a:pt x="999942" y="1354284"/>
                  </a:cubicBezTo>
                  <a:cubicBezTo>
                    <a:pt x="826403" y="1377240"/>
                    <a:pt x="647744" y="1400957"/>
                    <a:pt x="484705" y="1450487"/>
                  </a:cubicBezTo>
                  <a:cubicBezTo>
                    <a:pt x="355831" y="1489635"/>
                    <a:pt x="231387" y="1544374"/>
                    <a:pt x="113310" y="1613700"/>
                  </a:cubicBezTo>
                  <a:lnTo>
                    <a:pt x="39668" y="1660822"/>
                  </a:lnTo>
                  <a:lnTo>
                    <a:pt x="0" y="1660822"/>
                  </a:lnTo>
                  <a:lnTo>
                    <a:pt x="96701" y="1598934"/>
                  </a:lnTo>
                  <a:cubicBezTo>
                    <a:pt x="216635" y="1528533"/>
                    <a:pt x="343196" y="1472919"/>
                    <a:pt x="474335" y="1433056"/>
                  </a:cubicBezTo>
                  <a:cubicBezTo>
                    <a:pt x="639999" y="1382669"/>
                    <a:pt x="820102" y="1358856"/>
                    <a:pt x="994299" y="1335806"/>
                  </a:cubicBezTo>
                  <a:cubicBezTo>
                    <a:pt x="1210239" y="1307231"/>
                    <a:pt x="1404650" y="1282275"/>
                    <a:pt x="1605231" y="1265702"/>
                  </a:cubicBezTo>
                  <a:cubicBezTo>
                    <a:pt x="1656428" y="1261511"/>
                    <a:pt x="1708411" y="1257987"/>
                    <a:pt x="1758819" y="1254558"/>
                  </a:cubicBezTo>
                  <a:cubicBezTo>
                    <a:pt x="1877487" y="1246557"/>
                    <a:pt x="2000094" y="1238365"/>
                    <a:pt x="2118106" y="1220077"/>
                  </a:cubicBezTo>
                  <a:cubicBezTo>
                    <a:pt x="2239531" y="1201313"/>
                    <a:pt x="2359513" y="1172357"/>
                    <a:pt x="2475557" y="1144353"/>
                  </a:cubicBezTo>
                  <a:cubicBezTo>
                    <a:pt x="2508243" y="1136448"/>
                    <a:pt x="2541060" y="1128542"/>
                    <a:pt x="2573878" y="1120827"/>
                  </a:cubicBezTo>
                  <a:cubicBezTo>
                    <a:pt x="2684276" y="1094919"/>
                    <a:pt x="2797694" y="1071963"/>
                    <a:pt x="2907437" y="1049675"/>
                  </a:cubicBezTo>
                  <a:cubicBezTo>
                    <a:pt x="2978061" y="1035387"/>
                    <a:pt x="3051178" y="1020528"/>
                    <a:pt x="3122589" y="1005098"/>
                  </a:cubicBezTo>
                  <a:cubicBezTo>
                    <a:pt x="3206997" y="986810"/>
                    <a:pt x="3302823" y="966141"/>
                    <a:pt x="3391169" y="935756"/>
                  </a:cubicBezTo>
                  <a:cubicBezTo>
                    <a:pt x="3494479" y="900132"/>
                    <a:pt x="3578886" y="856508"/>
                    <a:pt x="3642290" y="806216"/>
                  </a:cubicBezTo>
                  <a:cubicBezTo>
                    <a:pt x="3720133" y="744303"/>
                    <a:pt x="3773953" y="668103"/>
                    <a:pt x="3825937" y="594475"/>
                  </a:cubicBezTo>
                  <a:cubicBezTo>
                    <a:pt x="3837621" y="577902"/>
                    <a:pt x="3849435" y="561233"/>
                    <a:pt x="3861381" y="544755"/>
                  </a:cubicBezTo>
                  <a:cubicBezTo>
                    <a:pt x="3889997" y="505416"/>
                    <a:pt x="3920715" y="465983"/>
                    <a:pt x="3950381" y="427978"/>
                  </a:cubicBezTo>
                  <a:cubicBezTo>
                    <a:pt x="4007353" y="354921"/>
                    <a:pt x="4066163" y="279388"/>
                    <a:pt x="4112370" y="201378"/>
                  </a:cubicBezTo>
                  <a:cubicBezTo>
                    <a:pt x="4144662" y="146800"/>
                    <a:pt x="4170785" y="89364"/>
                    <a:pt x="4195989" y="338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39754D-EFAF-45E9-AFF2-5541683DA2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60051" y="543466"/>
            <a:ext cx="5451280" cy="56450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voivat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altistaa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riippuvuuksien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synnylle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vaikuttavat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dopamiinireseptorien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määrään</a:t>
            </a:r>
            <a:endParaRPr lang="en-US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endParaRPr lang="en-US" sz="1000" dirty="0">
              <a:solidFill>
                <a:srgbClr val="FFFFFF"/>
              </a:solidFill>
            </a:endParaRPr>
          </a:p>
          <a:p>
            <a:pPr>
              <a:buFontTx/>
              <a:buChar char="-"/>
            </a:pPr>
            <a:r>
              <a:rPr lang="en-US" dirty="0" err="1">
                <a:solidFill>
                  <a:srgbClr val="FFFFFF"/>
                </a:solidFill>
              </a:rPr>
              <a:t>Geenit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vaikuttavat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persoonallisuuden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err="1">
                <a:solidFill>
                  <a:srgbClr val="FFFFFF"/>
                </a:solidFill>
              </a:rPr>
              <a:t>piirteisiin</a:t>
            </a:r>
            <a:r>
              <a:rPr lang="en-US" dirty="0">
                <a:solidFill>
                  <a:srgbClr val="FFFFFF"/>
                </a:solidFill>
              </a:rPr>
              <a:t>, </a:t>
            </a:r>
            <a:r>
              <a:rPr lang="en-US" dirty="0" err="1">
                <a:solidFill>
                  <a:srgbClr val="FFFFFF"/>
                </a:solidFill>
              </a:rPr>
              <a:t>esim</a:t>
            </a:r>
            <a:r>
              <a:rPr lang="en-US" dirty="0">
                <a:solidFill>
                  <a:srgbClr val="FFFFFF"/>
                </a:solidFill>
              </a:rPr>
              <a:t>. </a:t>
            </a:r>
            <a:r>
              <a:rPr lang="en-US" dirty="0" err="1">
                <a:solidFill>
                  <a:srgbClr val="FFFFFF"/>
                </a:solidFill>
              </a:rPr>
              <a:t>impulsiivisuuteen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1" name="Sisällön paikkamerkki 26" descr="Kuva, joka sisältää kohteen teksti, clipart-kuva&#10;&#10;Kuvaus luotu automaattisesti">
            <a:extLst>
              <a:ext uri="{FF2B5EF4-FFF2-40B4-BE49-F238E27FC236}">
                <a16:creationId xmlns:a16="http://schemas.microsoft.com/office/drawing/2014/main" id="{BAFDF9DF-FA10-4675-95EF-4CD4B49C842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136" y="120580"/>
            <a:ext cx="1861424" cy="428937"/>
          </a:xfrm>
          <a:prstGeom prst="rect">
            <a:avLst/>
          </a:prstGeom>
        </p:spPr>
      </p:pic>
      <p:pic>
        <p:nvPicPr>
          <p:cNvPr id="62" name="Kuva 61">
            <a:extLst>
              <a:ext uri="{FF2B5EF4-FFF2-40B4-BE49-F238E27FC236}">
                <a16:creationId xmlns:a16="http://schemas.microsoft.com/office/drawing/2014/main" id="{FB789890-AC16-4604-96C9-BB38C783CA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8550" y="6166518"/>
            <a:ext cx="2112010" cy="600041"/>
          </a:xfrm>
          <a:prstGeom prst="rect">
            <a:avLst/>
          </a:prstGeom>
        </p:spPr>
      </p:pic>
      <p:sp>
        <p:nvSpPr>
          <p:cNvPr id="63" name="Tekstiruutu 62">
            <a:extLst>
              <a:ext uri="{FF2B5EF4-FFF2-40B4-BE49-F238E27FC236}">
                <a16:creationId xmlns:a16="http://schemas.microsoft.com/office/drawing/2014/main" id="{45900F12-FBE6-49A0-9549-A80B0C7CCD36}"/>
              </a:ext>
            </a:extLst>
          </p:cNvPr>
          <p:cNvSpPr txBox="1"/>
          <p:nvPr/>
        </p:nvSpPr>
        <p:spPr>
          <a:xfrm>
            <a:off x="-377982" y="6357992"/>
            <a:ext cx="61976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Kuva: </a:t>
            </a:r>
            <a:r>
              <a:rPr lang="en-US" sz="1400" dirty="0" err="1">
                <a:solidFill>
                  <a:srgbClr val="FFFFFF"/>
                </a:solidFill>
                <a:latin typeface="Abadi Extra Light" panose="020B0604020202020204" pitchFamily="34" charset="0"/>
              </a:rPr>
              <a:t>Unsplash.com</a:t>
            </a:r>
            <a:r>
              <a:rPr lang="en-US" sz="1400" dirty="0">
                <a:solidFill>
                  <a:srgbClr val="FFFFFF"/>
                </a:solidFill>
                <a:latin typeface="Abadi Extra Light" panose="020B0604020202020204" pitchFamily="34" charset="0"/>
              </a:rPr>
              <a:t> / ANIRUDH</a:t>
            </a:r>
          </a:p>
        </p:txBody>
      </p:sp>
    </p:spTree>
    <p:extLst>
      <p:ext uri="{BB962C8B-B14F-4D97-AF65-F5344CB8AC3E}">
        <p14:creationId xmlns:p14="http://schemas.microsoft.com/office/powerpoint/2010/main" val="3163272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loreVTI">
  <a:themeElements>
    <a:clrScheme name="Custom 33">
      <a:dk1>
        <a:sysClr val="windowText" lastClr="000000"/>
      </a:dk1>
      <a:lt1>
        <a:sysClr val="window" lastClr="FFFFFF"/>
      </a:lt1>
      <a:dk2>
        <a:srgbClr val="201449"/>
      </a:dk2>
      <a:lt2>
        <a:srgbClr val="F3F0E9"/>
      </a:lt2>
      <a:accent1>
        <a:srgbClr val="E45221"/>
      </a:accent1>
      <a:accent2>
        <a:srgbClr val="4D4EE6"/>
      </a:accent2>
      <a:accent3>
        <a:srgbClr val="454B78"/>
      </a:accent3>
      <a:accent4>
        <a:srgbClr val="A3A3C1"/>
      </a:accent4>
      <a:accent5>
        <a:srgbClr val="7162FE"/>
      </a:accent5>
      <a:accent6>
        <a:srgbClr val="1EBE9B"/>
      </a:accent6>
      <a:hlink>
        <a:srgbClr val="F900A0"/>
      </a:hlink>
      <a:folHlink>
        <a:srgbClr val="954F72"/>
      </a:folHlink>
    </a:clrScheme>
    <a:fontScheme name="Custom 23">
      <a:majorFont>
        <a:latin typeface="Rockwell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xploreVTI" id="{157DDAE2-BFCD-43FD-9602-E5EFEAD66DC3}" vid="{04B6EBF8-4645-4305-9753-050B4204785C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Virta">
  <a:themeElements>
    <a:clrScheme name="Virta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Virta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Virt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Virta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BFA0A3B0D7763A428C603A9965B631F3" ma:contentTypeVersion="9" ma:contentTypeDescription="Luo uusi asiakirja." ma:contentTypeScope="" ma:versionID="11aae025ef4b50ca47d04dba1f9b272f">
  <xsd:schema xmlns:xsd="http://www.w3.org/2001/XMLSchema" xmlns:xs="http://www.w3.org/2001/XMLSchema" xmlns:p="http://schemas.microsoft.com/office/2006/metadata/properties" xmlns:ns2="48e8df33-a090-4ce7-a58b-5234ff1e67e3" targetNamespace="http://schemas.microsoft.com/office/2006/metadata/properties" ma:root="true" ma:fieldsID="6f55aa53dfa803f3d95ab3057799e453" ns2:_="">
    <xsd:import namespace="48e8df33-a090-4ce7-a58b-5234ff1e67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8df33-a090-4ce7-a58b-5234ff1e67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4B94131-09D3-481B-B966-6D73C107905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48e8df33-a090-4ce7-a58b-5234ff1e67e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3AE5598-C8B1-4659-AB89-6040ECDF12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e8df33-a090-4ce7-a58b-5234ff1e67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8E8722E-6BE2-43AE-9C41-18559AB23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605</TotalTime>
  <Words>464</Words>
  <Application>Microsoft Office PowerPoint</Application>
  <PresentationFormat>Laajakuva</PresentationFormat>
  <Paragraphs>128</Paragraphs>
  <Slides>14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13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14</vt:i4>
      </vt:variant>
    </vt:vector>
  </HeadingPairs>
  <TitlesOfParts>
    <vt:vector size="30" baseType="lpstr">
      <vt:lpstr>Abadi Extra Light</vt:lpstr>
      <vt:lpstr>Arial</vt:lpstr>
      <vt:lpstr>Avenir Next LT Pro</vt:lpstr>
      <vt:lpstr>AvenirNext LT Pro Medium</vt:lpstr>
      <vt:lpstr>Calibri</vt:lpstr>
      <vt:lpstr>Calibri Light</vt:lpstr>
      <vt:lpstr>Constantia</vt:lpstr>
      <vt:lpstr>Rockwell</vt:lpstr>
      <vt:lpstr>Segoe UI</vt:lpstr>
      <vt:lpstr>Segoe UI Semilight</vt:lpstr>
      <vt:lpstr>Times New Roman</vt:lpstr>
      <vt:lpstr>Wingdings</vt:lpstr>
      <vt:lpstr>Wingdings 2</vt:lpstr>
      <vt:lpstr>ExploreVTI</vt:lpstr>
      <vt:lpstr>Office-teema</vt:lpstr>
      <vt:lpstr>Virta</vt:lpstr>
      <vt:lpstr>Riippuvuus eli addiktio</vt:lpstr>
      <vt:lpstr>MIELIHYVÄSTÄ RIIPPUVUUTEEN </vt:lpstr>
      <vt:lpstr>MIELIHYVÄSTA RIIPPUVUUTEEN</vt:lpstr>
      <vt:lpstr>RIIPPUVUUS </vt:lpstr>
      <vt:lpstr>Riippuvuuksien jaottelua</vt:lpstr>
      <vt:lpstr>Riippuvuuden ilmenemismuotoja</vt:lpstr>
      <vt:lpstr>Riippuvuuden tunnusmerkkejä</vt:lpstr>
      <vt:lpstr>ADDIKTION TUNNUSMERKKEJÄ:</vt:lpstr>
      <vt:lpstr>Riippuvuuteen vaikuttavia mekanismeja  - Perimä</vt:lpstr>
      <vt:lpstr>Riippuvuuteen vaikuttavia mekanismeja  - Biologiset tekijät</vt:lpstr>
      <vt:lpstr>Riippuvuuteen vaikuttavia mekanismeja  - Psyykkiset tekijät</vt:lpstr>
      <vt:lpstr>Riippuvuutta aiheuttavia mekanismeja  - Sosiaaliset tekijät</vt:lpstr>
      <vt:lpstr>Riippuvuudelta suojaavia ja riippuvuudelle altistavia tekijöitä</vt:lpstr>
      <vt:lpstr>Päihdekokeilusta riippuvuussairauteen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Paula</dc:creator>
  <cp:lastModifiedBy>Löfström Leena</cp:lastModifiedBy>
  <cp:revision>95</cp:revision>
  <dcterms:created xsi:type="dcterms:W3CDTF">2021-10-14T13:44:28Z</dcterms:created>
  <dcterms:modified xsi:type="dcterms:W3CDTF">2022-11-13T08:07:48Z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0x010100BFA0A3B0D7763A428C603A9965B631F3</vt:lpwstr>
  </property>
</Properties>
</file>