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4"/>
  </p:sldMasterIdLst>
  <p:sldIdLst>
    <p:sldId id="256" r:id="rId5"/>
    <p:sldId id="260" r:id="rId6"/>
    <p:sldId id="257" r:id="rId7"/>
    <p:sldId id="285" r:id="rId8"/>
    <p:sldId id="277" r:id="rId9"/>
    <p:sldId id="269" r:id="rId10"/>
    <p:sldId id="278" r:id="rId11"/>
    <p:sldId id="279" r:id="rId12"/>
    <p:sldId id="270" r:id="rId13"/>
    <p:sldId id="263" r:id="rId14"/>
    <p:sldId id="280" r:id="rId15"/>
    <p:sldId id="281" r:id="rId16"/>
    <p:sldId id="282" r:id="rId17"/>
    <p:sldId id="283" r:id="rId18"/>
    <p:sldId id="271" r:id="rId19"/>
    <p:sldId id="284" r:id="rId20"/>
    <p:sldId id="273" r:id="rId21"/>
    <p:sldId id="265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53477B-2BA3-440E-8D63-CD5061AC6A10}" v="4" dt="2026-08-23T07:27:33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undo custSel addSld modSld sldOrd">
      <pc:chgData name="Löfström Leena" userId="1a386c4d-4ebf-4de0-8ffe-0d74508ed4b6" providerId="ADAL" clId="{2102CA33-7896-4CF4-856F-E57AD453801F}" dt="2026-08-23T07:29:53.973" v="182"/>
      <pc:docMkLst>
        <pc:docMk/>
      </pc:docMkLst>
      <pc:sldChg chg="modSp mod">
        <pc:chgData name="Löfström Leena" userId="1a386c4d-4ebf-4de0-8ffe-0d74508ed4b6" providerId="ADAL" clId="{2102CA33-7896-4CF4-856F-E57AD453801F}" dt="2026-08-23T07:14:22.229" v="3" actId="27636"/>
        <pc:sldMkLst>
          <pc:docMk/>
          <pc:sldMk cId="1167823546" sldId="263"/>
        </pc:sldMkLst>
        <pc:spChg chg="mod">
          <ac:chgData name="Löfström Leena" userId="1a386c4d-4ebf-4de0-8ffe-0d74508ed4b6" providerId="ADAL" clId="{2102CA33-7896-4CF4-856F-E57AD453801F}" dt="2026-08-23T07:14:22.229" v="3" actId="27636"/>
          <ac:spMkLst>
            <pc:docMk/>
            <pc:sldMk cId="1167823546" sldId="263"/>
            <ac:spMk id="3" creationId="{50957FCA-FA40-41BE-BDA2-191BD18D3113}"/>
          </ac:spMkLst>
        </pc:spChg>
      </pc:sldChg>
      <pc:sldChg chg="modSp mod">
        <pc:chgData name="Löfström Leena" userId="1a386c4d-4ebf-4de0-8ffe-0d74508ed4b6" providerId="ADAL" clId="{2102CA33-7896-4CF4-856F-E57AD453801F}" dt="2026-08-23T07:14:22.245" v="5" actId="27636"/>
        <pc:sldMkLst>
          <pc:docMk/>
          <pc:sldMk cId="3253913294" sldId="265"/>
        </pc:sldMkLst>
        <pc:spChg chg="mod">
          <ac:chgData name="Löfström Leena" userId="1a386c4d-4ebf-4de0-8ffe-0d74508ed4b6" providerId="ADAL" clId="{2102CA33-7896-4CF4-856F-E57AD453801F}" dt="2026-08-23T07:14:22.245" v="5" actId="27636"/>
          <ac:spMkLst>
            <pc:docMk/>
            <pc:sldMk cId="3253913294" sldId="265"/>
            <ac:spMk id="3" creationId="{B4F31395-0696-470D-A704-E277612A9E03}"/>
          </ac:spMkLst>
        </pc:spChg>
      </pc:sldChg>
      <pc:sldChg chg="modSp mod">
        <pc:chgData name="Löfström Leena" userId="1a386c4d-4ebf-4de0-8ffe-0d74508ed4b6" providerId="ADAL" clId="{2102CA33-7896-4CF4-856F-E57AD453801F}" dt="2026-08-23T07:14:22.212" v="2" actId="27636"/>
        <pc:sldMkLst>
          <pc:docMk/>
          <pc:sldMk cId="3167811198" sldId="269"/>
        </pc:sldMkLst>
        <pc:spChg chg="mod">
          <ac:chgData name="Löfström Leena" userId="1a386c4d-4ebf-4de0-8ffe-0d74508ed4b6" providerId="ADAL" clId="{2102CA33-7896-4CF4-856F-E57AD453801F}" dt="2026-08-23T07:14:22.212" v="2" actId="27636"/>
          <ac:spMkLst>
            <pc:docMk/>
            <pc:sldMk cId="3167811198" sldId="269"/>
            <ac:spMk id="3" creationId="{53C99425-0DCE-4850-979F-152629C4DBD7}"/>
          </ac:spMkLst>
        </pc:spChg>
      </pc:sldChg>
      <pc:sldChg chg="modSp mod">
        <pc:chgData name="Löfström Leena" userId="1a386c4d-4ebf-4de0-8ffe-0d74508ed4b6" providerId="ADAL" clId="{2102CA33-7896-4CF4-856F-E57AD453801F}" dt="2026-08-23T07:14:22.229" v="4" actId="27636"/>
        <pc:sldMkLst>
          <pc:docMk/>
          <pc:sldMk cId="2229713745" sldId="271"/>
        </pc:sldMkLst>
        <pc:spChg chg="mod">
          <ac:chgData name="Löfström Leena" userId="1a386c4d-4ebf-4de0-8ffe-0d74508ed4b6" providerId="ADAL" clId="{2102CA33-7896-4CF4-856F-E57AD453801F}" dt="2026-08-23T07:14:22.229" v="4" actId="27636"/>
          <ac:spMkLst>
            <pc:docMk/>
            <pc:sldMk cId="2229713745" sldId="271"/>
            <ac:spMk id="2" creationId="{880CCF9E-1242-4C49-8027-8D5B3F0A60EF}"/>
          </ac:spMkLst>
        </pc:spChg>
      </pc:sldChg>
      <pc:sldChg chg="addSp delSp modSp new mod ord setBg">
        <pc:chgData name="Löfström Leena" userId="1a386c4d-4ebf-4de0-8ffe-0d74508ed4b6" providerId="ADAL" clId="{2102CA33-7896-4CF4-856F-E57AD453801F}" dt="2026-08-23T07:29:53.973" v="182"/>
        <pc:sldMkLst>
          <pc:docMk/>
          <pc:sldMk cId="538218634" sldId="285"/>
        </pc:sldMkLst>
        <pc:spChg chg="add mod ord">
          <ac:chgData name="Löfström Leena" userId="1a386c4d-4ebf-4de0-8ffe-0d74508ed4b6" providerId="ADAL" clId="{2102CA33-7896-4CF4-856F-E57AD453801F}" dt="2026-08-23T07:29:17.067" v="180" actId="255"/>
          <ac:spMkLst>
            <pc:docMk/>
            <pc:sldMk cId="538218634" sldId="285"/>
            <ac:spMk id="2" creationId="{4FAC9B7B-7D7E-1DF3-E5DD-8279915AED94}"/>
          </ac:spMkLst>
        </pc:spChg>
        <pc:spChg chg="add mod">
          <ac:chgData name="Löfström Leena" userId="1a386c4d-4ebf-4de0-8ffe-0d74508ed4b6" providerId="ADAL" clId="{2102CA33-7896-4CF4-856F-E57AD453801F}" dt="2026-08-23T07:27:59.103" v="152" actId="255"/>
          <ac:spMkLst>
            <pc:docMk/>
            <pc:sldMk cId="538218634" sldId="285"/>
            <ac:spMk id="5" creationId="{C9B2C328-A3D8-53C6-491A-141239AF9B8A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9" creationId="{5E789A05-76D0-47F6-AD3C-AF9057326156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11" creationId="{63BABD39-DADC-45D4-81D2-0BA1BE6EED93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13" creationId="{FEF4583F-0B72-4942-B10E-222C912C574D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15" creationId="{73C994B4-9721-4148-9EEC-6793CECDE8DD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17" creationId="{D68BD3C7-834E-43F0-9527-BB190AD2F94B}"/>
          </ac:spMkLst>
        </pc:spChg>
        <pc:spChg chg="add del">
          <ac:chgData name="Löfström Leena" userId="1a386c4d-4ebf-4de0-8ffe-0d74508ed4b6" providerId="ADAL" clId="{2102CA33-7896-4CF4-856F-E57AD453801F}" dt="2026-08-23T07:25:06.222" v="120" actId="26606"/>
          <ac:spMkLst>
            <pc:docMk/>
            <pc:sldMk cId="538218634" sldId="285"/>
            <ac:spMk id="19" creationId="{C9824305-C48E-445C-A06D-E9D658EA48A7}"/>
          </ac:spMkLst>
        </pc:spChg>
        <pc:spChg chg="add del">
          <ac:chgData name="Löfström Leena" userId="1a386c4d-4ebf-4de0-8ffe-0d74508ed4b6" providerId="ADAL" clId="{2102CA33-7896-4CF4-856F-E57AD453801F}" dt="2026-08-23T07:25:16.033" v="123" actId="26606"/>
          <ac:spMkLst>
            <pc:docMk/>
            <pc:sldMk cId="538218634" sldId="285"/>
            <ac:spMk id="25" creationId="{5E789A05-76D0-47F6-AD3C-AF9057326156}"/>
          </ac:spMkLst>
        </pc:spChg>
        <pc:spChg chg="add del">
          <ac:chgData name="Löfström Leena" userId="1a386c4d-4ebf-4de0-8ffe-0d74508ed4b6" providerId="ADAL" clId="{2102CA33-7896-4CF4-856F-E57AD453801F}" dt="2026-08-23T07:25:16.033" v="123" actId="26606"/>
          <ac:spMkLst>
            <pc:docMk/>
            <pc:sldMk cId="538218634" sldId="285"/>
            <ac:spMk id="26" creationId="{482F11BC-0096-4F9C-BAA6-E7D36C1E54A4}"/>
          </ac:spMkLst>
        </pc:spChg>
        <pc:spChg chg="add del">
          <ac:chgData name="Löfström Leena" userId="1a386c4d-4ebf-4de0-8ffe-0d74508ed4b6" providerId="ADAL" clId="{2102CA33-7896-4CF4-856F-E57AD453801F}" dt="2026-08-23T07:25:16.033" v="123" actId="26606"/>
          <ac:spMkLst>
            <pc:docMk/>
            <pc:sldMk cId="538218634" sldId="285"/>
            <ac:spMk id="27" creationId="{2FA1E615-6866-4975-BEB0-8A6DCCEFB64D}"/>
          </ac:spMkLst>
        </pc:spChg>
        <pc:spChg chg="add del">
          <ac:chgData name="Löfström Leena" userId="1a386c4d-4ebf-4de0-8ffe-0d74508ed4b6" providerId="ADAL" clId="{2102CA33-7896-4CF4-856F-E57AD453801F}" dt="2026-08-23T07:25:16.033" v="123" actId="26606"/>
          <ac:spMkLst>
            <pc:docMk/>
            <pc:sldMk cId="538218634" sldId="285"/>
            <ac:spMk id="28" creationId="{9F49980E-1F13-46BA-BFC3-59DA3D8610B7}"/>
          </ac:spMkLst>
        </pc:spChg>
        <pc:spChg chg="add del">
          <ac:chgData name="Löfström Leena" userId="1a386c4d-4ebf-4de0-8ffe-0d74508ed4b6" providerId="ADAL" clId="{2102CA33-7896-4CF4-856F-E57AD453801F}" dt="2026-08-23T07:25:16.033" v="123" actId="26606"/>
          <ac:spMkLst>
            <pc:docMk/>
            <pc:sldMk cId="538218634" sldId="285"/>
            <ac:spMk id="29" creationId="{79712DE8-94E0-4F45-81D9-37AF7A32F4D6}"/>
          </ac:spMkLst>
        </pc:spChg>
        <pc:spChg chg="add del">
          <ac:chgData name="Löfström Leena" userId="1a386c4d-4ebf-4de0-8ffe-0d74508ed4b6" providerId="ADAL" clId="{2102CA33-7896-4CF4-856F-E57AD453801F}" dt="2026-08-23T07:25:26.025" v="126" actId="26606"/>
          <ac:spMkLst>
            <pc:docMk/>
            <pc:sldMk cId="538218634" sldId="285"/>
            <ac:spMk id="33" creationId="{5E789A05-76D0-47F6-AD3C-AF9057326156}"/>
          </ac:spMkLst>
        </pc:spChg>
        <pc:spChg chg="add del">
          <ac:chgData name="Löfström Leena" userId="1a386c4d-4ebf-4de0-8ffe-0d74508ed4b6" providerId="ADAL" clId="{2102CA33-7896-4CF4-856F-E57AD453801F}" dt="2026-08-23T07:25:26.025" v="126" actId="26606"/>
          <ac:spMkLst>
            <pc:docMk/>
            <pc:sldMk cId="538218634" sldId="285"/>
            <ac:spMk id="34" creationId="{482F11BC-0096-4F9C-BAA6-E7D36C1E54A4}"/>
          </ac:spMkLst>
        </pc:spChg>
        <pc:spChg chg="add del">
          <ac:chgData name="Löfström Leena" userId="1a386c4d-4ebf-4de0-8ffe-0d74508ed4b6" providerId="ADAL" clId="{2102CA33-7896-4CF4-856F-E57AD453801F}" dt="2026-08-23T07:25:26.025" v="126" actId="26606"/>
          <ac:spMkLst>
            <pc:docMk/>
            <pc:sldMk cId="538218634" sldId="285"/>
            <ac:spMk id="35" creationId="{2FA1E615-6866-4975-BEB0-8A6DCCEFB64D}"/>
          </ac:spMkLst>
        </pc:spChg>
        <pc:spChg chg="add del">
          <ac:chgData name="Löfström Leena" userId="1a386c4d-4ebf-4de0-8ffe-0d74508ed4b6" providerId="ADAL" clId="{2102CA33-7896-4CF4-856F-E57AD453801F}" dt="2026-08-23T07:25:26.025" v="126" actId="26606"/>
          <ac:spMkLst>
            <pc:docMk/>
            <pc:sldMk cId="538218634" sldId="285"/>
            <ac:spMk id="36" creationId="{9F49980E-1F13-46BA-BFC3-59DA3D8610B7}"/>
          </ac:spMkLst>
        </pc:spChg>
        <pc:spChg chg="add del">
          <ac:chgData name="Löfström Leena" userId="1a386c4d-4ebf-4de0-8ffe-0d74508ed4b6" providerId="ADAL" clId="{2102CA33-7896-4CF4-856F-E57AD453801F}" dt="2026-08-23T07:25:26.025" v="126" actId="26606"/>
          <ac:spMkLst>
            <pc:docMk/>
            <pc:sldMk cId="538218634" sldId="285"/>
            <ac:spMk id="37" creationId="{0E2E7D1F-2146-4351-B555-F7AD66F9171D}"/>
          </ac:spMkLst>
        </pc:spChg>
        <pc:spChg chg="add del">
          <ac:chgData name="Löfström Leena" userId="1a386c4d-4ebf-4de0-8ffe-0d74508ed4b6" providerId="ADAL" clId="{2102CA33-7896-4CF4-856F-E57AD453801F}" dt="2026-08-23T07:25:45.849" v="131" actId="26606"/>
          <ac:spMkLst>
            <pc:docMk/>
            <pc:sldMk cId="538218634" sldId="285"/>
            <ac:spMk id="41" creationId="{5E789A05-76D0-47F6-AD3C-AF9057326156}"/>
          </ac:spMkLst>
        </pc:spChg>
        <pc:spChg chg="add del">
          <ac:chgData name="Löfström Leena" userId="1a386c4d-4ebf-4de0-8ffe-0d74508ed4b6" providerId="ADAL" clId="{2102CA33-7896-4CF4-856F-E57AD453801F}" dt="2026-08-23T07:25:45.849" v="131" actId="26606"/>
          <ac:spMkLst>
            <pc:docMk/>
            <pc:sldMk cId="538218634" sldId="285"/>
            <ac:spMk id="42" creationId="{73C994B4-9721-4148-9EEC-6793CECDE8DD}"/>
          </ac:spMkLst>
        </pc:spChg>
        <pc:spChg chg="add del">
          <ac:chgData name="Löfström Leena" userId="1a386c4d-4ebf-4de0-8ffe-0d74508ed4b6" providerId="ADAL" clId="{2102CA33-7896-4CF4-856F-E57AD453801F}" dt="2026-08-23T07:25:45.849" v="131" actId="26606"/>
          <ac:spMkLst>
            <pc:docMk/>
            <pc:sldMk cId="538218634" sldId="285"/>
            <ac:spMk id="43" creationId="{F9D95E49-763A-4886-B038-82F734740554}"/>
          </ac:spMkLst>
        </pc:spChg>
        <pc:spChg chg="add del">
          <ac:chgData name="Löfström Leena" userId="1a386c4d-4ebf-4de0-8ffe-0d74508ed4b6" providerId="ADAL" clId="{2102CA33-7896-4CF4-856F-E57AD453801F}" dt="2026-08-23T07:25:45.849" v="131" actId="26606"/>
          <ac:spMkLst>
            <pc:docMk/>
            <pc:sldMk cId="538218634" sldId="285"/>
            <ac:spMk id="44" creationId="{1335D9B3-B2C5-40E1-BFF9-E01D0DB42474}"/>
          </ac:spMkLst>
        </pc:spChg>
        <pc:spChg chg="add del">
          <ac:chgData name="Löfström Leena" userId="1a386c4d-4ebf-4de0-8ffe-0d74508ed4b6" providerId="ADAL" clId="{2102CA33-7896-4CF4-856F-E57AD453801F}" dt="2026-08-23T07:25:45.849" v="131" actId="26606"/>
          <ac:spMkLst>
            <pc:docMk/>
            <pc:sldMk cId="538218634" sldId="285"/>
            <ac:spMk id="45" creationId="{6D95061B-ADFC-4592-8BB1-0D542F6F6436}"/>
          </ac:spMkLst>
        </pc:spChg>
        <pc:picChg chg="add mod">
          <ac:chgData name="Löfström Leena" userId="1a386c4d-4ebf-4de0-8ffe-0d74508ed4b6" providerId="ADAL" clId="{2102CA33-7896-4CF4-856F-E57AD453801F}" dt="2026-08-23T07:27:03.777" v="137" actId="14100"/>
          <ac:picMkLst>
            <pc:docMk/>
            <pc:sldMk cId="538218634" sldId="285"/>
            <ac:picMk id="4" creationId="{51B0AA01-5113-8E70-F9C6-3327A31893DB}"/>
          </ac:picMkLst>
        </pc:picChg>
        <pc:cxnChg chg="add del">
          <ac:chgData name="Löfström Leena" userId="1a386c4d-4ebf-4de0-8ffe-0d74508ed4b6" providerId="ADAL" clId="{2102CA33-7896-4CF4-856F-E57AD453801F}" dt="2026-08-23T07:25:06.222" v="120" actId="26606"/>
          <ac:cxnSpMkLst>
            <pc:docMk/>
            <pc:sldMk cId="538218634" sldId="285"/>
            <ac:cxnSpMk id="21" creationId="{CF534936-0C2D-4585-AA0A-DF52422A03C6}"/>
          </ac:cxnSpMkLst>
        </pc:cxnChg>
        <pc:cxnChg chg="add del">
          <ac:chgData name="Löfström Leena" userId="1a386c4d-4ebf-4de0-8ffe-0d74508ed4b6" providerId="ADAL" clId="{2102CA33-7896-4CF4-856F-E57AD453801F}" dt="2026-08-23T07:25:06.222" v="120" actId="26606"/>
          <ac:cxnSpMkLst>
            <pc:docMk/>
            <pc:sldMk cId="538218634" sldId="285"/>
            <ac:cxnSpMk id="23" creationId="{70C5A755-0384-4BD5-84CB-3A02C1C7F466}"/>
          </ac:cxnSpMkLst>
        </pc:cxnChg>
        <pc:cxnChg chg="add del">
          <ac:chgData name="Löfström Leena" userId="1a386c4d-4ebf-4de0-8ffe-0d74508ed4b6" providerId="ADAL" clId="{2102CA33-7896-4CF4-856F-E57AD453801F}" dt="2026-08-23T07:25:16.033" v="123" actId="26606"/>
          <ac:cxnSpMkLst>
            <pc:docMk/>
            <pc:sldMk cId="538218634" sldId="285"/>
            <ac:cxnSpMk id="30" creationId="{CD8C7CAC-1828-45F3-9C70-DE1294FA20A8}"/>
          </ac:cxnSpMkLst>
        </pc:cxnChg>
        <pc:cxnChg chg="add del">
          <ac:chgData name="Löfström Leena" userId="1a386c4d-4ebf-4de0-8ffe-0d74508ed4b6" providerId="ADAL" clId="{2102CA33-7896-4CF4-856F-E57AD453801F}" dt="2026-08-23T07:25:16.033" v="123" actId="26606"/>
          <ac:cxnSpMkLst>
            <pc:docMk/>
            <pc:sldMk cId="538218634" sldId="285"/>
            <ac:cxnSpMk id="31" creationId="{AC52D459-9D8C-45C6-9998-FE91890626FF}"/>
          </ac:cxnSpMkLst>
        </pc:cxnChg>
        <pc:cxnChg chg="add del">
          <ac:chgData name="Löfström Leena" userId="1a386c4d-4ebf-4de0-8ffe-0d74508ed4b6" providerId="ADAL" clId="{2102CA33-7896-4CF4-856F-E57AD453801F}" dt="2026-08-23T07:25:26.025" v="126" actId="26606"/>
          <ac:cxnSpMkLst>
            <pc:docMk/>
            <pc:sldMk cId="538218634" sldId="285"/>
            <ac:cxnSpMk id="38" creationId="{CD8C7CAC-1828-45F3-9C70-DE1294FA20A8}"/>
          </ac:cxnSpMkLst>
        </pc:cxnChg>
        <pc:cxnChg chg="add del">
          <ac:chgData name="Löfström Leena" userId="1a386c4d-4ebf-4de0-8ffe-0d74508ed4b6" providerId="ADAL" clId="{2102CA33-7896-4CF4-856F-E57AD453801F}" dt="2026-08-23T07:25:26.025" v="126" actId="26606"/>
          <ac:cxnSpMkLst>
            <pc:docMk/>
            <pc:sldMk cId="538218634" sldId="285"/>
            <ac:cxnSpMk id="39" creationId="{AC52D459-9D8C-45C6-9998-FE91890626FF}"/>
          </ac:cxnSpMkLst>
        </pc:cxnChg>
        <pc:cxnChg chg="add del">
          <ac:chgData name="Löfström Leena" userId="1a386c4d-4ebf-4de0-8ffe-0d74508ed4b6" providerId="ADAL" clId="{2102CA33-7896-4CF4-856F-E57AD453801F}" dt="2026-08-23T07:25:45.849" v="131" actId="26606"/>
          <ac:cxnSpMkLst>
            <pc:docMk/>
            <pc:sldMk cId="538218634" sldId="285"/>
            <ac:cxnSpMk id="46" creationId="{2B67C3E3-D148-40AD-9F4C-431AA28ACA66}"/>
          </ac:cxnSpMkLst>
        </pc:cxnChg>
        <pc:cxnChg chg="add del">
          <ac:chgData name="Löfström Leena" userId="1a386c4d-4ebf-4de0-8ffe-0d74508ed4b6" providerId="ADAL" clId="{2102CA33-7896-4CF4-856F-E57AD453801F}" dt="2026-08-23T07:25:45.849" v="131" actId="26606"/>
          <ac:cxnSpMkLst>
            <pc:docMk/>
            <pc:sldMk cId="538218634" sldId="285"/>
            <ac:cxnSpMk id="47" creationId="{C30DD030-ACB5-4C2C-AD03-51D52E277DE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403CB87E-4591-47A1-9046-CF63F17215EF}" type="datetime2">
              <a:rPr lang="en-US" smtClean="0"/>
              <a:t>Sunday, August 23,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3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3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4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3DE70B-B772-416E-A790-995760B1742E}" type="datetime2">
              <a:rPr lang="en-US" smtClean="0"/>
              <a:t>Sunday, August 23,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35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93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80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14039161-23B8-4738-9069-73EBE8884FDD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10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2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4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EAEA162C-A7C1-4263-9453-1BAFF8C39559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48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64DF6793-3458-4587-8168-65F0C37A92D2}" type="datetime2">
              <a:rPr lang="en-US" smtClean="0"/>
              <a:t>Sunday, August 23,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8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August 23,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4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24EF3E42-675E-4E84-AA5A-E233060C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F3B65B4-B443-446A-9981-E6E89B0B7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52AFC-B000-4632-98C1-21981759C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A382C86F-FA5A-4A2F-86CC-0E1A2FB39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1D2A4E4-894E-4D0F-A381-1A78F83AD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501" y="1732247"/>
            <a:ext cx="9916996" cy="1811621"/>
          </a:xfrm>
        </p:spPr>
        <p:txBody>
          <a:bodyPr anchor="b">
            <a:normAutofit/>
          </a:bodyPr>
          <a:lstStyle/>
          <a:p>
            <a:r>
              <a:rPr lang="fi-FI" sz="4800">
                <a:solidFill>
                  <a:srgbClr val="FFFFFF"/>
                </a:solidFill>
              </a:rPr>
              <a:t>		</a:t>
            </a:r>
            <a:br>
              <a:rPr lang="fi-FI" sz="4800">
                <a:solidFill>
                  <a:srgbClr val="FFFFFF"/>
                </a:solidFill>
              </a:rPr>
            </a:br>
            <a:r>
              <a:rPr lang="fi-FI" sz="4800">
                <a:solidFill>
                  <a:srgbClr val="FFFFFF"/>
                </a:solidFill>
              </a:rPr>
              <a:t>			Terveyskulttuurin ilmiöitä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D6C387B-06BE-490B-A22D-8EA8A67A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4DCE841-D2A0-408E-8F2F-990D0105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18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DF6F21-6997-41B7-A9C9-25B63396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3" y="0"/>
            <a:ext cx="11771377" cy="825993"/>
          </a:xfrm>
        </p:spPr>
        <p:txBody>
          <a:bodyPr>
            <a:normAutofit fontScale="90000"/>
          </a:bodyPr>
          <a:lstStyle/>
          <a:p>
            <a:br>
              <a:rPr lang="fi-FI" sz="4000" dirty="0"/>
            </a:br>
            <a:br>
              <a:rPr lang="fi-FI" sz="4000" dirty="0"/>
            </a:br>
            <a:r>
              <a:rPr lang="fi-FI" sz="4900" dirty="0"/>
              <a:t>Terveyteen sairastuminen</a:t>
            </a:r>
            <a:br>
              <a:rPr lang="fi-FI" sz="4900" dirty="0"/>
            </a:br>
            <a:r>
              <a:rPr lang="fi-FI" sz="4000" dirty="0"/>
              <a:t>					    </a:t>
            </a:r>
            <a:r>
              <a:rPr lang="fi-FI" sz="3100" b="1" dirty="0"/>
              <a:t>Terveyden tavoittelu muuttuu pakonomaiseksi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957FCA-FA40-41BE-BDA2-191BD18D3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554480"/>
            <a:ext cx="4984496" cy="44775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Syitä ilmiön taustalla</a:t>
            </a:r>
          </a:p>
          <a:p>
            <a:pPr lvl="1"/>
            <a:r>
              <a:rPr lang="fi-FI" sz="2400" dirty="0"/>
              <a:t>Terveyden ihannointi</a:t>
            </a:r>
          </a:p>
          <a:p>
            <a:pPr lvl="1"/>
            <a:r>
              <a:rPr lang="fi-FI" sz="2400" dirty="0"/>
              <a:t>Ulkonäköön kohdistuvat paineet</a:t>
            </a:r>
          </a:p>
          <a:p>
            <a:pPr lvl="1"/>
            <a:r>
              <a:rPr lang="fi-FI" sz="2400" dirty="0"/>
              <a:t>Suorituskeskeisyys</a:t>
            </a:r>
          </a:p>
          <a:p>
            <a:pPr marL="0" indent="0">
              <a:buNone/>
            </a:pPr>
            <a:r>
              <a:rPr lang="fi-FI" b="1" dirty="0"/>
              <a:t>Haittoja</a:t>
            </a:r>
          </a:p>
          <a:p>
            <a:pPr lvl="1"/>
            <a:r>
              <a:rPr lang="fi-FI" sz="2400" dirty="0"/>
              <a:t>Muut arvokkaat asiat omassa elämässä muuttuvat toissijaisiksi</a:t>
            </a:r>
          </a:p>
          <a:p>
            <a:pPr lvl="1"/>
            <a:r>
              <a:rPr lang="fi-FI" sz="2400" dirty="0"/>
              <a:t>Jatkuva itsenä tarkkailu</a:t>
            </a:r>
          </a:p>
          <a:p>
            <a:pPr lvl="1"/>
            <a:r>
              <a:rPr lang="fi-FI" sz="2400" dirty="0"/>
              <a:t>Suhteet ystäviin ja läheisiin heikkenevät</a:t>
            </a:r>
          </a:p>
          <a:p>
            <a:pPr lvl="1"/>
            <a:r>
              <a:rPr lang="fi-FI" sz="2400" dirty="0"/>
              <a:t>Syyllisyyden tunteet</a:t>
            </a:r>
          </a:p>
          <a:p>
            <a:pPr lvl="1"/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Sisällön paikkamerkki 7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70B2AB62-2BA2-4379-819E-7E45260734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120" y="1593215"/>
            <a:ext cx="6593840" cy="4836160"/>
          </a:xfr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D3AE9EE2-3DE9-49D0-A58A-F077C1A4AE2A}"/>
              </a:ext>
            </a:extLst>
          </p:cNvPr>
          <p:cNvSpPr txBox="1"/>
          <p:nvPr/>
        </p:nvSpPr>
        <p:spPr>
          <a:xfrm>
            <a:off x="6014720" y="6429375"/>
            <a:ext cx="3219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Unsplash.com/Marcos Paulo Prado</a:t>
            </a:r>
          </a:p>
        </p:txBody>
      </p:sp>
    </p:spTree>
    <p:extLst>
      <p:ext uri="{BB962C8B-B14F-4D97-AF65-F5344CB8AC3E}">
        <p14:creationId xmlns:p14="http://schemas.microsoft.com/office/powerpoint/2010/main" val="1167823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436EC3F1-0E6F-9CA5-F10B-D3922CAB3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2" y="238805"/>
            <a:ext cx="11756572" cy="617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6E6FD5A-AF88-5736-D853-92B7EC448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330655"/>
            <a:ext cx="11103427" cy="624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82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09F7B84-9D7A-C09F-8943-6418BCBB4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71" y="398008"/>
            <a:ext cx="10787741" cy="606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5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04A529E-655D-91BC-43C1-ACFEEADAD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3" y="238805"/>
            <a:ext cx="11070771" cy="62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64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2F11BC-0096-4F9C-BAA6-E7D36C1E5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A1E615-6866-4975-BEB0-8A6DCCEFB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49980E-1F13-46BA-BFC3-59DA3D861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0CCF9E-1242-4C49-8027-8D5B3F0A6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63" y="703765"/>
            <a:ext cx="6035795" cy="62021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 err="1"/>
              <a:t>Lääketieteen</a:t>
            </a:r>
            <a:r>
              <a:rPr lang="en-US" sz="3600" b="1" dirty="0"/>
              <a:t> </a:t>
            </a:r>
            <a:r>
              <a:rPr lang="en-US" sz="3600" b="1" dirty="0" err="1"/>
              <a:t>ulkopuoliset</a:t>
            </a:r>
            <a:r>
              <a:rPr lang="en-US" sz="3600" b="1" dirty="0"/>
              <a:t> </a:t>
            </a:r>
            <a:r>
              <a:rPr lang="en-US" sz="3600" b="1" dirty="0" err="1"/>
              <a:t>hoidot</a:t>
            </a:r>
            <a:endParaRPr lang="en-US" sz="3600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ED4F933-CB27-485F-ABEB-34BB25919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24" y="1685924"/>
            <a:ext cx="6035794" cy="450423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800" b="1" dirty="0" err="1"/>
              <a:t>Voivat</a:t>
            </a:r>
            <a:r>
              <a:rPr lang="en-US" sz="2800" b="1" dirty="0"/>
              <a:t> </a:t>
            </a:r>
            <a:r>
              <a:rPr lang="en-US" sz="2800" b="1" dirty="0" err="1"/>
              <a:t>aiheuttaa</a:t>
            </a:r>
            <a:r>
              <a:rPr lang="en-US" sz="2800" b="1" dirty="0"/>
              <a:t> </a:t>
            </a:r>
            <a:r>
              <a:rPr lang="en-US" sz="2800" b="1" dirty="0" err="1"/>
              <a:t>vakavia</a:t>
            </a:r>
            <a:r>
              <a:rPr lang="en-US" sz="2800" b="1" dirty="0"/>
              <a:t> </a:t>
            </a:r>
            <a:r>
              <a:rPr lang="en-US" sz="2800" b="1" dirty="0" err="1"/>
              <a:t>haittoja</a:t>
            </a:r>
            <a:endParaRPr lang="en-US" sz="2800" dirty="0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/>
              <a:t>Vaikutuksista</a:t>
            </a:r>
            <a:r>
              <a:rPr lang="en-US" dirty="0"/>
              <a:t> ja </a:t>
            </a:r>
            <a:r>
              <a:rPr lang="en-US" dirty="0" err="1"/>
              <a:t>toimivuudesta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lääketieteellistä</a:t>
            </a:r>
            <a:r>
              <a:rPr lang="en-US" dirty="0"/>
              <a:t> </a:t>
            </a:r>
            <a:r>
              <a:rPr lang="en-US" dirty="0" err="1"/>
              <a:t>näyttöä</a:t>
            </a:r>
            <a:endParaRPr lang="en-US" dirty="0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käytetä</a:t>
            </a:r>
            <a:r>
              <a:rPr lang="en-US" dirty="0"/>
              <a:t> </a:t>
            </a:r>
            <a:r>
              <a:rPr lang="en-US" dirty="0" err="1"/>
              <a:t>terveydenhuollossa</a:t>
            </a:r>
            <a:endParaRPr lang="en-US" dirty="0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valvota</a:t>
            </a:r>
            <a:r>
              <a:rPr lang="en-US" dirty="0"/>
              <a:t> </a:t>
            </a: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/>
              <a:t>Hoitojen</a:t>
            </a:r>
            <a:r>
              <a:rPr lang="en-US" dirty="0"/>
              <a:t> </a:t>
            </a:r>
            <a:r>
              <a:rPr lang="en-US" dirty="0" err="1"/>
              <a:t>antajat</a:t>
            </a:r>
            <a:r>
              <a:rPr lang="en-US" dirty="0"/>
              <a:t> </a:t>
            </a:r>
            <a:r>
              <a:rPr lang="en-US" dirty="0" err="1"/>
              <a:t>eivät</a:t>
            </a:r>
            <a:r>
              <a:rPr lang="en-US" dirty="0"/>
              <a:t> </a:t>
            </a:r>
            <a:r>
              <a:rPr lang="en-US" dirty="0" err="1"/>
              <a:t>tavallisesti</a:t>
            </a:r>
            <a:r>
              <a:rPr lang="en-US" dirty="0"/>
              <a:t> ole </a:t>
            </a:r>
            <a:r>
              <a:rPr lang="en-US" dirty="0" err="1"/>
              <a:t>terveydenhuollon</a:t>
            </a:r>
            <a:r>
              <a:rPr lang="en-US" dirty="0"/>
              <a:t> </a:t>
            </a:r>
            <a:r>
              <a:rPr lang="en-US" dirty="0" err="1"/>
              <a:t>ammattilaisia</a:t>
            </a:r>
            <a:endParaRPr lang="en-US" sz="800" dirty="0"/>
          </a:p>
          <a:p>
            <a:pPr marL="0" indent="0">
              <a:lnSpc>
                <a:spcPts val="2800"/>
              </a:lnSpc>
              <a:buNone/>
            </a:pPr>
            <a:r>
              <a:rPr lang="en-US" sz="2800" b="1" dirty="0" err="1"/>
              <a:t>Paljon</a:t>
            </a:r>
            <a:r>
              <a:rPr lang="en-US" sz="2800" b="1" dirty="0"/>
              <a:t> </a:t>
            </a:r>
            <a:r>
              <a:rPr lang="en-US" sz="2800" b="1" dirty="0" err="1"/>
              <a:t>erilaisia</a:t>
            </a:r>
            <a:r>
              <a:rPr lang="en-US" sz="2800" b="1" dirty="0"/>
              <a:t> </a:t>
            </a:r>
            <a:r>
              <a:rPr lang="en-US" sz="2800" b="1" dirty="0" err="1"/>
              <a:t>nimityksiä</a:t>
            </a:r>
            <a:endParaRPr lang="en-US" sz="2800" b="1" dirty="0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/>
              <a:t>Vaihtoehtohoidot</a:t>
            </a:r>
            <a:r>
              <a:rPr lang="en-US" dirty="0"/>
              <a:t>, </a:t>
            </a:r>
            <a:r>
              <a:rPr lang="en-US" dirty="0" err="1"/>
              <a:t>uskomushoidot</a:t>
            </a:r>
            <a:r>
              <a:rPr lang="en-US" dirty="0"/>
              <a:t>, </a:t>
            </a:r>
            <a:r>
              <a:rPr lang="en-US" dirty="0" err="1"/>
              <a:t>luontaishoidot</a:t>
            </a:r>
            <a:endParaRPr lang="en-US" dirty="0"/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712DE8-94E0-4F45-81D9-37AF7A32F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87692" y="685801"/>
            <a:ext cx="704300" cy="5486400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Sisällön paikkamerkki 15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1FD1A96A-91F8-4C37-90DB-3CC17E0B93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7" r="7174"/>
          <a:stretch/>
        </p:blipFill>
        <p:spPr>
          <a:xfrm>
            <a:off x="7060826" y="714971"/>
            <a:ext cx="4780026" cy="5468435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D8C7CAC-1828-45F3-9C70-DE1294FA2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52D459-9D8C-45C6-9998-FE9189062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713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AB51B80-97AE-C4E9-3A66-643509CED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7" y="318407"/>
            <a:ext cx="11342914" cy="638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08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19CE9782-0FD1-493B-9C50-C51AB7C5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619023-691E-4F1C-A10A-0EA3D044E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6F31C88-3DEF-4EA8-AE3A-49441413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85800"/>
            <a:ext cx="422144" cy="5486400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47EAFFD-2BD1-4600-B034-EEF70078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E8F0079-8BA9-45A8-8943-6C38EEA2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804" y="802783"/>
            <a:ext cx="7264395" cy="11987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dirty="0" err="1">
                <a:solidFill>
                  <a:schemeClr val="tx1"/>
                </a:solidFill>
              </a:rPr>
              <a:t>Lääketieteen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ulkopuoliset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hoidot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houkuttelevat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asiakkaita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monilla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keinoilla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10" name="Sisällön paikkamerkki 9" descr="Kuva, joka sisältää kohteen sisä, laskuri, minibaari&#10;&#10;Kuvaus luotu automaattisesti">
            <a:extLst>
              <a:ext uri="{FF2B5EF4-FFF2-40B4-BE49-F238E27FC236}">
                <a16:creationId xmlns:a16="http://schemas.microsoft.com/office/drawing/2014/main" id="{0963D256-8CC1-449C-A8FE-7E5F669BEE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5" r="11265"/>
          <a:stretch/>
        </p:blipFill>
        <p:spPr>
          <a:xfrm>
            <a:off x="413003" y="685800"/>
            <a:ext cx="4073933" cy="548640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8673DA-667D-4D67-8F90-EF1235DBC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2805" y="2286000"/>
            <a:ext cx="6870330" cy="38566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Korostetaan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luonnonmukaisuutta</a:t>
            </a:r>
            <a:r>
              <a:rPr lang="en-US" sz="2800" dirty="0">
                <a:solidFill>
                  <a:schemeClr val="tx1"/>
                </a:solidFill>
              </a:rPr>
              <a:t> – </a:t>
            </a:r>
            <a:r>
              <a:rPr lang="en-US" sz="2800" dirty="0" err="1">
                <a:solidFill>
                  <a:schemeClr val="tx1"/>
                </a:solidFill>
              </a:rPr>
              <a:t>vaikka</a:t>
            </a:r>
            <a:r>
              <a:rPr lang="en-US" sz="2800" dirty="0">
                <a:solidFill>
                  <a:schemeClr val="tx1"/>
                </a:solidFill>
              </a:rPr>
              <a:t> se </a:t>
            </a:r>
            <a:r>
              <a:rPr lang="en-US" sz="2800" dirty="0" err="1">
                <a:solidFill>
                  <a:schemeClr val="tx1"/>
                </a:solidFill>
              </a:rPr>
              <a:t>ei</a:t>
            </a:r>
            <a:r>
              <a:rPr lang="en-US" sz="2800" dirty="0">
                <a:solidFill>
                  <a:schemeClr val="tx1"/>
                </a:solidFill>
              </a:rPr>
              <a:t> ole </a:t>
            </a:r>
            <a:r>
              <a:rPr lang="en-US" sz="2800" dirty="0" err="1">
                <a:solidFill>
                  <a:schemeClr val="tx1"/>
                </a:solidFill>
              </a:rPr>
              <a:t>tae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terveellisyydestä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Kuvaillaan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yksittäisten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ihmisten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kokemuksia</a:t>
            </a:r>
            <a:r>
              <a:rPr lang="en-US" sz="2800" dirty="0">
                <a:solidFill>
                  <a:schemeClr val="tx1"/>
                </a:solidFill>
              </a:rPr>
              <a:t> – </a:t>
            </a:r>
            <a:r>
              <a:rPr lang="en-US" sz="2800" dirty="0" err="1">
                <a:solidFill>
                  <a:schemeClr val="tx1"/>
                </a:solidFill>
              </a:rPr>
              <a:t>vaikka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vaikutuksia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pystytä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selittämään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tieteellisesti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Kerrotaan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että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keksintö</a:t>
            </a:r>
            <a:r>
              <a:rPr lang="en-US" sz="2800" dirty="0">
                <a:solidFill>
                  <a:schemeClr val="tx1"/>
                </a:solidFill>
              </a:rPr>
              <a:t> on </a:t>
            </a:r>
            <a:r>
              <a:rPr lang="en-US" sz="2800" dirty="0" err="1">
                <a:solidFill>
                  <a:schemeClr val="tx1"/>
                </a:solidFill>
              </a:rPr>
              <a:t>joko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uusi</a:t>
            </a:r>
            <a:r>
              <a:rPr lang="en-US" sz="2800" dirty="0">
                <a:solidFill>
                  <a:schemeClr val="tx1"/>
                </a:solidFill>
              </a:rPr>
              <a:t> tai </a:t>
            </a:r>
            <a:r>
              <a:rPr lang="en-US" sz="2800" dirty="0" err="1">
                <a:solidFill>
                  <a:schemeClr val="tx1"/>
                </a:solidFill>
              </a:rPr>
              <a:t>muinainen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perinne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Luvataan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tuloksia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paljon</a:t>
            </a:r>
            <a:r>
              <a:rPr lang="en-US" sz="2800" dirty="0">
                <a:solidFill>
                  <a:schemeClr val="tx1"/>
                </a:solidFill>
              </a:rPr>
              <a:t> ja </a:t>
            </a:r>
            <a:r>
              <a:rPr lang="en-US" sz="2800" dirty="0" err="1">
                <a:solidFill>
                  <a:schemeClr val="tx1"/>
                </a:solidFill>
              </a:rPr>
              <a:t>nopesti</a:t>
            </a:r>
            <a:r>
              <a:rPr lang="en-US" sz="2800" dirty="0">
                <a:solidFill>
                  <a:schemeClr val="tx1"/>
                </a:solidFill>
              </a:rPr>
              <a:t> tai </a:t>
            </a:r>
            <a:r>
              <a:rPr lang="en-US" sz="2800" dirty="0" err="1">
                <a:solidFill>
                  <a:schemeClr val="tx1"/>
                </a:solidFill>
              </a:rPr>
              <a:t>edellytetään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pitkää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hoitoa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D4B5F26-8713-4267-9186-183BB809C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72C66DF-2004-4C24-8C07-554E4149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iruutu 32">
            <a:extLst>
              <a:ext uri="{FF2B5EF4-FFF2-40B4-BE49-F238E27FC236}">
                <a16:creationId xmlns:a16="http://schemas.microsoft.com/office/drawing/2014/main" id="{6B89D900-FD6F-4104-B422-5E7ECAF96166}"/>
              </a:ext>
            </a:extLst>
          </p:cNvPr>
          <p:cNvSpPr txBox="1"/>
          <p:nvPr/>
        </p:nvSpPr>
        <p:spPr>
          <a:xfrm>
            <a:off x="413003" y="6226731"/>
            <a:ext cx="4073933" cy="369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Kuva: Unsplash.com/</a:t>
            </a:r>
            <a:r>
              <a:rPr lang="en-US" dirty="0"/>
              <a:t>Jan </a:t>
            </a:r>
            <a:r>
              <a:rPr lang="en-US" dirty="0" err="1"/>
              <a:t>Ranft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1773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DAA9D7C9-0452-4338-840E-1F41073B5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D28149-A976-4FDF-A0AD-7E066FF7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80536FF-D2DD-47A6-BB60-E22DD2FEF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1F8DDB-EA8D-452A-8707-5AB8C8AB0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575"/>
            <a:ext cx="6863561" cy="13168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Elintapoihin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puuttumalla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pyritään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suojelemaan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terveyttä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F31395-0696-470D-A704-E277612A9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73199"/>
            <a:ext cx="6644251" cy="46939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00"/>
              </a:lnSpc>
              <a:buNone/>
            </a:pPr>
            <a:r>
              <a:rPr lang="en-US" sz="2800" b="1" u="sng" dirty="0" err="1">
                <a:solidFill>
                  <a:schemeClr val="tx1"/>
                </a:solidFill>
              </a:rPr>
              <a:t>Ohjeet</a:t>
            </a:r>
            <a:r>
              <a:rPr lang="en-US" sz="2800" b="1" u="sng" dirty="0">
                <a:solidFill>
                  <a:schemeClr val="tx1"/>
                </a:solidFill>
              </a:rPr>
              <a:t> ja </a:t>
            </a:r>
            <a:r>
              <a:rPr lang="en-US" sz="2800" b="1" u="sng" dirty="0" err="1">
                <a:solidFill>
                  <a:schemeClr val="tx1"/>
                </a:solidFill>
              </a:rPr>
              <a:t>suositukset</a:t>
            </a:r>
            <a:r>
              <a:rPr lang="en-US" sz="2800" b="1" u="sng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</a:rPr>
              <a:t>Yleisin</a:t>
            </a:r>
            <a:r>
              <a:rPr lang="en-US" dirty="0">
                <a:solidFill>
                  <a:schemeClr val="tx1"/>
                </a:solidFill>
              </a:rPr>
              <a:t> tapa, </a:t>
            </a:r>
            <a:r>
              <a:rPr lang="en-US" dirty="0" err="1">
                <a:solidFill>
                  <a:schemeClr val="tx1"/>
                </a:solidFill>
              </a:rPr>
              <a:t>periaatteena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itsemääräämisoikeuden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kunnioittaminen</a:t>
            </a:r>
            <a:endParaRPr lang="en-US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</a:rPr>
              <a:t>Esim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ruoka</a:t>
            </a:r>
            <a:r>
              <a:rPr lang="en-US" dirty="0">
                <a:solidFill>
                  <a:schemeClr val="tx1"/>
                </a:solidFill>
              </a:rPr>
              <a:t>- ja </a:t>
            </a:r>
            <a:r>
              <a:rPr lang="en-US" dirty="0" err="1">
                <a:solidFill>
                  <a:schemeClr val="tx1"/>
                </a:solidFill>
              </a:rPr>
              <a:t>liikuntasuositukset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en-US" sz="2800" b="1" u="sng" dirty="0" err="1">
                <a:solidFill>
                  <a:schemeClr val="tx1"/>
                </a:solidFill>
              </a:rPr>
              <a:t>Määräykset</a:t>
            </a:r>
            <a:r>
              <a:rPr lang="en-US" sz="2800" b="1" u="sng" dirty="0">
                <a:solidFill>
                  <a:schemeClr val="tx1"/>
                </a:solidFill>
              </a:rPr>
              <a:t> ja lait </a:t>
            </a: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</a:rPr>
              <a:t>Selkeä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terveys</a:t>
            </a:r>
            <a:r>
              <a:rPr lang="en-US" dirty="0">
                <a:solidFill>
                  <a:schemeClr val="tx1"/>
                </a:solidFill>
              </a:rPr>
              <a:t>- tai </a:t>
            </a:r>
            <a:r>
              <a:rPr lang="en-US" dirty="0" err="1">
                <a:solidFill>
                  <a:schemeClr val="tx1"/>
                </a:solidFill>
              </a:rPr>
              <a:t>turvallisuusriski</a:t>
            </a:r>
            <a:endParaRPr lang="en-US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</a:rPr>
              <a:t>Esim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tupakointikielto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alkoholin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myyntirajoitukset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en-US" sz="2800" b="1" u="sng" dirty="0" err="1">
                <a:solidFill>
                  <a:schemeClr val="tx1"/>
                </a:solidFill>
              </a:rPr>
              <a:t>Sanktiot</a:t>
            </a:r>
            <a:r>
              <a:rPr lang="en-US" sz="2800" b="1" u="sng" dirty="0">
                <a:solidFill>
                  <a:schemeClr val="tx1"/>
                </a:solidFill>
              </a:rPr>
              <a:t> ja </a:t>
            </a:r>
            <a:r>
              <a:rPr lang="en-US" sz="2800" b="1" u="sng" dirty="0" err="1">
                <a:solidFill>
                  <a:schemeClr val="tx1"/>
                </a:solidFill>
              </a:rPr>
              <a:t>rangaistukset</a:t>
            </a:r>
            <a:endParaRPr lang="en-US" sz="2800" b="1" u="sng" dirty="0">
              <a:solidFill>
                <a:schemeClr val="tx1"/>
              </a:solidFill>
            </a:endParaRPr>
          </a:p>
          <a:p>
            <a:pPr marL="0"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dirty="0" err="1">
                <a:solidFill>
                  <a:schemeClr val="tx1"/>
                </a:solidFill>
              </a:rPr>
              <a:t>Toisten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ihmisten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terveyden</a:t>
            </a:r>
            <a:r>
              <a:rPr lang="en-US" dirty="0">
                <a:solidFill>
                  <a:schemeClr val="tx1"/>
                </a:solidFill>
              </a:rPr>
              <a:t> tai </a:t>
            </a:r>
            <a:r>
              <a:rPr lang="en-US" dirty="0" err="1">
                <a:solidFill>
                  <a:schemeClr val="tx1"/>
                </a:solidFill>
              </a:rPr>
              <a:t>turvallisuuden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vaarantaminen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ts val="2800"/>
              </a:lnSpc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A392873-A54A-4077-810F-3AFC8F442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6183" y="685801"/>
            <a:ext cx="702496" cy="5486400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17CAC88-B0CB-4E8A-916D-9CB90525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02C2666-64A2-43AB-B2DB-267B04A07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iruutu 23">
            <a:extLst>
              <a:ext uri="{FF2B5EF4-FFF2-40B4-BE49-F238E27FC236}">
                <a16:creationId xmlns:a16="http://schemas.microsoft.com/office/drawing/2014/main" id="{69849C95-8C1C-412D-9764-6B4124B44ADF}"/>
              </a:ext>
            </a:extLst>
          </p:cNvPr>
          <p:cNvSpPr txBox="1"/>
          <p:nvPr/>
        </p:nvSpPr>
        <p:spPr>
          <a:xfrm>
            <a:off x="7253851" y="6278249"/>
            <a:ext cx="36332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Unsplash.com/Matthew Waring</a:t>
            </a:r>
          </a:p>
        </p:txBody>
      </p:sp>
      <p:pic>
        <p:nvPicPr>
          <p:cNvPr id="12" name="Sisällön paikkamerkki 11" descr="Kuva, joka sisältää kohteen rakennus, henkilö, ulko&#10;&#10;Kuvaus luotu automaattisesti">
            <a:extLst>
              <a:ext uri="{FF2B5EF4-FFF2-40B4-BE49-F238E27FC236}">
                <a16:creationId xmlns:a16="http://schemas.microsoft.com/office/drawing/2014/main" id="{D5827000-75AD-4C87-85B7-0DF5EB3C15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304" y="697588"/>
            <a:ext cx="4588895" cy="5462825"/>
          </a:xfrm>
        </p:spPr>
      </p:pic>
      <p:sp>
        <p:nvSpPr>
          <p:cNvPr id="23" name="Tekstiruutu 22">
            <a:extLst>
              <a:ext uri="{FF2B5EF4-FFF2-40B4-BE49-F238E27FC236}">
                <a16:creationId xmlns:a16="http://schemas.microsoft.com/office/drawing/2014/main" id="{D79C491B-85E4-433C-B2EC-04E0ED57C1D6}"/>
              </a:ext>
            </a:extLst>
          </p:cNvPr>
          <p:cNvSpPr txBox="1"/>
          <p:nvPr/>
        </p:nvSpPr>
        <p:spPr>
          <a:xfrm rot="739143">
            <a:off x="10051199" y="2767281"/>
            <a:ext cx="18671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STAY HOME</a:t>
            </a:r>
          </a:p>
        </p:txBody>
      </p:sp>
    </p:spTree>
    <p:extLst>
      <p:ext uri="{BB962C8B-B14F-4D97-AF65-F5344CB8AC3E}">
        <p14:creationId xmlns:p14="http://schemas.microsoft.com/office/powerpoint/2010/main" val="325391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9D62F4B-698C-4A3E-B150-8D32AEC26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33D699-F972-442A-9111-79DD65A4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8CB0E37-DA39-43FD-AA53-B5F23D898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3" y="-5610"/>
            <a:ext cx="692763" cy="699899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6C4A765-D564-4CAD-8AAD-184C71DA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8DDE8A8-7F5D-494E-B2B6-5AC89B96F0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0025" y="715307"/>
            <a:ext cx="5527348" cy="546250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883B197-9FA0-4C9F-877D-A2A0B3B29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812" y="715307"/>
            <a:ext cx="4816589" cy="196072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br>
              <a:rPr lang="en-US" sz="1200" dirty="0">
                <a:solidFill>
                  <a:schemeClr val="tx1"/>
                </a:solidFill>
              </a:rPr>
            </a:b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E22D211-BB2E-4249-8543-E426DD28BC20}"/>
              </a:ext>
            </a:extLst>
          </p:cNvPr>
          <p:cNvSpPr txBox="1"/>
          <p:nvPr/>
        </p:nvSpPr>
        <p:spPr>
          <a:xfrm>
            <a:off x="5759420" y="709375"/>
            <a:ext cx="6127780" cy="5977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endParaRPr lang="en-US" sz="3600" b="1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sz="5100" b="1" dirty="0" err="1"/>
              <a:t>Terveyskulttuuri</a:t>
            </a:r>
            <a:endParaRPr lang="en-US" sz="5100" b="1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br>
              <a:rPr lang="en-US" sz="2800" dirty="0"/>
            </a:br>
            <a:r>
              <a:rPr lang="en-US" sz="2800" dirty="0"/>
              <a:t>- </a:t>
            </a:r>
            <a:r>
              <a:rPr lang="en-US" sz="2800" dirty="0" err="1"/>
              <a:t>Kaikki</a:t>
            </a:r>
            <a:r>
              <a:rPr lang="en-US" sz="2800" dirty="0"/>
              <a:t> </a:t>
            </a:r>
            <a:r>
              <a:rPr lang="en-US" sz="2800" dirty="0" err="1"/>
              <a:t>tietylle</a:t>
            </a:r>
            <a:r>
              <a:rPr lang="en-US" sz="2800" dirty="0"/>
              <a:t> </a:t>
            </a:r>
            <a:r>
              <a:rPr lang="en-US" sz="2800" dirty="0" err="1"/>
              <a:t>kulttuurille</a:t>
            </a:r>
            <a:r>
              <a:rPr lang="en-US" sz="2800" dirty="0"/>
              <a:t> </a:t>
            </a:r>
            <a:r>
              <a:rPr lang="en-US" sz="2800" dirty="0" err="1"/>
              <a:t>tyypilliset</a:t>
            </a:r>
            <a:r>
              <a:rPr lang="en-US" sz="2800" dirty="0"/>
              <a:t> </a:t>
            </a:r>
            <a:r>
              <a:rPr lang="en-US" sz="2800" dirty="0" err="1"/>
              <a:t>tekijät</a:t>
            </a:r>
            <a:r>
              <a:rPr lang="en-US" sz="2800" dirty="0"/>
              <a:t>, </a:t>
            </a:r>
            <a:r>
              <a:rPr lang="en-US" sz="2800" dirty="0" err="1"/>
              <a:t>joilla</a:t>
            </a:r>
            <a:r>
              <a:rPr lang="en-US" sz="2800" dirty="0"/>
              <a:t> on </a:t>
            </a:r>
            <a:r>
              <a:rPr lang="en-US" sz="2800" dirty="0" err="1"/>
              <a:t>joko</a:t>
            </a:r>
            <a:r>
              <a:rPr lang="en-US" sz="2800" dirty="0"/>
              <a:t> </a:t>
            </a:r>
            <a:r>
              <a:rPr lang="en-US" sz="2800" dirty="0" err="1"/>
              <a:t>suoria</a:t>
            </a:r>
            <a:r>
              <a:rPr lang="en-US" sz="2800" dirty="0"/>
              <a:t> tai </a:t>
            </a:r>
            <a:r>
              <a:rPr lang="en-US" sz="2800" dirty="0" err="1"/>
              <a:t>epäsuoria</a:t>
            </a:r>
            <a:r>
              <a:rPr lang="en-US" sz="2800" dirty="0"/>
              <a:t> </a:t>
            </a:r>
            <a:r>
              <a:rPr lang="en-US" sz="2800" dirty="0" err="1"/>
              <a:t>vaikutuksia</a:t>
            </a:r>
            <a:r>
              <a:rPr lang="en-US" sz="2800" dirty="0"/>
              <a:t> </a:t>
            </a:r>
            <a:r>
              <a:rPr lang="en-US" sz="2800" dirty="0" err="1"/>
              <a:t>terveyteen</a:t>
            </a:r>
            <a:endParaRPr lang="en-US" sz="2800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br>
              <a:rPr lang="en-US" sz="2800" dirty="0"/>
            </a:br>
            <a:r>
              <a:rPr lang="en-US" sz="2800" dirty="0"/>
              <a:t>- </a:t>
            </a:r>
            <a:r>
              <a:rPr lang="en-US" sz="2800" dirty="0" err="1"/>
              <a:t>Opitaan</a:t>
            </a:r>
            <a:r>
              <a:rPr lang="en-US" sz="2800" dirty="0"/>
              <a:t> </a:t>
            </a:r>
            <a:r>
              <a:rPr lang="en-US" sz="2800" dirty="0" err="1"/>
              <a:t>ihmisiltä</a:t>
            </a:r>
            <a:r>
              <a:rPr lang="en-US" sz="2800" dirty="0"/>
              <a:t>, </a:t>
            </a:r>
            <a:r>
              <a:rPr lang="en-US" sz="2800" dirty="0" err="1"/>
              <a:t>jotka</a:t>
            </a:r>
            <a:r>
              <a:rPr lang="en-US" sz="2800" dirty="0"/>
              <a:t> </a:t>
            </a:r>
            <a:r>
              <a:rPr lang="en-US" sz="2800" dirty="0" err="1"/>
              <a:t>elävät</a:t>
            </a:r>
            <a:r>
              <a:rPr lang="en-US" sz="2800" dirty="0"/>
              <a:t> </a:t>
            </a:r>
            <a:r>
              <a:rPr lang="en-US" sz="2800" dirty="0" err="1"/>
              <a:t>samassa</a:t>
            </a:r>
            <a:r>
              <a:rPr lang="en-US" sz="2800" dirty="0"/>
              <a:t> </a:t>
            </a:r>
            <a:r>
              <a:rPr lang="en-US" sz="2800" dirty="0" err="1"/>
              <a:t>sosiaalisessa</a:t>
            </a:r>
            <a:r>
              <a:rPr lang="en-US" sz="2800" dirty="0"/>
              <a:t> </a:t>
            </a:r>
            <a:r>
              <a:rPr lang="en-US" sz="2800" dirty="0" err="1"/>
              <a:t>ympäristössä</a:t>
            </a:r>
            <a:endParaRPr lang="en-US" sz="2800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endParaRPr lang="en-US" sz="2800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sz="2800" dirty="0"/>
              <a:t>- </a:t>
            </a:r>
            <a:r>
              <a:rPr lang="en-US" sz="2800" dirty="0" err="1"/>
              <a:t>Tietyn</a:t>
            </a:r>
            <a:r>
              <a:rPr lang="en-US" sz="2800" dirty="0"/>
              <a:t> </a:t>
            </a:r>
            <a:r>
              <a:rPr lang="en-US" sz="2800" dirty="0" err="1"/>
              <a:t>ihmisryhmän</a:t>
            </a:r>
            <a:r>
              <a:rPr lang="en-US" sz="2800" dirty="0"/>
              <a:t> </a:t>
            </a:r>
            <a:r>
              <a:rPr lang="en-US" sz="2800" dirty="0" err="1"/>
              <a:t>omaksumat</a:t>
            </a:r>
            <a:r>
              <a:rPr lang="en-US" sz="2800" dirty="0"/>
              <a:t> </a:t>
            </a:r>
            <a:r>
              <a:rPr lang="en-US" sz="2800" dirty="0" err="1"/>
              <a:t>arvot</a:t>
            </a:r>
            <a:r>
              <a:rPr lang="en-US" sz="2800" dirty="0"/>
              <a:t>, </a:t>
            </a:r>
            <a:r>
              <a:rPr lang="en-US" sz="2800" dirty="0" err="1"/>
              <a:t>tavat</a:t>
            </a:r>
            <a:r>
              <a:rPr lang="en-US" sz="2800" dirty="0"/>
              <a:t> ja </a:t>
            </a:r>
            <a:r>
              <a:rPr lang="en-US" sz="2800" dirty="0" err="1"/>
              <a:t>käyttäytymismallit</a:t>
            </a:r>
            <a:endParaRPr lang="en-US" sz="2800" dirty="0"/>
          </a:p>
          <a:p>
            <a:pPr>
              <a:lnSpc>
                <a:spcPts val="28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en-US" sz="2800" dirty="0"/>
              <a:t>- </a:t>
            </a:r>
            <a:r>
              <a:rPr lang="en-US" sz="2800" dirty="0" err="1"/>
              <a:t>Liittyvät</a:t>
            </a:r>
            <a:r>
              <a:rPr lang="en-US" sz="2800" dirty="0"/>
              <a:t> </a:t>
            </a:r>
            <a:r>
              <a:rPr lang="en-US" sz="2800" dirty="0" err="1"/>
              <a:t>esimerkiksi</a:t>
            </a:r>
            <a:r>
              <a:rPr lang="en-US" sz="2800" dirty="0"/>
              <a:t> </a:t>
            </a:r>
            <a:r>
              <a:rPr lang="en-US" sz="2800" dirty="0" err="1"/>
              <a:t>elämäntapoihin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A28B1DC-0672-4B37-99C8-1A33D3D3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FDB89D3-7786-4CAE-BB16-92D36C82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77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Background Gray Rectangle">
            <a:extLst>
              <a:ext uri="{FF2B5EF4-FFF2-40B4-BE49-F238E27FC236}">
                <a16:creationId xmlns:a16="http://schemas.microsoft.com/office/drawing/2014/main" id="{BE1B9A16-0615-4149-BED7-47C9B7F33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C0567D1-FF61-4CA6-B81F-B2B4F04A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9C7D284-9813-43B2-A68C-63FA34499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46AAB8-B486-472B-AD2F-10C5149A6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36" y="261938"/>
            <a:ext cx="5783580" cy="20335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 err="1">
                <a:solidFill>
                  <a:schemeClr val="tx1"/>
                </a:solidFill>
              </a:rPr>
              <a:t>Ruokakulttuuri</a:t>
            </a:r>
            <a:br>
              <a:rPr lang="en-US" sz="4800" dirty="0">
                <a:solidFill>
                  <a:schemeClr val="tx1"/>
                </a:solidFill>
              </a:rPr>
            </a:br>
            <a:r>
              <a:rPr lang="en-US" sz="2800" dirty="0" err="1">
                <a:solidFill>
                  <a:schemeClr val="tx1"/>
                </a:solidFill>
              </a:rPr>
              <a:t>perinteet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tavat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arvot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asenteet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uskomukset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tiedot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taidot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käsitykset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terveydestä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säännöt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mainonta</a:t>
            </a:r>
            <a:r>
              <a:rPr lang="en-US" sz="2800" dirty="0">
                <a:solidFill>
                  <a:schemeClr val="tx1"/>
                </a:solidFill>
              </a:rPr>
              <a:t>…</a:t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4651722-96CB-4B54-9E4A-377FF2FB3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490683" y="680190"/>
            <a:ext cx="2452419" cy="205914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4" name="Kuva 13" descr="Kuva, joka sisältää kohteen henkilö, pöytä, sisä, istuminen&#10;&#10;Kuvaus luotu automaattisesti">
            <a:extLst>
              <a:ext uri="{FF2B5EF4-FFF2-40B4-BE49-F238E27FC236}">
                <a16:creationId xmlns:a16="http://schemas.microsoft.com/office/drawing/2014/main" id="{FA3EE9CE-6136-4198-9EAE-0BD37ACF9F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9419"/>
          <a:stretch/>
        </p:blipFill>
        <p:spPr>
          <a:xfrm>
            <a:off x="6076219" y="3251145"/>
            <a:ext cx="2893893" cy="2923714"/>
          </a:xfrm>
          <a:prstGeom prst="rect">
            <a:avLst/>
          </a:prstGeom>
        </p:spPr>
      </p:pic>
      <p:pic>
        <p:nvPicPr>
          <p:cNvPr id="24" name="Kuva 23" descr="Kuva, joka sisältää kohteen astia, ruoka, kakku, sushi&#10;&#10;Kuvaus luotu automaattisesti">
            <a:extLst>
              <a:ext uri="{FF2B5EF4-FFF2-40B4-BE49-F238E27FC236}">
                <a16:creationId xmlns:a16="http://schemas.microsoft.com/office/drawing/2014/main" id="{DC8A0461-C20C-4A33-B8CE-6BA4777DC6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0" r="-3" b="21901"/>
          <a:stretch/>
        </p:blipFill>
        <p:spPr>
          <a:xfrm>
            <a:off x="6094476" y="680189"/>
            <a:ext cx="2896940" cy="2454977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607D3502-2989-4F0A-B67A-393F02EEA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55868" y="5895713"/>
            <a:ext cx="2427899" cy="270875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BF24F96-F1D5-4161-BEAA-16B363B4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14FEA98-0254-4DFB-BD46-4F0FA81EA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Sisällön paikkamerkki 35">
            <a:extLst>
              <a:ext uri="{FF2B5EF4-FFF2-40B4-BE49-F238E27FC236}">
                <a16:creationId xmlns:a16="http://schemas.microsoft.com/office/drawing/2014/main" id="{2B216DFF-D289-497E-9630-565E20D7B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172" y="1226646"/>
            <a:ext cx="2977897" cy="4948213"/>
          </a:xfrm>
        </p:spPr>
      </p:pic>
      <p:sp>
        <p:nvSpPr>
          <p:cNvPr id="55" name="Tekstiruutu 54">
            <a:extLst>
              <a:ext uri="{FF2B5EF4-FFF2-40B4-BE49-F238E27FC236}">
                <a16:creationId xmlns:a16="http://schemas.microsoft.com/office/drawing/2014/main" id="{98628B1F-ADC8-4205-BA9D-C26ADAF786FF}"/>
              </a:ext>
            </a:extLst>
          </p:cNvPr>
          <p:cNvSpPr txBox="1"/>
          <p:nvPr/>
        </p:nvSpPr>
        <p:spPr>
          <a:xfrm>
            <a:off x="304800" y="6180469"/>
            <a:ext cx="42617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Unsplash.com/Avel </a:t>
            </a:r>
            <a:r>
              <a:rPr lang="en-US" sz="1400" dirty="0" err="1"/>
              <a:t>Chuklanov</a:t>
            </a:r>
            <a:endParaRPr lang="en-US" sz="1400" dirty="0"/>
          </a:p>
        </p:txBody>
      </p:sp>
      <p:sp>
        <p:nvSpPr>
          <p:cNvPr id="56" name="Tekstiruutu 55">
            <a:extLst>
              <a:ext uri="{FF2B5EF4-FFF2-40B4-BE49-F238E27FC236}">
                <a16:creationId xmlns:a16="http://schemas.microsoft.com/office/drawing/2014/main" id="{2F1DF3F9-7CD0-44D9-BBC0-EBDEB6A97C1D}"/>
              </a:ext>
            </a:extLst>
          </p:cNvPr>
          <p:cNvSpPr txBox="1"/>
          <p:nvPr/>
        </p:nvSpPr>
        <p:spPr>
          <a:xfrm>
            <a:off x="9088414" y="917412"/>
            <a:ext cx="29666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</a:t>
            </a:r>
            <a:r>
              <a:rPr lang="en-US" sz="1400" dirty="0" err="1"/>
              <a:t>ViktorTalash</a:t>
            </a:r>
            <a:r>
              <a:rPr lang="en-US" sz="1200" dirty="0" err="1"/>
              <a:t>uk</a:t>
            </a:r>
            <a:endParaRPr lang="en-US" sz="1200" dirty="0"/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F95061B9-BE2C-4283-8A77-A3A8FBF21542}"/>
              </a:ext>
            </a:extLst>
          </p:cNvPr>
          <p:cNvSpPr txBox="1"/>
          <p:nvPr/>
        </p:nvSpPr>
        <p:spPr>
          <a:xfrm>
            <a:off x="6005528" y="6135154"/>
            <a:ext cx="29769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Unsplash.com/Sebastien </a:t>
            </a:r>
            <a:r>
              <a:rPr lang="en-US" sz="1400" dirty="0" err="1"/>
              <a:t>Coman</a:t>
            </a:r>
            <a:endParaRPr lang="en-US" sz="1400" dirty="0"/>
          </a:p>
        </p:txBody>
      </p:sp>
      <p:sp>
        <p:nvSpPr>
          <p:cNvPr id="60" name="Tekstiruutu 59">
            <a:extLst>
              <a:ext uri="{FF2B5EF4-FFF2-40B4-BE49-F238E27FC236}">
                <a16:creationId xmlns:a16="http://schemas.microsoft.com/office/drawing/2014/main" id="{B468A461-CEC1-405E-9AC8-34C8921B8183}"/>
              </a:ext>
            </a:extLst>
          </p:cNvPr>
          <p:cNvSpPr txBox="1"/>
          <p:nvPr/>
        </p:nvSpPr>
        <p:spPr>
          <a:xfrm>
            <a:off x="6093714" y="636891"/>
            <a:ext cx="31031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Unsplash.com/Marina </a:t>
            </a:r>
            <a:r>
              <a:rPr lang="en-US" sz="1400" dirty="0" err="1"/>
              <a:t>Grynykha</a:t>
            </a:r>
            <a:endParaRPr lang="en-US" sz="1400" dirty="0"/>
          </a:p>
        </p:txBody>
      </p:sp>
      <p:pic>
        <p:nvPicPr>
          <p:cNvPr id="45" name="Kuva 44" descr="Kuva, joka sisältää kohteen astia, useat&#10;&#10;Kuvaus luotu automaattisesti">
            <a:extLst>
              <a:ext uri="{FF2B5EF4-FFF2-40B4-BE49-F238E27FC236}">
                <a16:creationId xmlns:a16="http://schemas.microsoft.com/office/drawing/2014/main" id="{CD3004A9-446B-45E7-B3F6-0BA8BCA27F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02" y="2088856"/>
            <a:ext cx="5789676" cy="412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0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4FAC9B7B-7D7E-1DF3-E5DD-8279915AED94}"/>
              </a:ext>
            </a:extLst>
          </p:cNvPr>
          <p:cNvSpPr txBox="1"/>
          <p:nvPr/>
        </p:nvSpPr>
        <p:spPr>
          <a:xfrm>
            <a:off x="497114" y="1269231"/>
            <a:ext cx="1138101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i-FI" sz="4000" dirty="0">
                <a:solidFill>
                  <a:srgbClr val="C00000"/>
                </a:solidFill>
              </a:rPr>
              <a:t>Medikalisaatio  </a:t>
            </a:r>
          </a:p>
          <a:p>
            <a:pPr marL="342900" indent="-342900">
              <a:buAutoNum type="arabicPeriod"/>
            </a:pPr>
            <a:r>
              <a:rPr lang="fi-FI" sz="4000" dirty="0">
                <a:solidFill>
                  <a:srgbClr val="00B050"/>
                </a:solidFill>
              </a:rPr>
              <a:t>Terveyteen sairastuminen  </a:t>
            </a:r>
          </a:p>
          <a:p>
            <a:pPr marL="342900" indent="-342900">
              <a:buAutoNum type="arabicPeriod"/>
            </a:pPr>
            <a:r>
              <a:rPr lang="fi-FI" sz="4000" dirty="0">
                <a:solidFill>
                  <a:schemeClr val="accent6">
                    <a:lumMod val="50000"/>
                  </a:schemeClr>
                </a:solidFill>
              </a:rPr>
              <a:t>Uskomus- eli vaihtoehtohoidot. </a:t>
            </a:r>
          </a:p>
          <a:p>
            <a:endParaRPr lang="fi-FI" sz="1200" dirty="0"/>
          </a:p>
          <a:p>
            <a:r>
              <a:rPr lang="fi-FI" sz="4000" dirty="0"/>
              <a:t>Selvitä seuraavat asiat ja </a:t>
            </a:r>
          </a:p>
          <a:p>
            <a:r>
              <a:rPr lang="fi-FI" sz="4000" dirty="0"/>
              <a:t>tee muistiinpanot: </a:t>
            </a:r>
          </a:p>
          <a:p>
            <a:r>
              <a:rPr lang="fi-FI" sz="4000" dirty="0"/>
              <a:t>-käsitteen määrittäminen </a:t>
            </a:r>
          </a:p>
          <a:p>
            <a:r>
              <a:rPr lang="fi-FI" sz="4000" dirty="0"/>
              <a:t>-miten terveysilmiö muodostuu, syitä</a:t>
            </a:r>
          </a:p>
          <a:p>
            <a:r>
              <a:rPr lang="fi-FI" sz="4000" dirty="0"/>
              <a:t>-ilmiön terveysmerkitys</a:t>
            </a:r>
          </a:p>
        </p:txBody>
      </p:sp>
      <p:pic>
        <p:nvPicPr>
          <p:cNvPr id="4" name="Kuva 3" descr="Vaihtoehtoista lääkettä ostavä henkilö">
            <a:extLst>
              <a:ext uri="{FF2B5EF4-FFF2-40B4-BE49-F238E27FC236}">
                <a16:creationId xmlns:a16="http://schemas.microsoft.com/office/drawing/2014/main" id="{51B0AA01-5113-8E70-F9C6-3327A3189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51" y="1651000"/>
            <a:ext cx="4756149" cy="3170766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C9B2C328-A3D8-53C6-491A-141239AF9B8A}"/>
              </a:ext>
            </a:extLst>
          </p:cNvPr>
          <p:cNvSpPr txBox="1"/>
          <p:nvPr/>
        </p:nvSpPr>
        <p:spPr>
          <a:xfrm>
            <a:off x="800100" y="279400"/>
            <a:ext cx="744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5400" dirty="0"/>
              <a:t>Ryhmätehtävä</a:t>
            </a:r>
          </a:p>
        </p:txBody>
      </p:sp>
    </p:spTree>
    <p:extLst>
      <p:ext uri="{BB962C8B-B14F-4D97-AF65-F5344CB8AC3E}">
        <p14:creationId xmlns:p14="http://schemas.microsoft.com/office/powerpoint/2010/main" val="538218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0AC33F8-6357-8A07-00AC-E2E39047A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1" y="269421"/>
            <a:ext cx="11267923" cy="633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7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347EB8-D87E-4516-B8D5-31DE960E3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66631"/>
            <a:ext cx="7975601" cy="783471"/>
          </a:xfrm>
        </p:spPr>
        <p:txBody>
          <a:bodyPr>
            <a:noAutofit/>
          </a:bodyPr>
          <a:lstStyle/>
          <a:p>
            <a:br>
              <a:rPr lang="fi-FI" sz="3600" dirty="0">
                <a:solidFill>
                  <a:schemeClr val="tx1"/>
                </a:solidFill>
              </a:rPr>
            </a:br>
            <a:r>
              <a:rPr lang="fi-FI" sz="3200" b="1" dirty="0">
                <a:solidFill>
                  <a:schemeClr val="tx1"/>
                </a:solidFill>
              </a:rPr>
              <a:t>Medikalisaatio eli lääketieteellistyminen</a:t>
            </a:r>
            <a:br>
              <a:rPr lang="fi-FI" sz="3200" b="1" dirty="0"/>
            </a:br>
            <a:endParaRPr lang="fi-FI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C99425-0DCE-4850-979F-152629C4D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19" y="1045409"/>
            <a:ext cx="6426017" cy="5126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* Aikaisemmin </a:t>
            </a:r>
            <a:r>
              <a:rPr lang="fi-FI" b="1" dirty="0"/>
              <a:t>tavallisia elämään kuuluvia asioita aletaan tutkia ja hoitaa </a:t>
            </a:r>
            <a:r>
              <a:rPr lang="fi-FI" dirty="0"/>
              <a:t>lääketieteellisin menetelmin esim. suru, hikoilu, kaljuuntuminen</a:t>
            </a:r>
          </a:p>
          <a:p>
            <a:pPr marL="0" indent="0">
              <a:buNone/>
            </a:pPr>
            <a:endParaRPr lang="fi-FI" sz="800" b="1" dirty="0"/>
          </a:p>
          <a:p>
            <a:pPr marL="0" indent="0">
              <a:buNone/>
            </a:pPr>
            <a:r>
              <a:rPr lang="fi-FI" b="1" dirty="0"/>
              <a:t>Syitä ilmiön taustalla</a:t>
            </a:r>
          </a:p>
          <a:p>
            <a:r>
              <a:rPr lang="fi-FI" dirty="0"/>
              <a:t>Lääketieteen ja teknologian nopea kehitys</a:t>
            </a:r>
          </a:p>
          <a:p>
            <a:r>
              <a:rPr lang="fi-FI" dirty="0"/>
              <a:t>Lisääntynyt kiinnostus terveyttä kohtaan</a:t>
            </a:r>
          </a:p>
          <a:p>
            <a:r>
              <a:rPr lang="fi-FI" dirty="0"/>
              <a:t>Media ylläpitää ja ruokkii kiinnostusta</a:t>
            </a:r>
          </a:p>
          <a:p>
            <a:r>
              <a:rPr lang="fi-FI" dirty="0"/>
              <a:t>Ihmiset ovat valmiita investoimaan terveyteen</a:t>
            </a:r>
          </a:p>
          <a:p>
            <a:r>
              <a:rPr lang="fi-FI" dirty="0"/>
              <a:t>Terveysmarkkinoilla pyörii suuret rahat, monet tahot kiinnostuneita saamaan oman osansa</a:t>
            </a:r>
          </a:p>
          <a:p>
            <a:endParaRPr lang="fi-FI" dirty="0"/>
          </a:p>
        </p:txBody>
      </p:sp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78A8D21E-5225-4814-A884-16F2D3CF22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36" y="1045408"/>
            <a:ext cx="5031487" cy="5031486"/>
          </a:xfrm>
        </p:spPr>
      </p:pic>
      <p:sp>
        <p:nvSpPr>
          <p:cNvPr id="23" name="Tekstiruutu 22">
            <a:extLst>
              <a:ext uri="{FF2B5EF4-FFF2-40B4-BE49-F238E27FC236}">
                <a16:creationId xmlns:a16="http://schemas.microsoft.com/office/drawing/2014/main" id="{210E9A5B-7FF4-4BA9-96DC-E232811CA19A}"/>
              </a:ext>
            </a:extLst>
          </p:cNvPr>
          <p:cNvSpPr txBox="1"/>
          <p:nvPr/>
        </p:nvSpPr>
        <p:spPr>
          <a:xfrm rot="5400000">
            <a:off x="9766399" y="4003774"/>
            <a:ext cx="45434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Kuva: Unsplash.com/National Cancer Institute</a:t>
            </a:r>
          </a:p>
        </p:txBody>
      </p:sp>
    </p:spTree>
    <p:extLst>
      <p:ext uri="{BB962C8B-B14F-4D97-AF65-F5344CB8AC3E}">
        <p14:creationId xmlns:p14="http://schemas.microsoft.com/office/powerpoint/2010/main" val="3167811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91E748EB-26D3-5E8D-DCE9-12D827C88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9" y="244929"/>
            <a:ext cx="11310257" cy="636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9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0D48C8C-0F0E-9A8C-B54B-FF1C9E882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367392"/>
            <a:ext cx="10961914" cy="616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789A05-76D0-47F6-AD3C-AF905732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9CE9782-0FD1-493B-9C50-C51AB7C5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619023-691E-4F1C-A10A-0EA3D044E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F31C88-3DEF-4EA8-AE3A-49441413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85800"/>
            <a:ext cx="422144" cy="5486400"/>
          </a:xfrm>
          <a:prstGeom prst="rect">
            <a:avLst/>
          </a:prstGeom>
          <a:solidFill>
            <a:srgbClr val="20B2B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47EAFFD-2BD1-4600-B034-EEF70078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isällön paikkamerkki 4" descr="Kuva, joka sisältää kohteen hammasharja, sulje&#10;&#10;Kuvaus luotu automaattisesti">
            <a:extLst>
              <a:ext uri="{FF2B5EF4-FFF2-40B4-BE49-F238E27FC236}">
                <a16:creationId xmlns:a16="http://schemas.microsoft.com/office/drawing/2014/main" id="{CD9117AD-4174-47EA-91D9-4694AF9103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5" r="20051" b="2"/>
          <a:stretch/>
        </p:blipFill>
        <p:spPr>
          <a:xfrm>
            <a:off x="406899" y="679868"/>
            <a:ext cx="4073933" cy="546282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3395682-06D2-43A1-83B0-FA73B549C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5" y="23576"/>
            <a:ext cx="10538258" cy="7376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</a:rPr>
              <a:t>Medikaalisaation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aiheuttamat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haitat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00DBDC-1765-4D74-859B-A1CCC940B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7765" y="1304925"/>
            <a:ext cx="7028420" cy="48377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Käsitykset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terveydestä</a:t>
            </a:r>
            <a:r>
              <a:rPr lang="en-US" sz="2800" dirty="0">
                <a:solidFill>
                  <a:schemeClr val="tx1"/>
                </a:solidFill>
              </a:rPr>
              <a:t> ja </a:t>
            </a:r>
            <a:r>
              <a:rPr lang="en-US" sz="2800" dirty="0" err="1">
                <a:solidFill>
                  <a:schemeClr val="tx1"/>
                </a:solidFill>
              </a:rPr>
              <a:t>sairaudesta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muuttuvat</a:t>
            </a:r>
            <a:endParaRPr lang="en-US" sz="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Kun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normaalit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asiat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koetaan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häiriöinä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huoli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terveydentilasta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kasvaa</a:t>
            </a:r>
            <a:endParaRPr lang="en-US" sz="2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Turhat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hoidot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kuormittavat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terveydenhuoltoa</a:t>
            </a:r>
            <a:r>
              <a:rPr lang="en-US" sz="2800" dirty="0">
                <a:solidFill>
                  <a:schemeClr val="tx1"/>
                </a:solidFill>
              </a:rPr>
              <a:t> ja </a:t>
            </a:r>
            <a:r>
              <a:rPr lang="en-US" sz="2800" dirty="0" err="1">
                <a:solidFill>
                  <a:schemeClr val="tx1"/>
                </a:solidFill>
              </a:rPr>
              <a:t>aiheuttavat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kustannuksia</a:t>
            </a:r>
            <a:endParaRPr lang="en-US" sz="2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Uskomus</a:t>
            </a:r>
            <a:r>
              <a:rPr lang="en-US" sz="2800" dirty="0">
                <a:solidFill>
                  <a:schemeClr val="tx1"/>
                </a:solidFill>
              </a:rPr>
              <a:t> ”</a:t>
            </a:r>
            <a:r>
              <a:rPr lang="en-US" sz="2800" dirty="0" err="1">
                <a:solidFill>
                  <a:schemeClr val="tx1"/>
                </a:solidFill>
              </a:rPr>
              <a:t>terveys</a:t>
            </a:r>
            <a:r>
              <a:rPr lang="en-US" sz="2800" dirty="0">
                <a:solidFill>
                  <a:schemeClr val="tx1"/>
                </a:solidFill>
              </a:rPr>
              <a:t> on </a:t>
            </a:r>
            <a:r>
              <a:rPr lang="en-US" sz="2800" dirty="0" err="1">
                <a:solidFill>
                  <a:schemeClr val="tx1"/>
                </a:solidFill>
              </a:rPr>
              <a:t>ostettavissa</a:t>
            </a:r>
            <a:r>
              <a:rPr lang="en-US" sz="2800" dirty="0">
                <a:solidFill>
                  <a:schemeClr val="tx1"/>
                </a:solidFill>
              </a:rPr>
              <a:t>” </a:t>
            </a:r>
            <a:r>
              <a:rPr lang="en-US" sz="2800" dirty="0" err="1">
                <a:solidFill>
                  <a:schemeClr val="tx1"/>
                </a:solidFill>
              </a:rPr>
              <a:t>voi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heikentää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omaa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vastuunottokykyä</a:t>
            </a:r>
            <a:endParaRPr lang="en-US" sz="2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Epärealistiset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odotukset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pettymys</a:t>
            </a:r>
            <a:endParaRPr lang="en-US" sz="2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dirty="0" err="1">
                <a:solidFill>
                  <a:schemeClr val="tx1"/>
                </a:solidFill>
              </a:rPr>
              <a:t>Terveysriskit</a:t>
            </a:r>
            <a:endParaRPr lang="en-US" sz="2800" dirty="0">
              <a:solidFill>
                <a:schemeClr val="tx1"/>
              </a:solidFill>
            </a:endParaRPr>
          </a:p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D4B5F26-8713-4267-9186-183BB809C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72C66DF-2004-4C24-8C07-554E4149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20B2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iruutu 24">
            <a:extLst>
              <a:ext uri="{FF2B5EF4-FFF2-40B4-BE49-F238E27FC236}">
                <a16:creationId xmlns:a16="http://schemas.microsoft.com/office/drawing/2014/main" id="{0442D04F-83A0-499A-BC40-DF7B66639ADE}"/>
              </a:ext>
            </a:extLst>
          </p:cNvPr>
          <p:cNvSpPr txBox="1"/>
          <p:nvPr/>
        </p:nvSpPr>
        <p:spPr>
          <a:xfrm>
            <a:off x="409951" y="5819794"/>
            <a:ext cx="40739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Kuva: Unsplash.com/Michael Longmire</a:t>
            </a:r>
          </a:p>
        </p:txBody>
      </p:sp>
    </p:spTree>
    <p:extLst>
      <p:ext uri="{BB962C8B-B14F-4D97-AF65-F5344CB8AC3E}">
        <p14:creationId xmlns:p14="http://schemas.microsoft.com/office/powerpoint/2010/main" val="3362967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AnalogousFromRegularSeedRightStep">
      <a:dk1>
        <a:srgbClr val="000000"/>
      </a:dk1>
      <a:lt1>
        <a:srgbClr val="FFFFFF"/>
      </a:lt1>
      <a:dk2>
        <a:srgbClr val="31201C"/>
      </a:dk2>
      <a:lt2>
        <a:srgbClr val="F3F0F0"/>
      </a:lt2>
      <a:accent1>
        <a:srgbClr val="20B2B6"/>
      </a:accent1>
      <a:accent2>
        <a:srgbClr val="1781D5"/>
      </a:accent2>
      <a:accent3>
        <a:srgbClr val="2944E7"/>
      </a:accent3>
      <a:accent4>
        <a:srgbClr val="5928D8"/>
      </a:accent4>
      <a:accent5>
        <a:srgbClr val="AC29E7"/>
      </a:accent5>
      <a:accent6>
        <a:srgbClr val="D517C0"/>
      </a:accent6>
      <a:hlink>
        <a:srgbClr val="BF423F"/>
      </a:hlink>
      <a:folHlink>
        <a:srgbClr val="7F7F7F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6" ma:contentTypeDescription="Luo uusi asiakirja." ma:contentTypeScope="" ma:versionID="4a8bbc26c5cc5824105f433547159ee9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b7d92d9d93991043241f38e60141b2fa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A61B28-A90D-4452-8E46-395A849CA9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177256-8D6D-470E-8800-EAD8E61809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C32DCE-53A2-4140-AB73-63C8AD46128C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e8df33-a090-4ce7-a58b-5234ff1e67e3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444</Words>
  <Application>Microsoft Office PowerPoint</Application>
  <PresentationFormat>Laajakuva</PresentationFormat>
  <Paragraphs>79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4" baseType="lpstr">
      <vt:lpstr>Arial</vt:lpstr>
      <vt:lpstr>Dante</vt:lpstr>
      <vt:lpstr>Dante (Headings)2</vt:lpstr>
      <vt:lpstr>Helvetica Neue Medium</vt:lpstr>
      <vt:lpstr>Wingdings 2</vt:lpstr>
      <vt:lpstr>OffsetVTI</vt:lpstr>
      <vt:lpstr>      Terveyskulttuurin ilmiöitä</vt:lpstr>
      <vt:lpstr>           </vt:lpstr>
      <vt:lpstr>Ruokakulttuuri perinteet, tavat, arvot, asenteet, uskomukset, tiedot, taidot, käsitykset terveydestä, säännöt, mainonta… </vt:lpstr>
      <vt:lpstr>PowerPoint-esitys</vt:lpstr>
      <vt:lpstr>PowerPoint-esitys</vt:lpstr>
      <vt:lpstr> Medikalisaatio eli lääketieteellistyminen </vt:lpstr>
      <vt:lpstr>PowerPoint-esitys</vt:lpstr>
      <vt:lpstr>PowerPoint-esitys</vt:lpstr>
      <vt:lpstr>Medikaalisaation aiheuttamat haitat</vt:lpstr>
      <vt:lpstr>  Terveyteen sairastuminen          Terveyden tavoittelu muuttuu pakonomaiseksi</vt:lpstr>
      <vt:lpstr>PowerPoint-esitys</vt:lpstr>
      <vt:lpstr>PowerPoint-esitys</vt:lpstr>
      <vt:lpstr>PowerPoint-esitys</vt:lpstr>
      <vt:lpstr>PowerPoint-esitys</vt:lpstr>
      <vt:lpstr>Lääketieteen ulkopuoliset hoidot</vt:lpstr>
      <vt:lpstr>PowerPoint-esitys</vt:lpstr>
      <vt:lpstr>Lääketieteen ulkopuoliset hoidot houkuttelevat asiakkaita monilla keinoilla</vt:lpstr>
      <vt:lpstr>Elintapoihin puuttumalla pyritään suojelemaan terveyttä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Terveyskulttuurin ilmiöitä</dc:title>
  <dc:creator>Paula</dc:creator>
  <cp:lastModifiedBy>Löfström Leena</cp:lastModifiedBy>
  <cp:revision>16</cp:revision>
  <dcterms:created xsi:type="dcterms:W3CDTF">2021-01-13T15:33:47Z</dcterms:created>
  <dcterms:modified xsi:type="dcterms:W3CDTF">2026-08-23T07:30:03Z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