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sldIdLst>
    <p:sldId id="266" r:id="rId7"/>
    <p:sldId id="267" r:id="rId8"/>
    <p:sldId id="268" r:id="rId9"/>
    <p:sldId id="269" r:id="rId10"/>
    <p:sldId id="257" r:id="rId11"/>
    <p:sldId id="259" r:id="rId12"/>
    <p:sldId id="260" r:id="rId13"/>
    <p:sldId id="264" r:id="rId14"/>
    <p:sldId id="258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rjo Orkovaara" initials="PO" lastIdx="3" clrIdx="0">
    <p:extLst>
      <p:ext uri="{19B8F6BF-5375-455C-9EA6-DF929625EA0E}">
        <p15:presenceInfo xmlns:p15="http://schemas.microsoft.com/office/powerpoint/2012/main" userId="S::pirjo.orkovaara_gmail.com#ext#@sanoma.onmicrosoft.com::40f43856-3511-43a1-9884-86a3689dc2a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72D"/>
    <a:srgbClr val="FBC631"/>
    <a:srgbClr val="FDFDB9"/>
    <a:srgbClr val="FCFA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5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öfström Leena" userId="1a386c4d-4ebf-4de0-8ffe-0d74508ed4b6" providerId="ADAL" clId="{2102CA33-7896-4CF4-856F-E57AD453801F}"/>
    <pc:docChg chg="custSel modSld">
      <pc:chgData name="Löfström Leena" userId="1a386c4d-4ebf-4de0-8ffe-0d74508ed4b6" providerId="ADAL" clId="{2102CA33-7896-4CF4-856F-E57AD453801F}" dt="2026-09-09T20:45:01.676" v="13" actId="478"/>
      <pc:docMkLst>
        <pc:docMk/>
      </pc:docMkLst>
      <pc:sldChg chg="delSp mod">
        <pc:chgData name="Löfström Leena" userId="1a386c4d-4ebf-4de0-8ffe-0d74508ed4b6" providerId="ADAL" clId="{2102CA33-7896-4CF4-856F-E57AD453801F}" dt="2026-09-09T20:44:18.537" v="5" actId="478"/>
        <pc:sldMkLst>
          <pc:docMk/>
          <pc:sldMk cId="2436694117" sldId="257"/>
        </pc:sldMkLst>
        <pc:picChg chg="del">
          <ac:chgData name="Löfström Leena" userId="1a386c4d-4ebf-4de0-8ffe-0d74508ed4b6" providerId="ADAL" clId="{2102CA33-7896-4CF4-856F-E57AD453801F}" dt="2026-09-09T20:44:14.482" v="4" actId="478"/>
          <ac:picMkLst>
            <pc:docMk/>
            <pc:sldMk cId="2436694117" sldId="257"/>
            <ac:picMk id="5" creationId="{031E6D7A-C45C-464B-B145-DD94222D13AB}"/>
          </ac:picMkLst>
        </pc:picChg>
        <pc:picChg chg="del">
          <ac:chgData name="Löfström Leena" userId="1a386c4d-4ebf-4de0-8ffe-0d74508ed4b6" providerId="ADAL" clId="{2102CA33-7896-4CF4-856F-E57AD453801F}" dt="2026-09-09T20:44:18.537" v="5" actId="478"/>
          <ac:picMkLst>
            <pc:docMk/>
            <pc:sldMk cId="2436694117" sldId="257"/>
            <ac:picMk id="6" creationId="{A589924B-D03C-44BA-8EB9-64973C5877B4}"/>
          </ac:picMkLst>
        </pc:picChg>
      </pc:sldChg>
      <pc:sldChg chg="delSp mod">
        <pc:chgData name="Löfström Leena" userId="1a386c4d-4ebf-4de0-8ffe-0d74508ed4b6" providerId="ADAL" clId="{2102CA33-7896-4CF4-856F-E57AD453801F}" dt="2026-09-09T20:45:01.676" v="13" actId="478"/>
        <pc:sldMkLst>
          <pc:docMk/>
          <pc:sldMk cId="801819123" sldId="258"/>
        </pc:sldMkLst>
        <pc:picChg chg="del">
          <ac:chgData name="Löfström Leena" userId="1a386c4d-4ebf-4de0-8ffe-0d74508ed4b6" providerId="ADAL" clId="{2102CA33-7896-4CF4-856F-E57AD453801F}" dt="2026-09-09T20:44:58.254" v="12" actId="478"/>
          <ac:picMkLst>
            <pc:docMk/>
            <pc:sldMk cId="801819123" sldId="258"/>
            <ac:picMk id="5" creationId="{91FDE361-3D5E-47A0-98A8-402729D3F8C6}"/>
          </ac:picMkLst>
        </pc:picChg>
        <pc:picChg chg="del">
          <ac:chgData name="Löfström Leena" userId="1a386c4d-4ebf-4de0-8ffe-0d74508ed4b6" providerId="ADAL" clId="{2102CA33-7896-4CF4-856F-E57AD453801F}" dt="2026-09-09T20:45:01.676" v="13" actId="478"/>
          <ac:picMkLst>
            <pc:docMk/>
            <pc:sldMk cId="801819123" sldId="258"/>
            <ac:picMk id="6" creationId="{E6481BE5-959F-49FF-82E0-328FFCC06D91}"/>
          </ac:picMkLst>
        </pc:picChg>
      </pc:sldChg>
      <pc:sldChg chg="delSp mod">
        <pc:chgData name="Löfström Leena" userId="1a386c4d-4ebf-4de0-8ffe-0d74508ed4b6" providerId="ADAL" clId="{2102CA33-7896-4CF4-856F-E57AD453801F}" dt="2026-09-09T20:44:30.349" v="7" actId="478"/>
        <pc:sldMkLst>
          <pc:docMk/>
          <pc:sldMk cId="173964366" sldId="259"/>
        </pc:sldMkLst>
        <pc:picChg chg="del">
          <ac:chgData name="Löfström Leena" userId="1a386c4d-4ebf-4de0-8ffe-0d74508ed4b6" providerId="ADAL" clId="{2102CA33-7896-4CF4-856F-E57AD453801F}" dt="2026-09-09T20:44:27.385" v="6" actId="478"/>
          <ac:picMkLst>
            <pc:docMk/>
            <pc:sldMk cId="173964366" sldId="259"/>
            <ac:picMk id="5" creationId="{BB2F8996-D3E8-4B89-BDD3-1C1A6CDF2911}"/>
          </ac:picMkLst>
        </pc:picChg>
        <pc:picChg chg="del">
          <ac:chgData name="Löfström Leena" userId="1a386c4d-4ebf-4de0-8ffe-0d74508ed4b6" providerId="ADAL" clId="{2102CA33-7896-4CF4-856F-E57AD453801F}" dt="2026-09-09T20:44:30.349" v="7" actId="478"/>
          <ac:picMkLst>
            <pc:docMk/>
            <pc:sldMk cId="173964366" sldId="259"/>
            <ac:picMk id="6" creationId="{8DBA255A-28C3-4DC2-B72A-5FDCCDD1DAA2}"/>
          </ac:picMkLst>
        </pc:picChg>
      </pc:sldChg>
      <pc:sldChg chg="delSp mod">
        <pc:chgData name="Löfström Leena" userId="1a386c4d-4ebf-4de0-8ffe-0d74508ed4b6" providerId="ADAL" clId="{2102CA33-7896-4CF4-856F-E57AD453801F}" dt="2026-09-09T20:44:42.885" v="9" actId="478"/>
        <pc:sldMkLst>
          <pc:docMk/>
          <pc:sldMk cId="1400646293" sldId="260"/>
        </pc:sldMkLst>
        <pc:picChg chg="del">
          <ac:chgData name="Löfström Leena" userId="1a386c4d-4ebf-4de0-8ffe-0d74508ed4b6" providerId="ADAL" clId="{2102CA33-7896-4CF4-856F-E57AD453801F}" dt="2026-09-09T20:44:35.489" v="8" actId="478"/>
          <ac:picMkLst>
            <pc:docMk/>
            <pc:sldMk cId="1400646293" sldId="260"/>
            <ac:picMk id="5" creationId="{7CA91AC6-4642-4315-9F3D-A0AF471B7E81}"/>
          </ac:picMkLst>
        </pc:picChg>
        <pc:picChg chg="del">
          <ac:chgData name="Löfström Leena" userId="1a386c4d-4ebf-4de0-8ffe-0d74508ed4b6" providerId="ADAL" clId="{2102CA33-7896-4CF4-856F-E57AD453801F}" dt="2026-09-09T20:44:42.885" v="9" actId="478"/>
          <ac:picMkLst>
            <pc:docMk/>
            <pc:sldMk cId="1400646293" sldId="260"/>
            <ac:picMk id="6" creationId="{009C3C5C-5C16-4417-A338-BAA850D526CF}"/>
          </ac:picMkLst>
        </pc:picChg>
      </pc:sldChg>
      <pc:sldChg chg="delSp mod">
        <pc:chgData name="Löfström Leena" userId="1a386c4d-4ebf-4de0-8ffe-0d74508ed4b6" providerId="ADAL" clId="{2102CA33-7896-4CF4-856F-E57AD453801F}" dt="2026-09-09T20:44:51.917" v="11" actId="478"/>
        <pc:sldMkLst>
          <pc:docMk/>
          <pc:sldMk cId="3098924616" sldId="264"/>
        </pc:sldMkLst>
        <pc:picChg chg="del">
          <ac:chgData name="Löfström Leena" userId="1a386c4d-4ebf-4de0-8ffe-0d74508ed4b6" providerId="ADAL" clId="{2102CA33-7896-4CF4-856F-E57AD453801F}" dt="2026-09-09T20:44:48.847" v="10" actId="478"/>
          <ac:picMkLst>
            <pc:docMk/>
            <pc:sldMk cId="3098924616" sldId="264"/>
            <ac:picMk id="6" creationId="{B38A3A6C-7FF3-40FF-ACB6-FF1CCFF7EDBA}"/>
          </ac:picMkLst>
        </pc:picChg>
        <pc:picChg chg="del">
          <ac:chgData name="Löfström Leena" userId="1a386c4d-4ebf-4de0-8ffe-0d74508ed4b6" providerId="ADAL" clId="{2102CA33-7896-4CF4-856F-E57AD453801F}" dt="2026-09-09T20:44:51.917" v="11" actId="478"/>
          <ac:picMkLst>
            <pc:docMk/>
            <pc:sldMk cId="3098924616" sldId="264"/>
            <ac:picMk id="9" creationId="{049BAA9C-4924-4BDA-ABB0-A621A14F75FC}"/>
          </ac:picMkLst>
        </pc:picChg>
      </pc:sldChg>
      <pc:sldChg chg="delSp modSp mod">
        <pc:chgData name="Löfström Leena" userId="1a386c4d-4ebf-4de0-8ffe-0d74508ed4b6" providerId="ADAL" clId="{2102CA33-7896-4CF4-856F-E57AD453801F}" dt="2026-09-09T20:44:04.555" v="3" actId="478"/>
        <pc:sldMkLst>
          <pc:docMk/>
          <pc:sldMk cId="611748963" sldId="266"/>
        </pc:sldMkLst>
        <pc:spChg chg="del">
          <ac:chgData name="Löfström Leena" userId="1a386c4d-4ebf-4de0-8ffe-0d74508ed4b6" providerId="ADAL" clId="{2102CA33-7896-4CF4-856F-E57AD453801F}" dt="2026-09-09T20:44:04.555" v="3" actId="478"/>
          <ac:spMkLst>
            <pc:docMk/>
            <pc:sldMk cId="611748963" sldId="266"/>
            <ac:spMk id="3" creationId="{53731D32-BB4F-4655-90CC-58B748D569C1}"/>
          </ac:spMkLst>
        </pc:spChg>
        <pc:picChg chg="del">
          <ac:chgData name="Löfström Leena" userId="1a386c4d-4ebf-4de0-8ffe-0d74508ed4b6" providerId="ADAL" clId="{2102CA33-7896-4CF4-856F-E57AD453801F}" dt="2026-09-09T20:44:00.429" v="2" actId="478"/>
          <ac:picMkLst>
            <pc:docMk/>
            <pc:sldMk cId="611748963" sldId="266"/>
            <ac:picMk id="6" creationId="{F319817E-C201-4FE8-982A-DA44FDC772AF}"/>
          </ac:picMkLst>
        </pc:picChg>
        <pc:picChg chg="del mod">
          <ac:chgData name="Löfström Leena" userId="1a386c4d-4ebf-4de0-8ffe-0d74508ed4b6" providerId="ADAL" clId="{2102CA33-7896-4CF4-856F-E57AD453801F}" dt="2026-09-09T20:43:57.200" v="1" actId="478"/>
          <ac:picMkLst>
            <pc:docMk/>
            <pc:sldMk cId="611748963" sldId="266"/>
            <ac:picMk id="7" creationId="{88ADC494-BE01-4645-94F7-63FA87C51789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49515A-2A36-4E9F-B707-898187F24C2F}" type="doc">
      <dgm:prSet loTypeId="urn:microsoft.com/office/officeart/2005/8/layout/vList5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110E308-5E61-4820-B0FD-DE3B6EB99C3A}">
      <dgm:prSet/>
      <dgm:spPr/>
      <dgm:t>
        <a:bodyPr/>
        <a:lstStyle/>
        <a:p>
          <a:r>
            <a:rPr lang="en-US" dirty="0" err="1"/>
            <a:t>Biologinen</a:t>
          </a:r>
          <a:r>
            <a:rPr lang="en-US" dirty="0"/>
            <a:t> </a:t>
          </a:r>
          <a:r>
            <a:rPr lang="en-US" dirty="0" err="1"/>
            <a:t>sukupuoli</a:t>
          </a:r>
          <a:endParaRPr lang="en-US" dirty="0"/>
        </a:p>
      </dgm:t>
    </dgm:pt>
    <dgm:pt modelId="{DBAA23CE-625A-4871-92B5-927E5F6BC998}" type="parTrans" cxnId="{83B10CDB-F147-45E3-81CE-43BA483742EC}">
      <dgm:prSet/>
      <dgm:spPr/>
      <dgm:t>
        <a:bodyPr/>
        <a:lstStyle/>
        <a:p>
          <a:endParaRPr lang="en-US"/>
        </a:p>
      </dgm:t>
    </dgm:pt>
    <dgm:pt modelId="{54811699-55C5-459C-AA50-A5A526FF39C0}" type="sibTrans" cxnId="{83B10CDB-F147-45E3-81CE-43BA483742EC}">
      <dgm:prSet/>
      <dgm:spPr/>
      <dgm:t>
        <a:bodyPr/>
        <a:lstStyle/>
        <a:p>
          <a:endParaRPr lang="en-US"/>
        </a:p>
      </dgm:t>
    </dgm:pt>
    <dgm:pt modelId="{37297C7C-A334-4987-A16A-97F9C557118E}">
      <dgm:prSet/>
      <dgm:spPr/>
      <dgm:t>
        <a:bodyPr/>
        <a:lstStyle/>
        <a:p>
          <a:r>
            <a:rPr lang="en-US" dirty="0" err="1"/>
            <a:t>Määritellään</a:t>
          </a:r>
          <a:r>
            <a:rPr lang="en-US" dirty="0"/>
            <a:t> </a:t>
          </a:r>
          <a:r>
            <a:rPr lang="en-US" dirty="0" err="1"/>
            <a:t>syntymän</a:t>
          </a:r>
          <a:r>
            <a:rPr lang="en-US" dirty="0"/>
            <a:t> </a:t>
          </a:r>
          <a:r>
            <a:rPr lang="en-US" dirty="0" err="1"/>
            <a:t>jälkeen</a:t>
          </a:r>
          <a:r>
            <a:rPr lang="en-US" dirty="0"/>
            <a:t> </a:t>
          </a:r>
          <a:r>
            <a:rPr lang="en-US" dirty="0" err="1"/>
            <a:t>ulkoisten</a:t>
          </a:r>
          <a:r>
            <a:rPr lang="en-US" dirty="0"/>
            <a:t> </a:t>
          </a:r>
          <a:r>
            <a:rPr lang="en-US" dirty="0" err="1"/>
            <a:t>sukupuolielinten</a:t>
          </a:r>
          <a:r>
            <a:rPr lang="en-US" dirty="0"/>
            <a:t> </a:t>
          </a:r>
          <a:r>
            <a:rPr lang="en-US" dirty="0" err="1"/>
            <a:t>perusteella</a:t>
          </a:r>
          <a:endParaRPr lang="en-US" dirty="0"/>
        </a:p>
      </dgm:t>
    </dgm:pt>
    <dgm:pt modelId="{C8036DCD-C118-428E-B528-F93DFF4DBCFB}" type="parTrans" cxnId="{6DEDBE49-D35B-4DAB-AF49-C953F52C0F8C}">
      <dgm:prSet/>
      <dgm:spPr/>
      <dgm:t>
        <a:bodyPr/>
        <a:lstStyle/>
        <a:p>
          <a:endParaRPr lang="en-US"/>
        </a:p>
      </dgm:t>
    </dgm:pt>
    <dgm:pt modelId="{FC16DC40-F19E-4E18-BE77-A9547378E1D4}" type="sibTrans" cxnId="{6DEDBE49-D35B-4DAB-AF49-C953F52C0F8C}">
      <dgm:prSet/>
      <dgm:spPr/>
      <dgm:t>
        <a:bodyPr/>
        <a:lstStyle/>
        <a:p>
          <a:endParaRPr lang="en-US"/>
        </a:p>
      </dgm:t>
    </dgm:pt>
    <dgm:pt modelId="{5142B104-F324-407B-A63A-DA3F64801E1C}">
      <dgm:prSet/>
      <dgm:spPr/>
      <dgm:t>
        <a:bodyPr/>
        <a:lstStyle/>
        <a:p>
          <a:r>
            <a:rPr lang="en-US"/>
            <a:t>Juridinen sukupuoli</a:t>
          </a:r>
        </a:p>
      </dgm:t>
    </dgm:pt>
    <dgm:pt modelId="{D5A20969-0BC9-4B09-81F0-566380B74E52}" type="parTrans" cxnId="{20E79FE8-DF6A-422B-82F9-E2E225254EC4}">
      <dgm:prSet/>
      <dgm:spPr/>
      <dgm:t>
        <a:bodyPr/>
        <a:lstStyle/>
        <a:p>
          <a:endParaRPr lang="en-US"/>
        </a:p>
      </dgm:t>
    </dgm:pt>
    <dgm:pt modelId="{B337350C-7BDD-4F64-9D81-B76FC184D6CE}" type="sibTrans" cxnId="{20E79FE8-DF6A-422B-82F9-E2E225254EC4}">
      <dgm:prSet/>
      <dgm:spPr/>
      <dgm:t>
        <a:bodyPr/>
        <a:lstStyle/>
        <a:p>
          <a:endParaRPr lang="en-US"/>
        </a:p>
      </dgm:t>
    </dgm:pt>
    <dgm:pt modelId="{5C5C1252-55BF-45B6-A667-FA97D2F017A1}">
      <dgm:prSet/>
      <dgm:spPr/>
      <dgm:t>
        <a:bodyPr/>
        <a:lstStyle/>
        <a:p>
          <a:r>
            <a:rPr lang="en-US" dirty="0" err="1"/>
            <a:t>Väestörekisteriin</a:t>
          </a:r>
          <a:r>
            <a:rPr lang="en-US" dirty="0"/>
            <a:t> </a:t>
          </a:r>
          <a:r>
            <a:rPr lang="en-US" dirty="0" err="1"/>
            <a:t>kirjatut</a:t>
          </a:r>
          <a:r>
            <a:rPr lang="en-US" dirty="0"/>
            <a:t> </a:t>
          </a:r>
          <a:r>
            <a:rPr lang="en-US" dirty="0" err="1"/>
            <a:t>henkilötiedot</a:t>
          </a:r>
          <a:endParaRPr lang="en-US" dirty="0"/>
        </a:p>
      </dgm:t>
    </dgm:pt>
    <dgm:pt modelId="{5607A676-14A5-4082-9DFB-4D4F80A76C23}" type="parTrans" cxnId="{3C6D54B8-9D1A-412D-8003-CB8201519588}">
      <dgm:prSet/>
      <dgm:spPr/>
      <dgm:t>
        <a:bodyPr/>
        <a:lstStyle/>
        <a:p>
          <a:endParaRPr lang="en-US"/>
        </a:p>
      </dgm:t>
    </dgm:pt>
    <dgm:pt modelId="{52B34201-E945-418F-8897-6CD2B2523CC5}" type="sibTrans" cxnId="{3C6D54B8-9D1A-412D-8003-CB8201519588}">
      <dgm:prSet/>
      <dgm:spPr/>
      <dgm:t>
        <a:bodyPr/>
        <a:lstStyle/>
        <a:p>
          <a:endParaRPr lang="en-US"/>
        </a:p>
      </dgm:t>
    </dgm:pt>
    <dgm:pt modelId="{79A3B3F5-1D0E-4366-AA68-91C88E89582E}">
      <dgm:prSet/>
      <dgm:spPr/>
      <dgm:t>
        <a:bodyPr/>
        <a:lstStyle/>
        <a:p>
          <a:r>
            <a:rPr lang="en-US" dirty="0" err="1"/>
            <a:t>Kulttuurinen</a:t>
          </a:r>
          <a:r>
            <a:rPr lang="en-US" dirty="0"/>
            <a:t> ja </a:t>
          </a:r>
          <a:r>
            <a:rPr lang="en-US" dirty="0" err="1"/>
            <a:t>sosiaalinen</a:t>
          </a:r>
          <a:r>
            <a:rPr lang="en-US" dirty="0"/>
            <a:t> </a:t>
          </a:r>
          <a:r>
            <a:rPr lang="en-US" dirty="0" err="1"/>
            <a:t>sukupuoli</a:t>
          </a:r>
          <a:endParaRPr lang="en-US" dirty="0"/>
        </a:p>
      </dgm:t>
    </dgm:pt>
    <dgm:pt modelId="{36C6242C-0FAA-4CA4-AA23-0E4E053543AC}" type="parTrans" cxnId="{8034B4D9-48D6-4F14-8265-DB247BC71C00}">
      <dgm:prSet/>
      <dgm:spPr/>
      <dgm:t>
        <a:bodyPr/>
        <a:lstStyle/>
        <a:p>
          <a:endParaRPr lang="en-US"/>
        </a:p>
      </dgm:t>
    </dgm:pt>
    <dgm:pt modelId="{E1F8BD91-7DFC-4809-8AC7-64E11F2C8B28}" type="sibTrans" cxnId="{8034B4D9-48D6-4F14-8265-DB247BC71C00}">
      <dgm:prSet/>
      <dgm:spPr/>
      <dgm:t>
        <a:bodyPr/>
        <a:lstStyle/>
        <a:p>
          <a:endParaRPr lang="en-US"/>
        </a:p>
      </dgm:t>
    </dgm:pt>
    <dgm:pt modelId="{AEBF6D6A-AF47-470C-874C-523EEA1619E1}">
      <dgm:prSet/>
      <dgm:spPr/>
      <dgm:t>
        <a:bodyPr/>
        <a:lstStyle/>
        <a:p>
          <a:r>
            <a:rPr lang="en-US" dirty="0" err="1"/>
            <a:t>Vallalla</a:t>
          </a:r>
          <a:r>
            <a:rPr lang="en-US" dirty="0"/>
            <a:t> </a:t>
          </a:r>
          <a:r>
            <a:rPr lang="en-US" dirty="0" err="1"/>
            <a:t>olevat</a:t>
          </a:r>
          <a:r>
            <a:rPr lang="en-US" dirty="0"/>
            <a:t> </a:t>
          </a:r>
          <a:r>
            <a:rPr lang="en-US" dirty="0" err="1"/>
            <a:t>käsitykset</a:t>
          </a:r>
          <a:r>
            <a:rPr lang="en-US" dirty="0"/>
            <a:t> ja </a:t>
          </a:r>
          <a:r>
            <a:rPr lang="en-US" dirty="0" err="1"/>
            <a:t>odotukset</a:t>
          </a:r>
          <a:r>
            <a:rPr lang="en-US" dirty="0"/>
            <a:t>: </a:t>
          </a:r>
          <a:r>
            <a:rPr lang="en-US" dirty="0" err="1"/>
            <a:t>sukupuoliroolit</a:t>
          </a:r>
          <a:r>
            <a:rPr lang="en-US" dirty="0"/>
            <a:t>, </a:t>
          </a:r>
          <a:r>
            <a:rPr lang="en-US" dirty="0" err="1"/>
            <a:t>velvollisuudet</a:t>
          </a:r>
          <a:r>
            <a:rPr lang="en-US" dirty="0"/>
            <a:t>, </a:t>
          </a:r>
          <a:r>
            <a:rPr lang="en-US" dirty="0" err="1"/>
            <a:t>pukeutuminen</a:t>
          </a:r>
          <a:endParaRPr lang="en-US" dirty="0"/>
        </a:p>
      </dgm:t>
    </dgm:pt>
    <dgm:pt modelId="{4E8D5F61-F162-43F1-A97A-0004DB9E67A5}" type="parTrans" cxnId="{7D15DF97-109D-47B5-9149-E0F05EA87804}">
      <dgm:prSet/>
      <dgm:spPr/>
      <dgm:t>
        <a:bodyPr/>
        <a:lstStyle/>
        <a:p>
          <a:endParaRPr lang="en-US"/>
        </a:p>
      </dgm:t>
    </dgm:pt>
    <dgm:pt modelId="{29FAA0E8-4F25-4DDC-87F4-733D7FEC9B4D}" type="sibTrans" cxnId="{7D15DF97-109D-47B5-9149-E0F05EA87804}">
      <dgm:prSet/>
      <dgm:spPr/>
      <dgm:t>
        <a:bodyPr/>
        <a:lstStyle/>
        <a:p>
          <a:endParaRPr lang="en-US"/>
        </a:p>
      </dgm:t>
    </dgm:pt>
    <dgm:pt modelId="{D55AE887-0BB1-4C8F-B77E-D350B4682DCC}">
      <dgm:prSet/>
      <dgm:spPr/>
      <dgm:t>
        <a:bodyPr/>
        <a:lstStyle/>
        <a:p>
          <a:r>
            <a:rPr lang="en-US" dirty="0" err="1"/>
            <a:t>Psyykkinen</a:t>
          </a:r>
          <a:r>
            <a:rPr lang="en-US" dirty="0"/>
            <a:t> </a:t>
          </a:r>
          <a:r>
            <a:rPr lang="en-US" dirty="0" err="1"/>
            <a:t>sukupuoli</a:t>
          </a:r>
          <a:endParaRPr lang="en-US" dirty="0"/>
        </a:p>
      </dgm:t>
    </dgm:pt>
    <dgm:pt modelId="{F60E8334-6EF1-4646-8EE9-C9AAF362A29F}" type="parTrans" cxnId="{E5EAF6FA-3905-406C-9AEA-3C7E3BD37487}">
      <dgm:prSet/>
      <dgm:spPr/>
      <dgm:t>
        <a:bodyPr/>
        <a:lstStyle/>
        <a:p>
          <a:endParaRPr lang="en-US"/>
        </a:p>
      </dgm:t>
    </dgm:pt>
    <dgm:pt modelId="{0FEA1719-5BAC-49AB-AE53-2779D7E88FFD}" type="sibTrans" cxnId="{E5EAF6FA-3905-406C-9AEA-3C7E3BD37487}">
      <dgm:prSet/>
      <dgm:spPr/>
      <dgm:t>
        <a:bodyPr/>
        <a:lstStyle/>
        <a:p>
          <a:endParaRPr lang="en-US"/>
        </a:p>
      </dgm:t>
    </dgm:pt>
    <dgm:pt modelId="{7BC664FD-A148-4E71-AD8F-07864A09EACF}">
      <dgm:prSet custT="1"/>
      <dgm:spPr/>
      <dgm:t>
        <a:bodyPr/>
        <a:lstStyle/>
        <a:p>
          <a:r>
            <a:rPr lang="en-US" sz="2000" dirty="0"/>
            <a:t>Oma </a:t>
          </a:r>
          <a:r>
            <a:rPr lang="en-US" sz="2000" dirty="0" err="1"/>
            <a:t>kokemus</a:t>
          </a:r>
          <a:r>
            <a:rPr lang="en-US" sz="2000" dirty="0"/>
            <a:t>: </a:t>
          </a:r>
          <a:r>
            <a:rPr lang="en-US" sz="2000" dirty="0" err="1"/>
            <a:t>sukupuoli-identiteetti</a:t>
          </a:r>
          <a:endParaRPr lang="en-US" sz="2000" dirty="0"/>
        </a:p>
      </dgm:t>
    </dgm:pt>
    <dgm:pt modelId="{CA1A3A59-0D2D-402F-B2C6-11421493DCCF}" type="parTrans" cxnId="{4F1D954B-E844-43FF-A3E3-43D4FAEE9BDC}">
      <dgm:prSet/>
      <dgm:spPr/>
      <dgm:t>
        <a:bodyPr/>
        <a:lstStyle/>
        <a:p>
          <a:endParaRPr lang="en-US"/>
        </a:p>
      </dgm:t>
    </dgm:pt>
    <dgm:pt modelId="{368F82EE-C0E6-4249-9620-4E4AA88A6CA0}" type="sibTrans" cxnId="{4F1D954B-E844-43FF-A3E3-43D4FAEE9BDC}">
      <dgm:prSet/>
      <dgm:spPr/>
      <dgm:t>
        <a:bodyPr/>
        <a:lstStyle/>
        <a:p>
          <a:endParaRPr lang="en-US"/>
        </a:p>
      </dgm:t>
    </dgm:pt>
    <dgm:pt modelId="{8EEE40CF-BC30-46E0-BF82-98170E959EB7}">
      <dgm:prSet custT="1"/>
      <dgm:spPr/>
      <dgm:t>
        <a:bodyPr/>
        <a:lstStyle/>
        <a:p>
          <a:r>
            <a:rPr lang="en-US" sz="2000" dirty="0" err="1"/>
            <a:t>Nainen</a:t>
          </a:r>
          <a:r>
            <a:rPr lang="en-US" sz="2000" dirty="0"/>
            <a:t>/</a:t>
          </a:r>
          <a:r>
            <a:rPr lang="en-US" sz="2000" dirty="0" err="1"/>
            <a:t>mies</a:t>
          </a:r>
          <a:r>
            <a:rPr lang="en-US" sz="2000" dirty="0"/>
            <a:t>, </a:t>
          </a:r>
          <a:r>
            <a:rPr lang="en-US" sz="2000" dirty="0" err="1"/>
            <a:t>sekä</a:t>
          </a:r>
          <a:r>
            <a:rPr lang="en-US" sz="2000" dirty="0"/>
            <a:t> </a:t>
          </a:r>
          <a:r>
            <a:rPr lang="en-US" sz="2000" dirty="0" err="1"/>
            <a:t>nainen</a:t>
          </a:r>
          <a:r>
            <a:rPr lang="en-US" sz="2000" dirty="0"/>
            <a:t> </a:t>
          </a:r>
          <a:r>
            <a:rPr lang="en-US" sz="2000" dirty="0" err="1"/>
            <a:t>että</a:t>
          </a:r>
          <a:r>
            <a:rPr lang="en-US" sz="2000" dirty="0"/>
            <a:t> </a:t>
          </a:r>
          <a:r>
            <a:rPr lang="en-US" sz="2000" dirty="0" err="1"/>
            <a:t>mies</a:t>
          </a:r>
          <a:r>
            <a:rPr lang="en-US" sz="2000" dirty="0"/>
            <a:t>, </a:t>
          </a:r>
          <a:r>
            <a:rPr lang="en-US" sz="2000" dirty="0" err="1"/>
            <a:t>muunsukupuolinen</a:t>
          </a:r>
          <a:r>
            <a:rPr lang="en-US" sz="2000" dirty="0"/>
            <a:t>, </a:t>
          </a:r>
          <a:r>
            <a:rPr lang="en-US" sz="2000" dirty="0" err="1"/>
            <a:t>intersukupuolinen</a:t>
          </a:r>
          <a:r>
            <a:rPr lang="en-US" sz="2000" dirty="0"/>
            <a:t>, </a:t>
          </a:r>
          <a:r>
            <a:rPr lang="en-US" sz="2000" dirty="0" err="1"/>
            <a:t>sukupuoleton</a:t>
          </a:r>
          <a:endParaRPr lang="en-US" sz="2000" dirty="0"/>
        </a:p>
      </dgm:t>
    </dgm:pt>
    <dgm:pt modelId="{B233D118-1BBE-4F10-8E3F-FB6B66D378B6}" type="parTrans" cxnId="{3EA282F0-A1D5-4A98-AD25-79D487767A0F}">
      <dgm:prSet/>
      <dgm:spPr/>
      <dgm:t>
        <a:bodyPr/>
        <a:lstStyle/>
        <a:p>
          <a:endParaRPr lang="fi-FI"/>
        </a:p>
      </dgm:t>
    </dgm:pt>
    <dgm:pt modelId="{242363DA-EFE5-433A-A6FB-F3CEA6BDA353}" type="sibTrans" cxnId="{3EA282F0-A1D5-4A98-AD25-79D487767A0F}">
      <dgm:prSet/>
      <dgm:spPr/>
      <dgm:t>
        <a:bodyPr/>
        <a:lstStyle/>
        <a:p>
          <a:endParaRPr lang="fi-FI"/>
        </a:p>
      </dgm:t>
    </dgm:pt>
    <dgm:pt modelId="{0B8C6B0A-3C4B-41BF-8E8D-5EE46D778948}">
      <dgm:prSet custT="1"/>
      <dgm:spPr/>
      <dgm:t>
        <a:bodyPr/>
        <a:lstStyle/>
        <a:p>
          <a:endParaRPr lang="en-US" sz="2400" dirty="0"/>
        </a:p>
      </dgm:t>
    </dgm:pt>
    <dgm:pt modelId="{476F85E3-F857-4B76-98D6-93C74080A1EB}" type="parTrans" cxnId="{979BC03F-92F1-42B8-A7A1-DEBD66DEBE38}">
      <dgm:prSet/>
      <dgm:spPr/>
      <dgm:t>
        <a:bodyPr/>
        <a:lstStyle/>
        <a:p>
          <a:endParaRPr lang="fi-FI"/>
        </a:p>
      </dgm:t>
    </dgm:pt>
    <dgm:pt modelId="{760977EB-F698-4341-9A52-9899BE4A5D25}" type="sibTrans" cxnId="{979BC03F-92F1-42B8-A7A1-DEBD66DEBE38}">
      <dgm:prSet/>
      <dgm:spPr/>
      <dgm:t>
        <a:bodyPr/>
        <a:lstStyle/>
        <a:p>
          <a:endParaRPr lang="fi-FI"/>
        </a:p>
      </dgm:t>
    </dgm:pt>
    <dgm:pt modelId="{DC36AB53-98BC-48B2-8A89-8429FFEEC207}">
      <dgm:prSet custT="1"/>
      <dgm:spPr/>
      <dgm:t>
        <a:bodyPr/>
        <a:lstStyle/>
        <a:p>
          <a:endParaRPr lang="en-US" sz="1800" dirty="0"/>
        </a:p>
      </dgm:t>
    </dgm:pt>
    <dgm:pt modelId="{2901BC8F-5B0D-464C-96A4-B697416DE432}" type="parTrans" cxnId="{4091BED1-A178-40FA-9E18-2A6DA68DE680}">
      <dgm:prSet/>
      <dgm:spPr/>
      <dgm:t>
        <a:bodyPr/>
        <a:lstStyle/>
        <a:p>
          <a:endParaRPr lang="fi-FI"/>
        </a:p>
      </dgm:t>
    </dgm:pt>
    <dgm:pt modelId="{0E9F0808-DC0B-4DFD-9612-E5AEEF12B0F1}" type="sibTrans" cxnId="{4091BED1-A178-40FA-9E18-2A6DA68DE680}">
      <dgm:prSet/>
      <dgm:spPr/>
      <dgm:t>
        <a:bodyPr/>
        <a:lstStyle/>
        <a:p>
          <a:endParaRPr lang="fi-FI"/>
        </a:p>
      </dgm:t>
    </dgm:pt>
    <dgm:pt modelId="{87AD4600-7627-4EBF-9981-1A80BFEF21FC}" type="pres">
      <dgm:prSet presAssocID="{7E49515A-2A36-4E9F-B707-898187F24C2F}" presName="Name0" presStyleCnt="0">
        <dgm:presLayoutVars>
          <dgm:dir/>
          <dgm:animLvl val="lvl"/>
          <dgm:resizeHandles val="exact"/>
        </dgm:presLayoutVars>
      </dgm:prSet>
      <dgm:spPr/>
    </dgm:pt>
    <dgm:pt modelId="{E9761E38-76DE-4A83-89C4-687FE8C22EF0}" type="pres">
      <dgm:prSet presAssocID="{4110E308-5E61-4820-B0FD-DE3B6EB99C3A}" presName="linNode" presStyleCnt="0"/>
      <dgm:spPr/>
    </dgm:pt>
    <dgm:pt modelId="{8994979A-31A6-48EF-853A-7D0412AE5824}" type="pres">
      <dgm:prSet presAssocID="{4110E308-5E61-4820-B0FD-DE3B6EB99C3A}" presName="parentText" presStyleLbl="node1" presStyleIdx="0" presStyleCnt="4" custScaleX="87246">
        <dgm:presLayoutVars>
          <dgm:chMax val="1"/>
          <dgm:bulletEnabled val="1"/>
        </dgm:presLayoutVars>
      </dgm:prSet>
      <dgm:spPr/>
    </dgm:pt>
    <dgm:pt modelId="{AD0937D9-F660-4186-A052-52B0252BAE5E}" type="pres">
      <dgm:prSet presAssocID="{4110E308-5E61-4820-B0FD-DE3B6EB99C3A}" presName="descendantText" presStyleLbl="alignAccFollowNode1" presStyleIdx="0" presStyleCnt="4" custScaleX="112997" custLinFactNeighborX="686" custLinFactNeighborY="-587">
        <dgm:presLayoutVars>
          <dgm:bulletEnabled val="1"/>
        </dgm:presLayoutVars>
      </dgm:prSet>
      <dgm:spPr/>
    </dgm:pt>
    <dgm:pt modelId="{498499AD-3F2C-487E-BEB9-29C709D538BC}" type="pres">
      <dgm:prSet presAssocID="{54811699-55C5-459C-AA50-A5A526FF39C0}" presName="sp" presStyleCnt="0"/>
      <dgm:spPr/>
    </dgm:pt>
    <dgm:pt modelId="{6C23E4AE-6FF9-4185-83F7-2F609C62AA06}" type="pres">
      <dgm:prSet presAssocID="{5142B104-F324-407B-A63A-DA3F64801E1C}" presName="linNode" presStyleCnt="0"/>
      <dgm:spPr/>
    </dgm:pt>
    <dgm:pt modelId="{1A20C240-3CC3-4989-A08F-6EACB0F49AE6}" type="pres">
      <dgm:prSet presAssocID="{5142B104-F324-407B-A63A-DA3F64801E1C}" presName="parentText" presStyleLbl="node1" presStyleIdx="1" presStyleCnt="4" custScaleX="106739">
        <dgm:presLayoutVars>
          <dgm:chMax val="1"/>
          <dgm:bulletEnabled val="1"/>
        </dgm:presLayoutVars>
      </dgm:prSet>
      <dgm:spPr/>
    </dgm:pt>
    <dgm:pt modelId="{D4A342B9-7596-4C75-A3A9-4399B2DC4CB8}" type="pres">
      <dgm:prSet presAssocID="{5142B104-F324-407B-A63A-DA3F64801E1C}" presName="descendantText" presStyleLbl="alignAccFollowNode1" presStyleIdx="1" presStyleCnt="4" custScaleX="135950">
        <dgm:presLayoutVars>
          <dgm:bulletEnabled val="1"/>
        </dgm:presLayoutVars>
      </dgm:prSet>
      <dgm:spPr/>
    </dgm:pt>
    <dgm:pt modelId="{B709A249-8A0C-469E-933E-B6F61573673C}" type="pres">
      <dgm:prSet presAssocID="{B337350C-7BDD-4F64-9D81-B76FC184D6CE}" presName="sp" presStyleCnt="0"/>
      <dgm:spPr/>
    </dgm:pt>
    <dgm:pt modelId="{5A2EC999-8A0B-451D-B983-4CE6B27163DE}" type="pres">
      <dgm:prSet presAssocID="{79A3B3F5-1D0E-4366-AA68-91C88E89582E}" presName="linNode" presStyleCnt="0"/>
      <dgm:spPr/>
    </dgm:pt>
    <dgm:pt modelId="{EA907890-6820-4C54-9B63-9B7F86E1810F}" type="pres">
      <dgm:prSet presAssocID="{79A3B3F5-1D0E-4366-AA68-91C88E89582E}" presName="parentText" presStyleLbl="node1" presStyleIdx="2" presStyleCnt="4" custScaleX="83605" custLinFactNeighborX="511" custLinFactNeighborY="599">
        <dgm:presLayoutVars>
          <dgm:chMax val="1"/>
          <dgm:bulletEnabled val="1"/>
        </dgm:presLayoutVars>
      </dgm:prSet>
      <dgm:spPr/>
    </dgm:pt>
    <dgm:pt modelId="{FE39DA32-F42F-4F8F-9211-017D44C039E8}" type="pres">
      <dgm:prSet presAssocID="{79A3B3F5-1D0E-4366-AA68-91C88E89582E}" presName="descendantText" presStyleLbl="alignAccFollowNode1" presStyleIdx="2" presStyleCnt="4" custScaleX="109806">
        <dgm:presLayoutVars>
          <dgm:bulletEnabled val="1"/>
        </dgm:presLayoutVars>
      </dgm:prSet>
      <dgm:spPr/>
    </dgm:pt>
    <dgm:pt modelId="{F9F26B9D-AA01-4D62-BE9D-C90B19E35167}" type="pres">
      <dgm:prSet presAssocID="{E1F8BD91-7DFC-4809-8AC7-64E11F2C8B28}" presName="sp" presStyleCnt="0"/>
      <dgm:spPr/>
    </dgm:pt>
    <dgm:pt modelId="{8A894408-D064-455B-87B4-FCD3D2AE2024}" type="pres">
      <dgm:prSet presAssocID="{D55AE887-0BB1-4C8F-B77E-D350B4682DCC}" presName="linNode" presStyleCnt="0"/>
      <dgm:spPr/>
    </dgm:pt>
    <dgm:pt modelId="{E290260A-2818-422D-A17A-7ED4D0C3B4AC}" type="pres">
      <dgm:prSet presAssocID="{D55AE887-0BB1-4C8F-B77E-D350B4682DCC}" presName="parentText" presStyleLbl="node1" presStyleIdx="3" presStyleCnt="4" custScaleX="86671" custLinFactNeighborX="221" custLinFactNeighborY="-3262">
        <dgm:presLayoutVars>
          <dgm:chMax val="1"/>
          <dgm:bulletEnabled val="1"/>
        </dgm:presLayoutVars>
      </dgm:prSet>
      <dgm:spPr/>
    </dgm:pt>
    <dgm:pt modelId="{CBB7B8B4-D292-4CEA-BD71-B62DACDC9BC8}" type="pres">
      <dgm:prSet presAssocID="{D55AE887-0BB1-4C8F-B77E-D350B4682DCC}" presName="descendantText" presStyleLbl="alignAccFollowNode1" presStyleIdx="3" presStyleCnt="4" custScaleX="109187" custScaleY="129737">
        <dgm:presLayoutVars>
          <dgm:bulletEnabled val="1"/>
        </dgm:presLayoutVars>
      </dgm:prSet>
      <dgm:spPr/>
    </dgm:pt>
  </dgm:ptLst>
  <dgm:cxnLst>
    <dgm:cxn modelId="{E7203708-29EB-4302-ABF8-2CDE3CF816EE}" type="presOf" srcId="{7E49515A-2A36-4E9F-B707-898187F24C2F}" destId="{87AD4600-7627-4EBF-9981-1A80BFEF21FC}" srcOrd="0" destOrd="0" presId="urn:microsoft.com/office/officeart/2005/8/layout/vList5"/>
    <dgm:cxn modelId="{B5085F12-50B5-493D-9CEE-E11CB8798504}" type="presOf" srcId="{8EEE40CF-BC30-46E0-BF82-98170E959EB7}" destId="{CBB7B8B4-D292-4CEA-BD71-B62DACDC9BC8}" srcOrd="0" destOrd="2" presId="urn:microsoft.com/office/officeart/2005/8/layout/vList5"/>
    <dgm:cxn modelId="{06E9EB1C-3138-4EE4-8700-88315C116AEA}" type="presOf" srcId="{7BC664FD-A148-4E71-AD8F-07864A09EACF}" destId="{CBB7B8B4-D292-4CEA-BD71-B62DACDC9BC8}" srcOrd="0" destOrd="1" presId="urn:microsoft.com/office/officeart/2005/8/layout/vList5"/>
    <dgm:cxn modelId="{125EF81D-1BC9-4A6F-8801-D7432D5CC548}" type="presOf" srcId="{DC36AB53-98BC-48B2-8A89-8429FFEEC207}" destId="{CBB7B8B4-D292-4CEA-BD71-B62DACDC9BC8}" srcOrd="0" destOrd="0" presId="urn:microsoft.com/office/officeart/2005/8/layout/vList5"/>
    <dgm:cxn modelId="{528CDB35-B13D-48A2-A53B-EB158987270B}" type="presOf" srcId="{5142B104-F324-407B-A63A-DA3F64801E1C}" destId="{1A20C240-3CC3-4989-A08F-6EACB0F49AE6}" srcOrd="0" destOrd="0" presId="urn:microsoft.com/office/officeart/2005/8/layout/vList5"/>
    <dgm:cxn modelId="{86E5FA3B-7D38-41D7-82F3-11FC0C55F1FF}" type="presOf" srcId="{37297C7C-A334-4987-A16A-97F9C557118E}" destId="{AD0937D9-F660-4186-A052-52B0252BAE5E}" srcOrd="0" destOrd="0" presId="urn:microsoft.com/office/officeart/2005/8/layout/vList5"/>
    <dgm:cxn modelId="{979BC03F-92F1-42B8-A7A1-DEBD66DEBE38}" srcId="{D55AE887-0BB1-4C8F-B77E-D350B4682DCC}" destId="{0B8C6B0A-3C4B-41BF-8E8D-5EE46D778948}" srcOrd="3" destOrd="0" parTransId="{476F85E3-F857-4B76-98D6-93C74080A1EB}" sibTransId="{760977EB-F698-4341-9A52-9899BE4A5D25}"/>
    <dgm:cxn modelId="{F285AF42-CA40-4535-8E5F-1568242CE764}" type="presOf" srcId="{5C5C1252-55BF-45B6-A667-FA97D2F017A1}" destId="{D4A342B9-7596-4C75-A3A9-4399B2DC4CB8}" srcOrd="0" destOrd="0" presId="urn:microsoft.com/office/officeart/2005/8/layout/vList5"/>
    <dgm:cxn modelId="{EAAECF65-3942-4965-87ED-21E38B97F8B4}" type="presOf" srcId="{D55AE887-0BB1-4C8F-B77E-D350B4682DCC}" destId="{E290260A-2818-422D-A17A-7ED4D0C3B4AC}" srcOrd="0" destOrd="0" presId="urn:microsoft.com/office/officeart/2005/8/layout/vList5"/>
    <dgm:cxn modelId="{6DEDBE49-D35B-4DAB-AF49-C953F52C0F8C}" srcId="{4110E308-5E61-4820-B0FD-DE3B6EB99C3A}" destId="{37297C7C-A334-4987-A16A-97F9C557118E}" srcOrd="0" destOrd="0" parTransId="{C8036DCD-C118-428E-B528-F93DFF4DBCFB}" sibTransId="{FC16DC40-F19E-4E18-BE77-A9547378E1D4}"/>
    <dgm:cxn modelId="{4F1D954B-E844-43FF-A3E3-43D4FAEE9BDC}" srcId="{D55AE887-0BB1-4C8F-B77E-D350B4682DCC}" destId="{7BC664FD-A148-4E71-AD8F-07864A09EACF}" srcOrd="1" destOrd="0" parTransId="{CA1A3A59-0D2D-402F-B2C6-11421493DCCF}" sibTransId="{368F82EE-C0E6-4249-9620-4E4AA88A6CA0}"/>
    <dgm:cxn modelId="{7D15DF97-109D-47B5-9149-E0F05EA87804}" srcId="{79A3B3F5-1D0E-4366-AA68-91C88E89582E}" destId="{AEBF6D6A-AF47-470C-874C-523EEA1619E1}" srcOrd="0" destOrd="0" parTransId="{4E8D5F61-F162-43F1-A97A-0004DB9E67A5}" sibTransId="{29FAA0E8-4F25-4DDC-87F4-733D7FEC9B4D}"/>
    <dgm:cxn modelId="{BB1A34A5-4A65-4308-AF54-63ED55697CB5}" type="presOf" srcId="{AEBF6D6A-AF47-470C-874C-523EEA1619E1}" destId="{FE39DA32-F42F-4F8F-9211-017D44C039E8}" srcOrd="0" destOrd="0" presId="urn:microsoft.com/office/officeart/2005/8/layout/vList5"/>
    <dgm:cxn modelId="{D7EAEAB1-822D-423B-AECD-E367FEFED76F}" type="presOf" srcId="{0B8C6B0A-3C4B-41BF-8E8D-5EE46D778948}" destId="{CBB7B8B4-D292-4CEA-BD71-B62DACDC9BC8}" srcOrd="0" destOrd="3" presId="urn:microsoft.com/office/officeart/2005/8/layout/vList5"/>
    <dgm:cxn modelId="{3C6D54B8-9D1A-412D-8003-CB8201519588}" srcId="{5142B104-F324-407B-A63A-DA3F64801E1C}" destId="{5C5C1252-55BF-45B6-A667-FA97D2F017A1}" srcOrd="0" destOrd="0" parTransId="{5607A676-14A5-4082-9DFB-4D4F80A76C23}" sibTransId="{52B34201-E945-418F-8897-6CD2B2523CC5}"/>
    <dgm:cxn modelId="{8DCF33CD-00F1-4F81-B68C-148527344708}" type="presOf" srcId="{4110E308-5E61-4820-B0FD-DE3B6EB99C3A}" destId="{8994979A-31A6-48EF-853A-7D0412AE5824}" srcOrd="0" destOrd="0" presId="urn:microsoft.com/office/officeart/2005/8/layout/vList5"/>
    <dgm:cxn modelId="{4091BED1-A178-40FA-9E18-2A6DA68DE680}" srcId="{D55AE887-0BB1-4C8F-B77E-D350B4682DCC}" destId="{DC36AB53-98BC-48B2-8A89-8429FFEEC207}" srcOrd="0" destOrd="0" parTransId="{2901BC8F-5B0D-464C-96A4-B697416DE432}" sibTransId="{0E9F0808-DC0B-4DFD-9612-E5AEEF12B0F1}"/>
    <dgm:cxn modelId="{8034B4D9-48D6-4F14-8265-DB247BC71C00}" srcId="{7E49515A-2A36-4E9F-B707-898187F24C2F}" destId="{79A3B3F5-1D0E-4366-AA68-91C88E89582E}" srcOrd="2" destOrd="0" parTransId="{36C6242C-0FAA-4CA4-AA23-0E4E053543AC}" sibTransId="{E1F8BD91-7DFC-4809-8AC7-64E11F2C8B28}"/>
    <dgm:cxn modelId="{83B10CDB-F147-45E3-81CE-43BA483742EC}" srcId="{7E49515A-2A36-4E9F-B707-898187F24C2F}" destId="{4110E308-5E61-4820-B0FD-DE3B6EB99C3A}" srcOrd="0" destOrd="0" parTransId="{DBAA23CE-625A-4871-92B5-927E5F6BC998}" sibTransId="{54811699-55C5-459C-AA50-A5A526FF39C0}"/>
    <dgm:cxn modelId="{20E79FE8-DF6A-422B-82F9-E2E225254EC4}" srcId="{7E49515A-2A36-4E9F-B707-898187F24C2F}" destId="{5142B104-F324-407B-A63A-DA3F64801E1C}" srcOrd="1" destOrd="0" parTransId="{D5A20969-0BC9-4B09-81F0-566380B74E52}" sibTransId="{B337350C-7BDD-4F64-9D81-B76FC184D6CE}"/>
    <dgm:cxn modelId="{3EA282F0-A1D5-4A98-AD25-79D487767A0F}" srcId="{D55AE887-0BB1-4C8F-B77E-D350B4682DCC}" destId="{8EEE40CF-BC30-46E0-BF82-98170E959EB7}" srcOrd="2" destOrd="0" parTransId="{B233D118-1BBE-4F10-8E3F-FB6B66D378B6}" sibTransId="{242363DA-EFE5-433A-A6FB-F3CEA6BDA353}"/>
    <dgm:cxn modelId="{A0ADCAF8-1258-420C-9435-4C68ED311595}" type="presOf" srcId="{79A3B3F5-1D0E-4366-AA68-91C88E89582E}" destId="{EA907890-6820-4C54-9B63-9B7F86E1810F}" srcOrd="0" destOrd="0" presId="urn:microsoft.com/office/officeart/2005/8/layout/vList5"/>
    <dgm:cxn modelId="{E5EAF6FA-3905-406C-9AEA-3C7E3BD37487}" srcId="{7E49515A-2A36-4E9F-B707-898187F24C2F}" destId="{D55AE887-0BB1-4C8F-B77E-D350B4682DCC}" srcOrd="3" destOrd="0" parTransId="{F60E8334-6EF1-4646-8EE9-C9AAF362A29F}" sibTransId="{0FEA1719-5BAC-49AB-AE53-2779D7E88FFD}"/>
    <dgm:cxn modelId="{56FABC81-3207-4BCD-B867-ECF299B42F05}" type="presParOf" srcId="{87AD4600-7627-4EBF-9981-1A80BFEF21FC}" destId="{E9761E38-76DE-4A83-89C4-687FE8C22EF0}" srcOrd="0" destOrd="0" presId="urn:microsoft.com/office/officeart/2005/8/layout/vList5"/>
    <dgm:cxn modelId="{A39799F5-3573-43C7-8E8C-D836FF9E71D0}" type="presParOf" srcId="{E9761E38-76DE-4A83-89C4-687FE8C22EF0}" destId="{8994979A-31A6-48EF-853A-7D0412AE5824}" srcOrd="0" destOrd="0" presId="urn:microsoft.com/office/officeart/2005/8/layout/vList5"/>
    <dgm:cxn modelId="{4CAA66EA-7E0E-4FF1-808B-2E67C43FD089}" type="presParOf" srcId="{E9761E38-76DE-4A83-89C4-687FE8C22EF0}" destId="{AD0937D9-F660-4186-A052-52B0252BAE5E}" srcOrd="1" destOrd="0" presId="urn:microsoft.com/office/officeart/2005/8/layout/vList5"/>
    <dgm:cxn modelId="{C707A411-5570-451F-9EC2-05F1C511244E}" type="presParOf" srcId="{87AD4600-7627-4EBF-9981-1A80BFEF21FC}" destId="{498499AD-3F2C-487E-BEB9-29C709D538BC}" srcOrd="1" destOrd="0" presId="urn:microsoft.com/office/officeart/2005/8/layout/vList5"/>
    <dgm:cxn modelId="{7D2603AB-C639-44F1-8876-6026F692AE61}" type="presParOf" srcId="{87AD4600-7627-4EBF-9981-1A80BFEF21FC}" destId="{6C23E4AE-6FF9-4185-83F7-2F609C62AA06}" srcOrd="2" destOrd="0" presId="urn:microsoft.com/office/officeart/2005/8/layout/vList5"/>
    <dgm:cxn modelId="{BD25D7D5-C51C-4854-B6E3-D068CDA9CFC0}" type="presParOf" srcId="{6C23E4AE-6FF9-4185-83F7-2F609C62AA06}" destId="{1A20C240-3CC3-4989-A08F-6EACB0F49AE6}" srcOrd="0" destOrd="0" presId="urn:microsoft.com/office/officeart/2005/8/layout/vList5"/>
    <dgm:cxn modelId="{5D24CEF0-BCDD-4C94-BF93-542B7A12A74F}" type="presParOf" srcId="{6C23E4AE-6FF9-4185-83F7-2F609C62AA06}" destId="{D4A342B9-7596-4C75-A3A9-4399B2DC4CB8}" srcOrd="1" destOrd="0" presId="urn:microsoft.com/office/officeart/2005/8/layout/vList5"/>
    <dgm:cxn modelId="{35D98530-21C1-4C76-A902-032338515BF0}" type="presParOf" srcId="{87AD4600-7627-4EBF-9981-1A80BFEF21FC}" destId="{B709A249-8A0C-469E-933E-B6F61573673C}" srcOrd="3" destOrd="0" presId="urn:microsoft.com/office/officeart/2005/8/layout/vList5"/>
    <dgm:cxn modelId="{8D6F6566-D141-42D5-8937-116F2B27BFE2}" type="presParOf" srcId="{87AD4600-7627-4EBF-9981-1A80BFEF21FC}" destId="{5A2EC999-8A0B-451D-B983-4CE6B27163DE}" srcOrd="4" destOrd="0" presId="urn:microsoft.com/office/officeart/2005/8/layout/vList5"/>
    <dgm:cxn modelId="{F9C4B43A-1109-42BE-8D6E-4FE26EC0A48D}" type="presParOf" srcId="{5A2EC999-8A0B-451D-B983-4CE6B27163DE}" destId="{EA907890-6820-4C54-9B63-9B7F86E1810F}" srcOrd="0" destOrd="0" presId="urn:microsoft.com/office/officeart/2005/8/layout/vList5"/>
    <dgm:cxn modelId="{AE8DDAEF-6F04-4C3E-AF92-0252949FFD97}" type="presParOf" srcId="{5A2EC999-8A0B-451D-B983-4CE6B27163DE}" destId="{FE39DA32-F42F-4F8F-9211-017D44C039E8}" srcOrd="1" destOrd="0" presId="urn:microsoft.com/office/officeart/2005/8/layout/vList5"/>
    <dgm:cxn modelId="{6BC5BECF-AB3B-48C4-8088-2036AE99E9B7}" type="presParOf" srcId="{87AD4600-7627-4EBF-9981-1A80BFEF21FC}" destId="{F9F26B9D-AA01-4D62-BE9D-C90B19E35167}" srcOrd="5" destOrd="0" presId="urn:microsoft.com/office/officeart/2005/8/layout/vList5"/>
    <dgm:cxn modelId="{61E69BAD-5761-45CA-8676-C5EE676296D3}" type="presParOf" srcId="{87AD4600-7627-4EBF-9981-1A80BFEF21FC}" destId="{8A894408-D064-455B-87B4-FCD3D2AE2024}" srcOrd="6" destOrd="0" presId="urn:microsoft.com/office/officeart/2005/8/layout/vList5"/>
    <dgm:cxn modelId="{1B287E11-3E76-4A14-9FB6-B694CD7ACC00}" type="presParOf" srcId="{8A894408-D064-455B-87B4-FCD3D2AE2024}" destId="{E290260A-2818-422D-A17A-7ED4D0C3B4AC}" srcOrd="0" destOrd="0" presId="urn:microsoft.com/office/officeart/2005/8/layout/vList5"/>
    <dgm:cxn modelId="{EC4888D4-F95B-432C-8FA9-93F351519158}" type="presParOf" srcId="{8A894408-D064-455B-87B4-FCD3D2AE2024}" destId="{CBB7B8B4-D292-4CEA-BD71-B62DACDC9BC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0937D9-F660-4186-A052-52B0252BAE5E}">
      <dsp:nvSpPr>
        <dsp:cNvPr id="0" name=""/>
        <dsp:cNvSpPr/>
      </dsp:nvSpPr>
      <dsp:spPr>
        <a:xfrm rot="5400000">
          <a:off x="3859562" y="-1683537"/>
          <a:ext cx="1083722" cy="4709335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Määritellään</a:t>
          </a:r>
          <a:r>
            <a:rPr lang="en-US" sz="2100" kern="1200" dirty="0"/>
            <a:t> </a:t>
          </a:r>
          <a:r>
            <a:rPr lang="en-US" sz="2100" kern="1200" dirty="0" err="1"/>
            <a:t>syntymän</a:t>
          </a:r>
          <a:r>
            <a:rPr lang="en-US" sz="2100" kern="1200" dirty="0"/>
            <a:t> </a:t>
          </a:r>
          <a:r>
            <a:rPr lang="en-US" sz="2100" kern="1200" dirty="0" err="1"/>
            <a:t>jälkeen</a:t>
          </a:r>
          <a:r>
            <a:rPr lang="en-US" sz="2100" kern="1200" dirty="0"/>
            <a:t> </a:t>
          </a:r>
          <a:r>
            <a:rPr lang="en-US" sz="2100" kern="1200" dirty="0" err="1"/>
            <a:t>ulkoisten</a:t>
          </a:r>
          <a:r>
            <a:rPr lang="en-US" sz="2100" kern="1200" dirty="0"/>
            <a:t> </a:t>
          </a:r>
          <a:r>
            <a:rPr lang="en-US" sz="2100" kern="1200" dirty="0" err="1"/>
            <a:t>sukupuolielinten</a:t>
          </a:r>
          <a:r>
            <a:rPr lang="en-US" sz="2100" kern="1200" dirty="0"/>
            <a:t> </a:t>
          </a:r>
          <a:r>
            <a:rPr lang="en-US" sz="2100" kern="1200" dirty="0" err="1"/>
            <a:t>perusteella</a:t>
          </a:r>
          <a:endParaRPr lang="en-US" sz="2100" kern="1200" dirty="0"/>
        </a:p>
      </dsp:txBody>
      <dsp:txXfrm rot="-5400000">
        <a:off x="2046756" y="182172"/>
        <a:ext cx="4656432" cy="977916"/>
      </dsp:txXfrm>
    </dsp:sp>
    <dsp:sp modelId="{8994979A-31A6-48EF-853A-7D0412AE5824}">
      <dsp:nvSpPr>
        <dsp:cNvPr id="0" name=""/>
        <dsp:cNvSpPr/>
      </dsp:nvSpPr>
      <dsp:spPr>
        <a:xfrm>
          <a:off x="155" y="164"/>
          <a:ext cx="2045317" cy="13546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Biologinen</a:t>
          </a:r>
          <a:r>
            <a:rPr lang="en-US" sz="2400" kern="1200" dirty="0"/>
            <a:t> </a:t>
          </a:r>
          <a:r>
            <a:rPr lang="en-US" sz="2400" kern="1200" dirty="0" err="1"/>
            <a:t>sukupuoli</a:t>
          </a:r>
          <a:endParaRPr lang="en-US" sz="2400" kern="1200" dirty="0"/>
        </a:p>
      </dsp:txBody>
      <dsp:txXfrm>
        <a:off x="66284" y="66293"/>
        <a:ext cx="1913059" cy="1222395"/>
      </dsp:txXfrm>
    </dsp:sp>
    <dsp:sp modelId="{D4A342B9-7596-4C75-A3A9-4399B2DC4CB8}">
      <dsp:nvSpPr>
        <dsp:cNvPr id="0" name=""/>
        <dsp:cNvSpPr/>
      </dsp:nvSpPr>
      <dsp:spPr>
        <a:xfrm rot="5400000">
          <a:off x="3869211" y="-242273"/>
          <a:ext cx="1083722" cy="4684302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Väestörekisteriin</a:t>
          </a:r>
          <a:r>
            <a:rPr lang="en-US" sz="2100" kern="1200" dirty="0"/>
            <a:t> </a:t>
          </a:r>
          <a:r>
            <a:rPr lang="en-US" sz="2100" kern="1200" dirty="0" err="1"/>
            <a:t>kirjatut</a:t>
          </a:r>
          <a:r>
            <a:rPr lang="en-US" sz="2100" kern="1200" dirty="0"/>
            <a:t> </a:t>
          </a:r>
          <a:r>
            <a:rPr lang="en-US" sz="2100" kern="1200" dirty="0" err="1"/>
            <a:t>henkilötiedot</a:t>
          </a:r>
          <a:endParaRPr lang="en-US" sz="2100" kern="1200" dirty="0"/>
        </a:p>
      </dsp:txBody>
      <dsp:txXfrm rot="-5400000">
        <a:off x="2068922" y="1610919"/>
        <a:ext cx="4631399" cy="977916"/>
      </dsp:txXfrm>
    </dsp:sp>
    <dsp:sp modelId="{1A20C240-3CC3-4989-A08F-6EACB0F49AE6}">
      <dsp:nvSpPr>
        <dsp:cNvPr id="0" name=""/>
        <dsp:cNvSpPr/>
      </dsp:nvSpPr>
      <dsp:spPr>
        <a:xfrm>
          <a:off x="155" y="1422550"/>
          <a:ext cx="2068766" cy="13546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Juridinen sukupuoli</a:t>
          </a:r>
        </a:p>
      </dsp:txBody>
      <dsp:txXfrm>
        <a:off x="66284" y="1488679"/>
        <a:ext cx="1936508" cy="1222395"/>
      </dsp:txXfrm>
    </dsp:sp>
    <dsp:sp modelId="{FE39DA32-F42F-4F8F-9211-017D44C039E8}">
      <dsp:nvSpPr>
        <dsp:cNvPr id="0" name=""/>
        <dsp:cNvSpPr/>
      </dsp:nvSpPr>
      <dsp:spPr>
        <a:xfrm rot="5400000">
          <a:off x="3848462" y="1157586"/>
          <a:ext cx="1083722" cy="4729353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Vallalla</a:t>
          </a:r>
          <a:r>
            <a:rPr lang="en-US" sz="2100" kern="1200" dirty="0"/>
            <a:t> </a:t>
          </a:r>
          <a:r>
            <a:rPr lang="en-US" sz="2100" kern="1200" dirty="0" err="1"/>
            <a:t>olevat</a:t>
          </a:r>
          <a:r>
            <a:rPr lang="en-US" sz="2100" kern="1200" dirty="0"/>
            <a:t> </a:t>
          </a:r>
          <a:r>
            <a:rPr lang="en-US" sz="2100" kern="1200" dirty="0" err="1"/>
            <a:t>käsitykset</a:t>
          </a:r>
          <a:r>
            <a:rPr lang="en-US" sz="2100" kern="1200" dirty="0"/>
            <a:t> ja </a:t>
          </a:r>
          <a:r>
            <a:rPr lang="en-US" sz="2100" kern="1200" dirty="0" err="1"/>
            <a:t>odotukset</a:t>
          </a:r>
          <a:r>
            <a:rPr lang="en-US" sz="2100" kern="1200" dirty="0"/>
            <a:t>: </a:t>
          </a:r>
          <a:r>
            <a:rPr lang="en-US" sz="2100" kern="1200" dirty="0" err="1"/>
            <a:t>sukupuoliroolit</a:t>
          </a:r>
          <a:r>
            <a:rPr lang="en-US" sz="2100" kern="1200" dirty="0"/>
            <a:t>, </a:t>
          </a:r>
          <a:r>
            <a:rPr lang="en-US" sz="2100" kern="1200" dirty="0" err="1"/>
            <a:t>velvollisuudet</a:t>
          </a:r>
          <a:r>
            <a:rPr lang="en-US" sz="2100" kern="1200" dirty="0"/>
            <a:t>, </a:t>
          </a:r>
          <a:r>
            <a:rPr lang="en-US" sz="2100" kern="1200" dirty="0" err="1"/>
            <a:t>pukeutuminen</a:t>
          </a:r>
          <a:endParaRPr lang="en-US" sz="2100" kern="1200" dirty="0"/>
        </a:p>
      </dsp:txBody>
      <dsp:txXfrm rot="-5400000">
        <a:off x="2025647" y="3033305"/>
        <a:ext cx="4676450" cy="977916"/>
      </dsp:txXfrm>
    </dsp:sp>
    <dsp:sp modelId="{EA907890-6820-4C54-9B63-9B7F86E1810F}">
      <dsp:nvSpPr>
        <dsp:cNvPr id="0" name=""/>
        <dsp:cNvSpPr/>
      </dsp:nvSpPr>
      <dsp:spPr>
        <a:xfrm>
          <a:off x="22163" y="2853051"/>
          <a:ext cx="2025491" cy="13546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Kulttuurinen</a:t>
          </a:r>
          <a:r>
            <a:rPr lang="en-US" sz="2400" kern="1200" dirty="0"/>
            <a:t> ja </a:t>
          </a:r>
          <a:r>
            <a:rPr lang="en-US" sz="2400" kern="1200" dirty="0" err="1"/>
            <a:t>sosiaalinen</a:t>
          </a:r>
          <a:r>
            <a:rPr lang="en-US" sz="2400" kern="1200" dirty="0"/>
            <a:t> </a:t>
          </a:r>
          <a:r>
            <a:rPr lang="en-US" sz="2400" kern="1200" dirty="0" err="1"/>
            <a:t>sukupuoli</a:t>
          </a:r>
          <a:endParaRPr lang="en-US" sz="2400" kern="1200" dirty="0"/>
        </a:p>
      </dsp:txBody>
      <dsp:txXfrm>
        <a:off x="88292" y="2919180"/>
        <a:ext cx="1893233" cy="1222395"/>
      </dsp:txXfrm>
    </dsp:sp>
    <dsp:sp modelId="{CBB7B8B4-D292-4CEA-BD71-B62DACDC9BC8}">
      <dsp:nvSpPr>
        <dsp:cNvPr id="0" name=""/>
        <dsp:cNvSpPr/>
      </dsp:nvSpPr>
      <dsp:spPr>
        <a:xfrm rot="5400000">
          <a:off x="3717732" y="2635107"/>
          <a:ext cx="1405989" cy="467042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Oma </a:t>
          </a:r>
          <a:r>
            <a:rPr lang="en-US" sz="2000" kern="1200" dirty="0" err="1"/>
            <a:t>kokemus</a:t>
          </a:r>
          <a:r>
            <a:rPr lang="en-US" sz="2000" kern="1200" dirty="0"/>
            <a:t>: </a:t>
          </a:r>
          <a:r>
            <a:rPr lang="en-US" sz="2000" kern="1200" dirty="0" err="1"/>
            <a:t>sukupuoli-identiteetti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Nainen</a:t>
          </a:r>
          <a:r>
            <a:rPr lang="en-US" sz="2000" kern="1200" dirty="0"/>
            <a:t>/</a:t>
          </a:r>
          <a:r>
            <a:rPr lang="en-US" sz="2000" kern="1200" dirty="0" err="1"/>
            <a:t>mies</a:t>
          </a:r>
          <a:r>
            <a:rPr lang="en-US" sz="2000" kern="1200" dirty="0"/>
            <a:t>, </a:t>
          </a:r>
          <a:r>
            <a:rPr lang="en-US" sz="2000" kern="1200" dirty="0" err="1"/>
            <a:t>sekä</a:t>
          </a:r>
          <a:r>
            <a:rPr lang="en-US" sz="2000" kern="1200" dirty="0"/>
            <a:t> </a:t>
          </a:r>
          <a:r>
            <a:rPr lang="en-US" sz="2000" kern="1200" dirty="0" err="1"/>
            <a:t>nainen</a:t>
          </a:r>
          <a:r>
            <a:rPr lang="en-US" sz="2000" kern="1200" dirty="0"/>
            <a:t> </a:t>
          </a:r>
          <a:r>
            <a:rPr lang="en-US" sz="2000" kern="1200" dirty="0" err="1"/>
            <a:t>että</a:t>
          </a:r>
          <a:r>
            <a:rPr lang="en-US" sz="2000" kern="1200" dirty="0"/>
            <a:t> </a:t>
          </a:r>
          <a:r>
            <a:rPr lang="en-US" sz="2000" kern="1200" dirty="0" err="1"/>
            <a:t>mies</a:t>
          </a:r>
          <a:r>
            <a:rPr lang="en-US" sz="2000" kern="1200" dirty="0"/>
            <a:t>, </a:t>
          </a:r>
          <a:r>
            <a:rPr lang="en-US" sz="2000" kern="1200" dirty="0" err="1"/>
            <a:t>muunsukupuolinen</a:t>
          </a:r>
          <a:r>
            <a:rPr lang="en-US" sz="2000" kern="1200" dirty="0"/>
            <a:t>, </a:t>
          </a:r>
          <a:r>
            <a:rPr lang="en-US" sz="2000" kern="1200" dirty="0" err="1"/>
            <a:t>intersukupuolinen</a:t>
          </a:r>
          <a:r>
            <a:rPr lang="en-US" sz="2000" kern="1200" dirty="0"/>
            <a:t>, </a:t>
          </a:r>
          <a:r>
            <a:rPr lang="en-US" sz="2000" kern="1200" dirty="0" err="1"/>
            <a:t>sukupuoleton</a:t>
          </a:r>
          <a:endParaRPr lang="en-US" sz="20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/>
        </a:p>
      </dsp:txBody>
      <dsp:txXfrm rot="-5400000">
        <a:off x="2085517" y="4335958"/>
        <a:ext cx="4601785" cy="1268719"/>
      </dsp:txXfrm>
    </dsp:sp>
    <dsp:sp modelId="{E290260A-2818-422D-A17A-7ED4D0C3B4AC}">
      <dsp:nvSpPr>
        <dsp:cNvPr id="0" name=""/>
        <dsp:cNvSpPr/>
      </dsp:nvSpPr>
      <dsp:spPr>
        <a:xfrm>
          <a:off x="9608" y="4248802"/>
          <a:ext cx="2085361" cy="13546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Psyykkinen</a:t>
          </a:r>
          <a:r>
            <a:rPr lang="en-US" sz="2400" kern="1200" dirty="0"/>
            <a:t> </a:t>
          </a:r>
          <a:r>
            <a:rPr lang="en-US" sz="2400" kern="1200" dirty="0" err="1"/>
            <a:t>sukupuoli</a:t>
          </a:r>
          <a:endParaRPr lang="en-US" sz="2400" kern="1200" dirty="0"/>
        </a:p>
      </dsp:txBody>
      <dsp:txXfrm>
        <a:off x="75737" y="4314931"/>
        <a:ext cx="1953103" cy="12223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D0C938-A6A4-47A5-B4F8-CAE034EB8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EC622C3-2AEF-46A3-97FB-FFB8A4A56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9EE95CF-C53F-4B8B-82AA-198C45DF2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62099A0-6E38-4DAF-8957-86901E09F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3FB81D-E4ED-4D38-BD4C-645A5D764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204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6A6073-A5C5-401D-9879-BE4571EF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CCBD65-D55D-4004-AD74-6437CA90B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5356FE-6745-493C-87EB-0D3811BAC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178DF42-A88D-4938-AC5E-9DA5083C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89639-0CE2-4982-BC74-1B21E264A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1132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DFCD13-96E5-47AB-B991-59E515DFD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63E947A-6615-45FC-B4DB-33310DA04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D2BD57-4EDF-4F93-BC05-6E01AE5E8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E317A57-90FB-4219-B90B-E2E342EFC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519FF51-EEB1-493F-85CE-A15F861C6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854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9F54BE-E13A-4652-8056-588A68382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83714E-CAE4-45E3-ADB0-BEB1C568A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C8D0D33-086B-431C-BE36-3200E01B7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CB0675-559F-4998-8AAB-376E6BAE6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435297-5CAE-4E32-9157-B3D064644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57C3849-9BC9-4747-9106-D0E2C01B6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301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8BC4D3-E97C-4F91-9222-2DAEEF33E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13D4D5B-A280-4D6A-A4E3-00AF38540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2B5BE90-621B-47B9-BC04-E051EE4F5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538900-D018-44F2-9A80-67A108EC87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B27AA3C-2824-4EB3-90BA-2F25A9F690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E840C5B-D87B-4B20-9C35-47B44D8C8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ECDA33B-9A56-4596-9709-9E8E23319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F9DB9D3-2697-4EF3-A1D1-C9633D87A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714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BDD9FC-AC3B-481E-A5B3-3451D7B0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E8E7099-D788-426D-AAF4-ADC76C889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18582C0-5E31-455B-AB73-4A884DCEB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88C8A73-DE15-47A7-8CC2-B837FA58C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47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AD3951F-6780-449C-9ECC-258DB4889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4974955-BEEA-4731-B721-5FA34AF7F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C4AD32D-E148-4644-8BCB-677A4FB3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721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95596E-0C59-4FDB-92AE-7F60410D5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C5BE57-FC8D-4244-815A-6E4D7B73B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AD08C5C-D964-4CAB-8A40-69EF505F5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F55A3ED-2D7F-46CE-B2F6-8B81DDA26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DAF547C-280C-4139-88F2-163116D95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3905C8D-A0DB-4E74-9399-7C59A1F77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552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DDD452-95DB-4BAF-BE33-C66BDC509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F8FE047-26AC-4762-A661-5159546E87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2FD615B-A08C-424F-A92F-07D6A450D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087CA39-7FAC-4D58-AD88-10194A1CD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C6912D2-1F28-49F9-8E05-00F9FF3EA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FF764F6-D913-4A0D-932C-A55519919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7159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85CD7D-0370-4ED1-A93A-271AC9BE8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22029BA-4100-473A-9DF1-BC7FDEAA9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755265-DAF5-4A91-8E05-0F7C98ECF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A61078A-45B2-4271-AF6B-F4CC94538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BD1D1BA-12CE-4976-983D-559313E9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757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EA14F50-E645-4BEE-AD0B-77B78240B4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404057D-1197-45B0-B39D-F163A975E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C039C65-79B8-49FA-9C1E-2ED94448E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1FF44E7-4B22-4451-A045-18CFF91E1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F09BBA-FE1E-487B-9F19-43A82861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1073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D0A4B-1219-4162-8BDC-3D7DCA2C4A3A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62738-6F1B-4B75-8424-5F51E70AC49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17509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B1A68-E9C6-4DA8-A4E5-9D1A50620484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658F7-5CB4-421E-A8D0-1BF7EA960A6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81649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25654-1696-4BBA-BFA3-901B4112A742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958E9-28A0-439A-8660-3175C0C3EAF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068210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65E9E-17B3-4590-9268-5E46667BF59B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1A0DF-1348-4C81-9FE1-C0F61229D7C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240479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1CCA7-B25D-4B39-8033-A683D16270D7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B4AC1-A430-48F2-A4FC-D2580762AC0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92933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1C2C2-AC29-47E7-B321-723AF58E9FDD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4D4D2-7DD5-4AF5-AB29-80879A395D2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62240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DF75B-96E4-472A-986A-739F6B02C224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449A7-1C9C-44F4-BCCC-014BD410148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21198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F2B16-D02E-48EE-A9CD-756C03D521AF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4DE34-0369-4E80-96C5-1936443AC97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420832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C1466-999B-4983-B989-BAD27D392AC6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1E61E-423A-450D-AFC2-BD9BB566227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0891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57873-DB1E-4C48-886C-05EFD3BC5C95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64D5F-C426-473E-9FF4-CAFC00596B9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75173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56489-A8D1-4EB0-897C-9759A9471FC8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0A37C-9233-4F33-8B48-F71620A6CFF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27984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D0A4B-1219-4162-8BDC-3D7DCA2C4A3A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62738-6F1B-4B75-8424-5F51E70AC49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509645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B1A68-E9C6-4DA8-A4E5-9D1A50620484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658F7-5CB4-421E-A8D0-1BF7EA960A6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837121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25654-1696-4BBA-BFA3-901B4112A742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958E9-28A0-439A-8660-3175C0C3EAF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160042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65E9E-17B3-4590-9268-5E46667BF59B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1A0DF-1348-4C81-9FE1-C0F61229D7C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70890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1CCA7-B25D-4B39-8033-A683D16270D7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B4AC1-A430-48F2-A4FC-D2580762AC0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229725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1C2C2-AC29-47E7-B321-723AF58E9FDD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4D4D2-7DD5-4AF5-AB29-80879A395D2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2229977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DF75B-96E4-472A-986A-739F6B02C224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449A7-1C9C-44F4-BCCC-014BD410148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1493893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F2B16-D02E-48EE-A9CD-756C03D521AF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4DE34-0369-4E80-96C5-1936443AC97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116318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C1466-999B-4983-B989-BAD27D392AC6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1E61E-423A-450D-AFC2-BD9BB566227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47318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57873-DB1E-4C48-886C-05EFD3BC5C95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64D5F-C426-473E-9FF4-CAFC00596B9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500512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56489-A8D1-4EB0-897C-9759A9471FC8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0A37C-9233-4F33-8B48-F71620A6CFF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53575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70D1B25-EF7D-4ED1-AB14-1907C2E08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13FBB3-515D-4816-ACE0-4D4C73F65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95F16E7-F147-4DA7-8D75-52ECCB2415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86952-C1A2-4DC7-9C23-04EB90F1028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2394DA4-D522-43C5-AEC6-740A1C6C8F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A4622D-7BAE-45F5-8CE2-64D942916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085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103B17D-E746-4E6A-A2FC-9B20FE93AA09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302306E-E29E-4017-B784-1D0A7078ECB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7400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103B17D-E746-4E6A-A2FC-9B20FE93AA09}" type="datetimeFigureOut">
              <a:rPr lang="fi-FI"/>
              <a:pPr>
                <a:defRPr/>
              </a:pPr>
              <a:t>9.9.2026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302306E-E29E-4017-B784-1D0A7078ECB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22249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henkilö, hymyileminen&#10;&#10;Kuvaus luotu automaattisesti">
            <a:extLst>
              <a:ext uri="{FF2B5EF4-FFF2-40B4-BE49-F238E27FC236}">
                <a16:creationId xmlns:a16="http://schemas.microsoft.com/office/drawing/2014/main" id="{CD4ED57D-ABCE-41EE-8E29-AF1FB2FC25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2" t="9091" r="2" b="2"/>
          <a:stretch/>
        </p:blipFill>
        <p:spPr>
          <a:xfrm>
            <a:off x="0" y="0"/>
            <a:ext cx="866849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8184386-9606-457E-B283-48B1E310B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9840" y="1122363"/>
            <a:ext cx="5532120" cy="2900997"/>
          </a:xfrm>
        </p:spPr>
        <p:txBody>
          <a:bodyPr anchor="b">
            <a:normAutofit/>
          </a:bodyPr>
          <a:lstStyle/>
          <a:p>
            <a:pPr algn="l"/>
            <a:r>
              <a:rPr lang="fi-FI" sz="5400" dirty="0"/>
              <a:t>Seksuaali- ja lisääntymisterveys</a:t>
            </a:r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427ADD87-8BB4-4D05-B994-DBF39991D6A5}"/>
              </a:ext>
            </a:extLst>
          </p:cNvPr>
          <p:cNvSpPr txBox="1"/>
          <p:nvPr/>
        </p:nvSpPr>
        <p:spPr>
          <a:xfrm>
            <a:off x="-361117" y="118821"/>
            <a:ext cx="4433887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Unsplash.com/Sharon McCutcheon</a:t>
            </a:r>
          </a:p>
        </p:txBody>
      </p:sp>
    </p:spTree>
    <p:extLst>
      <p:ext uri="{BB962C8B-B14F-4D97-AF65-F5344CB8AC3E}">
        <p14:creationId xmlns:p14="http://schemas.microsoft.com/office/powerpoint/2010/main" val="61174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>
          <a:xfrm>
            <a:off x="1703389" y="2060575"/>
            <a:ext cx="2808287" cy="2952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800" dirty="0">
                <a:solidFill>
                  <a:prstClr val="black"/>
                </a:solidFill>
                <a:latin typeface="Calibri"/>
              </a:rPr>
              <a:t>Biologiaa – KEHO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000" dirty="0" err="1">
                <a:solidFill>
                  <a:prstClr val="black"/>
                </a:solidFill>
                <a:latin typeface="Calibri"/>
              </a:rPr>
              <a:t>-Kasvua</a:t>
            </a:r>
            <a:r>
              <a:rPr lang="fi-FI" sz="2000" dirty="0">
                <a:solidFill>
                  <a:prstClr val="black"/>
                </a:solidFill>
                <a:latin typeface="Calibri"/>
              </a:rPr>
              <a:t> ja kehitystä mieheksi ja naiseksi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000" dirty="0" err="1">
                <a:solidFill>
                  <a:prstClr val="black"/>
                </a:solidFill>
                <a:latin typeface="Calibri"/>
              </a:rPr>
              <a:t>-biol</a:t>
            </a:r>
            <a:r>
              <a:rPr lang="fi-FI" sz="2000" dirty="0">
                <a:solidFill>
                  <a:prstClr val="black"/>
                </a:solidFill>
                <a:latin typeface="Calibri"/>
              </a:rPr>
              <a:t>. ja </a:t>
            </a:r>
            <a:r>
              <a:rPr lang="fi-FI" sz="2000" dirty="0" err="1">
                <a:solidFill>
                  <a:prstClr val="black"/>
                </a:solidFill>
                <a:latin typeface="Calibri"/>
              </a:rPr>
              <a:t>fysiol.tarpeet</a:t>
            </a:r>
            <a:endParaRPr lang="fi-FI" sz="2000" dirty="0">
              <a:solidFill>
                <a:prstClr val="black"/>
              </a:solidFill>
              <a:latin typeface="Calibri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000" dirty="0">
                <a:solidFill>
                  <a:prstClr val="black"/>
                </a:solidFill>
                <a:latin typeface="Calibri"/>
              </a:rPr>
              <a:t>-sukupuoli, </a:t>
            </a:r>
            <a:r>
              <a:rPr lang="fi-FI" sz="2000" dirty="0" err="1">
                <a:solidFill>
                  <a:prstClr val="black"/>
                </a:solidFill>
                <a:latin typeface="Calibri"/>
              </a:rPr>
              <a:t>hormoonit</a:t>
            </a:r>
            <a:r>
              <a:rPr lang="fi-FI" sz="20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fi-FI" sz="2000" dirty="0" err="1">
                <a:solidFill>
                  <a:prstClr val="black"/>
                </a:solidFill>
                <a:latin typeface="Calibri"/>
              </a:rPr>
              <a:t>sp-elimet</a:t>
            </a:r>
            <a:r>
              <a:rPr lang="fi-FI" sz="2000" dirty="0">
                <a:solidFill>
                  <a:prstClr val="black"/>
                </a:solidFill>
                <a:latin typeface="Calibri"/>
              </a:rPr>
              <a:t>, lisääntyminen</a:t>
            </a:r>
          </a:p>
        </p:txBody>
      </p:sp>
      <p:sp>
        <p:nvSpPr>
          <p:cNvPr id="7" name="Suorakulmio 6"/>
          <p:cNvSpPr/>
          <p:nvPr/>
        </p:nvSpPr>
        <p:spPr>
          <a:xfrm>
            <a:off x="4656139" y="1052513"/>
            <a:ext cx="2879725" cy="3168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800" dirty="0">
                <a:solidFill>
                  <a:prstClr val="black"/>
                </a:solidFill>
                <a:latin typeface="Calibri"/>
              </a:rPr>
              <a:t>Tunteita ja tuntemuksia – PSYYKE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000" dirty="0">
                <a:solidFill>
                  <a:prstClr val="black"/>
                </a:solidFill>
                <a:latin typeface="Calibri"/>
              </a:rPr>
              <a:t>-seksuaali-identiteetti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000" dirty="0" err="1">
                <a:solidFill>
                  <a:prstClr val="black"/>
                </a:solidFill>
                <a:latin typeface="Calibri"/>
              </a:rPr>
              <a:t>-rakastaa</a:t>
            </a:r>
            <a:r>
              <a:rPr lang="fi-FI" sz="2000" dirty="0">
                <a:solidFill>
                  <a:prstClr val="black"/>
                </a:solidFill>
                <a:latin typeface="Calibri"/>
              </a:rPr>
              <a:t>, olla rakastettu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000" dirty="0">
                <a:solidFill>
                  <a:prstClr val="black"/>
                </a:solidFill>
                <a:latin typeface="Calibri"/>
              </a:rPr>
              <a:t>-turvallisuuden tarpeet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000" dirty="0">
                <a:solidFill>
                  <a:prstClr val="black"/>
                </a:solidFill>
                <a:latin typeface="Calibri"/>
              </a:rPr>
              <a:t>-arvostuksen ja </a:t>
            </a:r>
            <a:r>
              <a:rPr lang="fi-FI" sz="2000" dirty="0" err="1">
                <a:solidFill>
                  <a:prstClr val="black"/>
                </a:solidFill>
                <a:latin typeface="Calibri"/>
              </a:rPr>
              <a:t>itsensätoteuttamisen</a:t>
            </a:r>
            <a:r>
              <a:rPr lang="fi-FI" sz="2000" dirty="0">
                <a:solidFill>
                  <a:prstClr val="black"/>
                </a:solidFill>
                <a:latin typeface="Calibri"/>
              </a:rPr>
              <a:t> tarpeet</a:t>
            </a:r>
          </a:p>
        </p:txBody>
      </p:sp>
      <p:sp>
        <p:nvSpPr>
          <p:cNvPr id="8" name="Suorakulmio 7"/>
          <p:cNvSpPr/>
          <p:nvPr/>
        </p:nvSpPr>
        <p:spPr>
          <a:xfrm>
            <a:off x="7680325" y="2060575"/>
            <a:ext cx="2808288" cy="3024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800" dirty="0">
                <a:solidFill>
                  <a:prstClr val="black"/>
                </a:solidFill>
                <a:latin typeface="Calibri"/>
              </a:rPr>
              <a:t>Järkeä – SOSIAALINEN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i-FI" sz="2000" dirty="0">
                <a:solidFill>
                  <a:prstClr val="black"/>
                </a:solidFill>
                <a:latin typeface="Calibri"/>
              </a:rPr>
              <a:t>Sosiaalinen perintö, säännöt, opitut asenteet ja käyttäytyminen -&gt; arvot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fi-FI" sz="2000" dirty="0">
                <a:solidFill>
                  <a:prstClr val="black"/>
                </a:solidFill>
                <a:latin typeface="Calibri"/>
              </a:rPr>
              <a:t> vuorovaikutus toisiin ihmisiin ja yhteiskuntaan</a:t>
            </a:r>
          </a:p>
        </p:txBody>
      </p:sp>
      <p:sp>
        <p:nvSpPr>
          <p:cNvPr id="2053" name="Tekstikehys 8"/>
          <p:cNvSpPr txBox="1">
            <a:spLocks noChangeArrowheads="1"/>
          </p:cNvSpPr>
          <p:nvPr/>
        </p:nvSpPr>
        <p:spPr bwMode="auto">
          <a:xfrm>
            <a:off x="3216275" y="260350"/>
            <a:ext cx="64087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SEKSUAALISUUS - voimavara</a:t>
            </a:r>
          </a:p>
        </p:txBody>
      </p:sp>
      <p:sp>
        <p:nvSpPr>
          <p:cNvPr id="10" name="Tekstikehys 9"/>
          <p:cNvSpPr txBox="1">
            <a:spLocks noChangeArrowheads="1"/>
          </p:cNvSpPr>
          <p:nvPr/>
        </p:nvSpPr>
        <p:spPr bwMode="auto">
          <a:xfrm>
            <a:off x="4008438" y="5661025"/>
            <a:ext cx="4464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Terveessä seksuaalisuudessa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toimivat yhdessä</a:t>
            </a:r>
          </a:p>
        </p:txBody>
      </p:sp>
      <p:sp>
        <p:nvSpPr>
          <p:cNvPr id="11" name="Kaareutuva nuoli 10"/>
          <p:cNvSpPr/>
          <p:nvPr/>
        </p:nvSpPr>
        <p:spPr>
          <a:xfrm>
            <a:off x="6527800" y="4652964"/>
            <a:ext cx="1081088" cy="936625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323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Kaareutuva nuoli 12"/>
          <p:cNvSpPr/>
          <p:nvPr/>
        </p:nvSpPr>
        <p:spPr>
          <a:xfrm flipH="1">
            <a:off x="4656138" y="4652964"/>
            <a:ext cx="1079500" cy="936625"/>
          </a:xfrm>
          <a:prstGeom prst="bentArrow">
            <a:avLst>
              <a:gd name="adj1" fmla="val 25000"/>
              <a:gd name="adj2" fmla="val 25514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Ylänuoli 13"/>
          <p:cNvSpPr/>
          <p:nvPr/>
        </p:nvSpPr>
        <p:spPr>
          <a:xfrm>
            <a:off x="5880100" y="4437064"/>
            <a:ext cx="431800" cy="11525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704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i 1"/>
          <p:cNvSpPr/>
          <p:nvPr/>
        </p:nvSpPr>
        <p:spPr>
          <a:xfrm>
            <a:off x="2981324" y="19513"/>
            <a:ext cx="6174582" cy="373089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800" dirty="0">
                <a:solidFill>
                  <a:prstClr val="black"/>
                </a:solidFill>
                <a:latin typeface="Calibri"/>
              </a:rPr>
              <a:t>Seksuaali-identiteetti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400" dirty="0">
                <a:solidFill>
                  <a:prstClr val="black"/>
                </a:solidFill>
                <a:latin typeface="Calibri"/>
              </a:rPr>
              <a:t>-yksilön käsitys omasta seksuaalisuudestaan: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400" dirty="0">
                <a:solidFill>
                  <a:prstClr val="black"/>
                </a:solidFill>
              </a:rPr>
              <a:t>Millaiseksi seksuaaliseksi olennoksi ihminen mieltää itsensä, millaiset asiat hän kokee seksuaalisuudessa tärkeiksi ja millä tavalla  hän ilmentää seksuaalisuuttaan</a:t>
            </a:r>
            <a:endParaRPr lang="fi-FI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Ellipsi 2"/>
          <p:cNvSpPr/>
          <p:nvPr/>
        </p:nvSpPr>
        <p:spPr>
          <a:xfrm>
            <a:off x="305067" y="3939382"/>
            <a:ext cx="5086878" cy="280828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800" dirty="0">
                <a:solidFill>
                  <a:prstClr val="black"/>
                </a:solidFill>
                <a:latin typeface="Calibri"/>
              </a:rPr>
              <a:t>Sukupuoli-identiteetti eli seksuaalinen minäkuva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000" dirty="0">
                <a:solidFill>
                  <a:prstClr val="black"/>
                </a:solidFill>
                <a:latin typeface="Calibri"/>
              </a:rPr>
              <a:t>Miten kokee oman sukupuolensa</a:t>
            </a:r>
          </a:p>
        </p:txBody>
      </p:sp>
      <p:sp>
        <p:nvSpPr>
          <p:cNvPr id="4" name="Ellipsi 3"/>
          <p:cNvSpPr/>
          <p:nvPr/>
        </p:nvSpPr>
        <p:spPr>
          <a:xfrm>
            <a:off x="6736293" y="3866357"/>
            <a:ext cx="5092169" cy="288131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800" dirty="0">
                <a:solidFill>
                  <a:prstClr val="black"/>
                </a:solidFill>
                <a:latin typeface="Calibri"/>
              </a:rPr>
              <a:t>Seksuaalinen suuntautuminen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400" dirty="0">
                <a:solidFill>
                  <a:prstClr val="black"/>
                </a:solidFill>
                <a:latin typeface="Calibri"/>
              </a:rPr>
              <a:t>- Kehen ihminen ihastuu, rakastuu, tuntee emotionaalista tai eroottista vetovoimaa</a:t>
            </a:r>
          </a:p>
        </p:txBody>
      </p:sp>
      <p:sp>
        <p:nvSpPr>
          <p:cNvPr id="5" name="Nuoli ylös ja alas 4"/>
          <p:cNvSpPr/>
          <p:nvPr/>
        </p:nvSpPr>
        <p:spPr>
          <a:xfrm>
            <a:off x="3911073" y="3510624"/>
            <a:ext cx="271460" cy="47955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Nuoli ylös ja alas 5"/>
          <p:cNvSpPr/>
          <p:nvPr/>
        </p:nvSpPr>
        <p:spPr>
          <a:xfrm>
            <a:off x="7572639" y="3554347"/>
            <a:ext cx="215900" cy="43583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Nuoli vasemmalle ja oikealle 6"/>
          <p:cNvSpPr/>
          <p:nvPr/>
        </p:nvSpPr>
        <p:spPr>
          <a:xfrm flipV="1">
            <a:off x="5640189" y="5112279"/>
            <a:ext cx="856853" cy="38946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i-FI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641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kehys 1"/>
          <p:cNvSpPr txBox="1">
            <a:spLocks noChangeArrowheads="1"/>
          </p:cNvSpPr>
          <p:nvPr/>
        </p:nvSpPr>
        <p:spPr bwMode="auto">
          <a:xfrm>
            <a:off x="1774825" y="476251"/>
            <a:ext cx="864235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sz="28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fi-FI" altLang="fi-FI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Seksuaalisesti terve aikuinen on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fi-FI" altLang="fi-FI" sz="80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i-FI" altLang="fi-FI" sz="2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SINUT ITSENSÄ KANSSA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i-FI" altLang="fi-FI" sz="2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OSAA KOMMUNIKOIDA TOISTEN KANSSA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sz="2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SUKUPUOLESTA RIIPPUMATTA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i-FI" altLang="fi-FI" sz="2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KYKENEE TUNTEMAAN VASTAVUOROISTA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i-FI" altLang="fi-FI" sz="2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SEKSUAALISTA NAUTINTOA JA RAKKAUTTA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i-FI" altLang="fi-FI" sz="2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KUNNIOITTAA TOISEN SEKSUAALIOIKEUKSIA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i-FI" altLang="fi-FI" sz="2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KANTAA VASTUUN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fi-FI" altLang="fi-FI" sz="28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OIKEUTETTU JA OSAA HAKEA TIETOA</a:t>
            </a:r>
          </a:p>
        </p:txBody>
      </p:sp>
      <p:sp>
        <p:nvSpPr>
          <p:cNvPr id="3" name="Tekstikehys 2"/>
          <p:cNvSpPr txBox="1"/>
          <p:nvPr/>
        </p:nvSpPr>
        <p:spPr>
          <a:xfrm>
            <a:off x="1774825" y="4797425"/>
            <a:ext cx="864235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i-FI" sz="2800" dirty="0">
                <a:solidFill>
                  <a:srgbClr val="1F497D">
                    <a:lumMod val="75000"/>
                  </a:srgbClr>
                </a:solidFill>
                <a:latin typeface="Arial" charset="0"/>
                <a:cs typeface="Arial" charset="0"/>
              </a:rPr>
              <a:t>SEKSI ON SEKSUAALISUUDEN ILMENTÄMISTÄ TOIMINNAN, TEKOJEN, AJATUSTEN JA TUNTEIDEN VÄLITYKSELLÄ</a:t>
            </a:r>
          </a:p>
        </p:txBody>
      </p:sp>
    </p:spTree>
    <p:extLst>
      <p:ext uri="{BB962C8B-B14F-4D97-AF65-F5344CB8AC3E}">
        <p14:creationId xmlns:p14="http://schemas.microsoft.com/office/powerpoint/2010/main" val="346491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353891D-8370-4839-8DB8-E18E06E0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904226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 err="1"/>
              <a:t>Seksuaalinen</a:t>
            </a:r>
            <a:r>
              <a:rPr lang="en-US" sz="4000" b="1" dirty="0"/>
              <a:t> </a:t>
            </a:r>
            <a:r>
              <a:rPr lang="en-US" sz="4000" b="1" dirty="0" err="1"/>
              <a:t>itsetunto</a:t>
            </a:r>
            <a:endParaRPr lang="en-US" sz="4000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B352A0-9B77-4494-9494-E390F99694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Tx/>
              <a:buChar char="-"/>
            </a:pPr>
            <a:r>
              <a:rPr lang="en-US" dirty="0" err="1"/>
              <a:t>Itsensä</a:t>
            </a:r>
            <a:r>
              <a:rPr lang="en-US" dirty="0"/>
              <a:t> </a:t>
            </a:r>
            <a:r>
              <a:rPr lang="en-US" dirty="0" err="1"/>
              <a:t>arvostamista</a:t>
            </a:r>
            <a:r>
              <a:rPr lang="en-US" dirty="0"/>
              <a:t> ja </a:t>
            </a:r>
            <a:r>
              <a:rPr lang="en-US" dirty="0" err="1"/>
              <a:t>itsensä</a:t>
            </a:r>
            <a:r>
              <a:rPr lang="en-US" dirty="0"/>
              <a:t> </a:t>
            </a:r>
            <a:r>
              <a:rPr lang="en-US" dirty="0" err="1"/>
              <a:t>riittäväksi</a:t>
            </a:r>
            <a:r>
              <a:rPr lang="en-US" dirty="0"/>
              <a:t> </a:t>
            </a:r>
            <a:r>
              <a:rPr lang="en-US" dirty="0" err="1"/>
              <a:t>kokemista</a:t>
            </a:r>
            <a:endParaRPr lang="en-US" dirty="0"/>
          </a:p>
          <a:p>
            <a:pPr marL="0" indent="0">
              <a:buNone/>
            </a:pPr>
            <a:endParaRPr lang="en-US" sz="1400" dirty="0"/>
          </a:p>
          <a:p>
            <a:pPr>
              <a:buFontTx/>
              <a:buChar char="-"/>
            </a:pPr>
            <a:r>
              <a:rPr lang="en-US" dirty="0"/>
              <a:t>Oman </a:t>
            </a:r>
            <a:r>
              <a:rPr lang="en-US" dirty="0" err="1"/>
              <a:t>seksuaalisuutensa</a:t>
            </a:r>
            <a:r>
              <a:rPr lang="en-US" dirty="0"/>
              <a:t> </a:t>
            </a:r>
            <a:r>
              <a:rPr lang="en-US" dirty="0" err="1"/>
              <a:t>hyväksymistä</a:t>
            </a:r>
            <a:endParaRPr lang="en-US" dirty="0"/>
          </a:p>
          <a:p>
            <a:pPr marL="0" indent="0">
              <a:buNone/>
            </a:pPr>
            <a:endParaRPr lang="en-US" sz="1400" dirty="0"/>
          </a:p>
          <a:p>
            <a:pPr>
              <a:buFontTx/>
              <a:buChar char="-"/>
            </a:pPr>
            <a:r>
              <a:rPr lang="en-US" dirty="0" err="1"/>
              <a:t>Kehittyminen</a:t>
            </a:r>
            <a:r>
              <a:rPr lang="en-US" dirty="0"/>
              <a:t> vie </a:t>
            </a:r>
            <a:r>
              <a:rPr lang="en-US" dirty="0" err="1"/>
              <a:t>aikaa</a:t>
            </a:r>
            <a:endParaRPr lang="en-US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Sisällön paikkamerkki 11">
            <a:extLst>
              <a:ext uri="{FF2B5EF4-FFF2-40B4-BE49-F238E27FC236}">
                <a16:creationId xmlns:a16="http://schemas.microsoft.com/office/drawing/2014/main" id="{91140A06-4379-4FAA-9305-1FFD382B7F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5999" y="1054700"/>
            <a:ext cx="5430915" cy="5255390"/>
          </a:xfrm>
        </p:spPr>
      </p:pic>
    </p:spTree>
    <p:extLst>
      <p:ext uri="{BB962C8B-B14F-4D97-AF65-F5344CB8AC3E}">
        <p14:creationId xmlns:p14="http://schemas.microsoft.com/office/powerpoint/2010/main" val="2436694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B1E629-B524-4F98-A1A6-D622E9BB3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077075" cy="1325563"/>
          </a:xfrm>
        </p:spPr>
        <p:txBody>
          <a:bodyPr>
            <a:normAutofit/>
          </a:bodyPr>
          <a:lstStyle/>
          <a:p>
            <a:r>
              <a:rPr lang="fi-FI" sz="4000" b="1" dirty="0"/>
              <a:t>Seksuaalinen suuntautuminen</a:t>
            </a:r>
          </a:p>
        </p:txBody>
      </p:sp>
      <p:pic>
        <p:nvPicPr>
          <p:cNvPr id="8" name="Sisällön paikkamerkki 7" descr="Kuva, joka sisältää kohteen henkilö, ulko&#10;&#10;Kuvaus luotu automaattisesti">
            <a:extLst>
              <a:ext uri="{FF2B5EF4-FFF2-40B4-BE49-F238E27FC236}">
                <a16:creationId xmlns:a16="http://schemas.microsoft.com/office/drawing/2014/main" id="{60AB1893-F32A-4512-AA23-7433465DEB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1342141"/>
            <a:ext cx="4622800" cy="4834822"/>
          </a:xfr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5AF646-33F9-4273-A2C4-751C5DB60B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84959"/>
            <a:ext cx="6426200" cy="4592003"/>
          </a:xfrm>
        </p:spPr>
        <p:txBody>
          <a:bodyPr/>
          <a:lstStyle/>
          <a:p>
            <a:r>
              <a:rPr lang="fi-FI" dirty="0"/>
              <a:t>Kehen ihminen ihastuu, rakastuu tai tuntee emotionaalista ja/tai eroottista vetovoimaa</a:t>
            </a:r>
          </a:p>
          <a:p>
            <a:r>
              <a:rPr lang="fi-FI" dirty="0"/>
              <a:t>Ei voi tietoisesti valita tai vaihtaa</a:t>
            </a:r>
          </a:p>
          <a:p>
            <a:r>
              <a:rPr lang="fi-FI" dirty="0"/>
              <a:t>Heterot, homot, lesbot, biseksuaalit, aseksuaalit…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10" name="Kuva 9" descr="Kuva, joka sisältää kohteen henkilö, urheilu, värikäs&#10;&#10;Kuvaus luotu automaattisesti">
            <a:extLst>
              <a:ext uri="{FF2B5EF4-FFF2-40B4-BE49-F238E27FC236}">
                <a16:creationId xmlns:a16="http://schemas.microsoft.com/office/drawing/2014/main" id="{ADBDBC78-2822-4F7B-B6EA-15BA3A6B7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515803"/>
            <a:ext cx="6095999" cy="166116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76E8BE57-30D0-475F-9D9D-B69CD5C85379}"/>
              </a:ext>
            </a:extLst>
          </p:cNvPr>
          <p:cNvSpPr txBox="1"/>
          <p:nvPr/>
        </p:nvSpPr>
        <p:spPr>
          <a:xfrm>
            <a:off x="304800" y="6234343"/>
            <a:ext cx="609600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</a:t>
            </a:r>
            <a:r>
              <a:rPr lang="en-US" sz="1400" dirty="0" err="1">
                <a:latin typeface="Abadi Extra Light" panose="020B0604020202020204" pitchFamily="34" charset="0"/>
              </a:rPr>
              <a:t>analuisa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latin typeface="Abadi Extra Light" panose="020B0604020202020204" pitchFamily="34" charset="0"/>
              </a:rPr>
              <a:t>gamboa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9692D9AD-9522-4A44-B426-FF550A783712}"/>
              </a:ext>
            </a:extLst>
          </p:cNvPr>
          <p:cNvSpPr txBox="1"/>
          <p:nvPr/>
        </p:nvSpPr>
        <p:spPr>
          <a:xfrm>
            <a:off x="6766560" y="6262215"/>
            <a:ext cx="331470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Unsplash.com/Levi Saunders</a:t>
            </a:r>
          </a:p>
        </p:txBody>
      </p:sp>
    </p:spTree>
    <p:extLst>
      <p:ext uri="{BB962C8B-B14F-4D97-AF65-F5344CB8AC3E}">
        <p14:creationId xmlns:p14="http://schemas.microsoft.com/office/powerpoint/2010/main" val="173964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55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Sisällön paikkamerkki 7" descr="Kuva, joka sisältää kohteen henkilö, väkijoukko, ulko, henkilöt&#10;&#10;Kuvaus luotu automaattisesti">
            <a:extLst>
              <a:ext uri="{FF2B5EF4-FFF2-40B4-BE49-F238E27FC236}">
                <a16:creationId xmlns:a16="http://schemas.microsoft.com/office/drawing/2014/main" id="{F184DAEE-AE32-4B0C-A321-B47534218E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" r="3884"/>
          <a:stretch/>
        </p:blipFill>
        <p:spPr>
          <a:xfrm>
            <a:off x="7123076" y="1184525"/>
            <a:ext cx="5068923" cy="550081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B0B6B75-B39D-4824-8513-032E20563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863" y="261937"/>
            <a:ext cx="6462722" cy="8825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err="1">
                <a:solidFill>
                  <a:srgbClr val="000000"/>
                </a:solidFill>
              </a:rPr>
              <a:t>Sukupuolen</a:t>
            </a:r>
            <a:r>
              <a:rPr lang="en-US" sz="4800" dirty="0">
                <a:solidFill>
                  <a:srgbClr val="000000"/>
                </a:solidFill>
              </a:rPr>
              <a:t> </a:t>
            </a:r>
            <a:r>
              <a:rPr lang="en-US" sz="4800" dirty="0" err="1">
                <a:solidFill>
                  <a:srgbClr val="000000"/>
                </a:solidFill>
              </a:rPr>
              <a:t>määrittelyä</a:t>
            </a:r>
            <a:endParaRPr lang="en-US" sz="4800" dirty="0">
              <a:solidFill>
                <a:srgbClr val="000000"/>
              </a:solidFill>
            </a:endParaRPr>
          </a:p>
        </p:txBody>
      </p:sp>
      <p:graphicFrame>
        <p:nvGraphicFramePr>
          <p:cNvPr id="21" name="Sisällön paikkamerkki 2">
            <a:extLst>
              <a:ext uri="{FF2B5EF4-FFF2-40B4-BE49-F238E27FC236}">
                <a16:creationId xmlns:a16="http://schemas.microsoft.com/office/drawing/2014/main" id="{83DC3714-23CA-468C-8740-E2F2920C2A7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54011562"/>
              </p:ext>
            </p:extLst>
          </p:nvPr>
        </p:nvGraphicFramePr>
        <p:xfrm>
          <a:off x="183493" y="1081888"/>
          <a:ext cx="6756092" cy="5673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0" name="Tekstiruutu 39">
            <a:extLst>
              <a:ext uri="{FF2B5EF4-FFF2-40B4-BE49-F238E27FC236}">
                <a16:creationId xmlns:a16="http://schemas.microsoft.com/office/drawing/2014/main" id="{18BECDE3-BD3D-4B0A-8B75-FA514D9D1229}"/>
              </a:ext>
            </a:extLst>
          </p:cNvPr>
          <p:cNvSpPr txBox="1"/>
          <p:nvPr/>
        </p:nvSpPr>
        <p:spPr>
          <a:xfrm>
            <a:off x="9022860" y="858245"/>
            <a:ext cx="2985647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Unsplash.com/Jake </a:t>
            </a:r>
            <a:r>
              <a:rPr lang="en-US" sz="1400" dirty="0" err="1">
                <a:latin typeface="Abadi Extra Light" panose="020B0604020202020204" pitchFamily="34" charset="0"/>
              </a:rPr>
              <a:t>Weirick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64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8A08FE5-D708-4193-AA4E-8338A94EA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52183"/>
            <a:ext cx="5257794" cy="202845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 err="1"/>
              <a:t>Sukupuoli</a:t>
            </a:r>
            <a:r>
              <a:rPr lang="en-US" sz="5200" dirty="0"/>
              <a:t> on </a:t>
            </a:r>
            <a:r>
              <a:rPr lang="en-US" sz="5200" dirty="0" err="1"/>
              <a:t>moninainen</a:t>
            </a:r>
            <a:endParaRPr lang="en-US" sz="5200" dirty="0"/>
          </a:p>
        </p:txBody>
      </p:sp>
      <p:pic>
        <p:nvPicPr>
          <p:cNvPr id="5" name="Sisällön paikkamerkki 5" descr="Kuva, joka sisältää kohteen teksti, sisä, värikäs, koristeltu&#10;&#10;Kuvaus luotu automaattisesti">
            <a:extLst>
              <a:ext uri="{FF2B5EF4-FFF2-40B4-BE49-F238E27FC236}">
                <a16:creationId xmlns:a16="http://schemas.microsoft.com/office/drawing/2014/main" id="{7CB6D61B-EE04-479D-8FBA-E92EDE7D76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" r="750"/>
          <a:stretch/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0986B078-D87B-469C-8CC2-463AD8E891CE}"/>
              </a:ext>
            </a:extLst>
          </p:cNvPr>
          <p:cNvSpPr txBox="1"/>
          <p:nvPr/>
        </p:nvSpPr>
        <p:spPr>
          <a:xfrm>
            <a:off x="6095999" y="3223527"/>
            <a:ext cx="593407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2800" dirty="0"/>
              <a:t>Erilaisten sukupuolenkokemusten </a:t>
            </a:r>
          </a:p>
          <a:p>
            <a:pPr marL="0" indent="0">
              <a:buNone/>
            </a:pPr>
            <a:r>
              <a:rPr lang="fi-FI" sz="2800" dirty="0"/>
              <a:t>ja ilmaisutapojen kirjo</a:t>
            </a:r>
          </a:p>
          <a:p>
            <a:pPr lvl="1">
              <a:buFontTx/>
              <a:buChar char="-"/>
            </a:pPr>
            <a:r>
              <a:rPr lang="fi-FI" sz="2800" dirty="0"/>
              <a:t>Transihmiset</a:t>
            </a:r>
          </a:p>
          <a:p>
            <a:pPr lvl="1">
              <a:buFontTx/>
              <a:buChar char="-"/>
            </a:pPr>
            <a:r>
              <a:rPr lang="fi-FI" sz="2800" dirty="0"/>
              <a:t>Intersukupuoliset</a:t>
            </a:r>
          </a:p>
          <a:p>
            <a:pPr lvl="1">
              <a:buFontTx/>
              <a:buChar char="-"/>
            </a:pPr>
            <a:r>
              <a:rPr lang="fi-FI" sz="2800" dirty="0" err="1"/>
              <a:t>Queer</a:t>
            </a:r>
            <a:endParaRPr lang="fi-FI" sz="2800" dirty="0"/>
          </a:p>
          <a:p>
            <a:pPr lvl="1">
              <a:buFontTx/>
              <a:buChar char="-"/>
            </a:pPr>
            <a:r>
              <a:rPr lang="fi-FI" sz="2800" dirty="0"/>
              <a:t>Aseksuaaliset</a:t>
            </a:r>
          </a:p>
          <a:p>
            <a:pPr lvl="1">
              <a:buFontTx/>
              <a:buChar char="-"/>
            </a:pPr>
            <a:r>
              <a:rPr lang="fi-FI" sz="2800" dirty="0"/>
              <a:t>Cis-sukupuoliset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621406F6-1DD3-40A4-A8E2-7FFE3D595250}"/>
              </a:ext>
            </a:extLst>
          </p:cNvPr>
          <p:cNvSpPr txBox="1"/>
          <p:nvPr/>
        </p:nvSpPr>
        <p:spPr>
          <a:xfrm rot="5400000">
            <a:off x="3391331" y="4452697"/>
            <a:ext cx="3552825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Unsplash.com/Delia </a:t>
            </a:r>
            <a:r>
              <a:rPr lang="en-US" sz="1400" dirty="0" err="1">
                <a:latin typeface="Abadi Extra Light" panose="020B0604020202020204" pitchFamily="34" charset="0"/>
              </a:rPr>
              <a:t>Giandeini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924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1412F55-4E74-4C08-85F7-CF95D4D81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 err="1"/>
              <a:t>Hyvä</a:t>
            </a:r>
            <a:r>
              <a:rPr lang="en-US" sz="4000" b="1" dirty="0"/>
              <a:t> </a:t>
            </a:r>
            <a:r>
              <a:rPr lang="en-US" sz="4000" b="1" dirty="0" err="1"/>
              <a:t>parisuhde</a:t>
            </a:r>
            <a:endParaRPr lang="en-US" sz="40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08D2D2-7E8B-4E25-BE0F-2C91BF347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Antaa</a:t>
            </a:r>
            <a:r>
              <a:rPr lang="en-US" dirty="0"/>
              <a:t> </a:t>
            </a:r>
            <a:r>
              <a:rPr lang="en-US" dirty="0" err="1"/>
              <a:t>iloa</a:t>
            </a:r>
            <a:r>
              <a:rPr lang="en-US" dirty="0"/>
              <a:t> ja </a:t>
            </a:r>
            <a:r>
              <a:rPr lang="en-US" dirty="0" err="1"/>
              <a:t>hyvinvointia</a:t>
            </a:r>
            <a:r>
              <a:rPr lang="en-US" dirty="0"/>
              <a:t> </a:t>
            </a:r>
            <a:r>
              <a:rPr lang="en-US" dirty="0" err="1"/>
              <a:t>molemmille</a:t>
            </a:r>
            <a:r>
              <a:rPr lang="en-US" dirty="0"/>
              <a:t> </a:t>
            </a:r>
            <a:r>
              <a:rPr lang="en-US" dirty="0" err="1"/>
              <a:t>osapuolille</a:t>
            </a:r>
            <a:endParaRPr lang="en-US" dirty="0"/>
          </a:p>
          <a:p>
            <a:endParaRPr lang="en-US" sz="1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Sisällön paikkamerkki 30">
            <a:extLst>
              <a:ext uri="{FF2B5EF4-FFF2-40B4-BE49-F238E27FC236}">
                <a16:creationId xmlns:a16="http://schemas.microsoft.com/office/drawing/2014/main" id="{C98AC3F3-F246-4F9A-8051-B98B63A023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91359" y="1064721"/>
            <a:ext cx="6142131" cy="5205450"/>
          </a:xfrm>
        </p:spPr>
      </p:pic>
    </p:spTree>
    <p:extLst>
      <p:ext uri="{BB962C8B-B14F-4D97-AF65-F5344CB8AC3E}">
        <p14:creationId xmlns:p14="http://schemas.microsoft.com/office/powerpoint/2010/main" val="80181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6" ma:contentTypeDescription="Luo uusi asiakirja." ma:contentTypeScope="" ma:versionID="4a8bbc26c5cc5824105f433547159ee9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b7d92d9d93991043241f38e60141b2fa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37D6E9-CB6C-4F11-9A83-751219D1E8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1821EF-D249-46A5-8C1D-653A95E7ADE6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48e8df33-a090-4ce7-a58b-5234ff1e67e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DA1732F-6314-43CD-8B36-F75C35A3E1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332</Words>
  <Application>Microsoft Office PowerPoint</Application>
  <PresentationFormat>Laajakuva</PresentationFormat>
  <Paragraphs>69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9</vt:i4>
      </vt:variant>
    </vt:vector>
  </HeadingPairs>
  <TitlesOfParts>
    <vt:vector size="16" baseType="lpstr">
      <vt:lpstr>Abadi Extra Light</vt:lpstr>
      <vt:lpstr>Arial</vt:lpstr>
      <vt:lpstr>Calibri</vt:lpstr>
      <vt:lpstr>Calibri Light</vt:lpstr>
      <vt:lpstr>Office-teema</vt:lpstr>
      <vt:lpstr>1_Office-teema</vt:lpstr>
      <vt:lpstr>2_Office-teema</vt:lpstr>
      <vt:lpstr>Seksuaali- ja lisääntymisterveys</vt:lpstr>
      <vt:lpstr>PowerPoint-esitys</vt:lpstr>
      <vt:lpstr>PowerPoint-esitys</vt:lpstr>
      <vt:lpstr>PowerPoint-esitys</vt:lpstr>
      <vt:lpstr>Seksuaalinen itsetunto</vt:lpstr>
      <vt:lpstr>Seksuaalinen suuntautuminen</vt:lpstr>
      <vt:lpstr>Sukupuolen määrittelyä</vt:lpstr>
      <vt:lpstr>Sukupuoli on moninainen</vt:lpstr>
      <vt:lpstr>Hyvä parisuhde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Seksuaali- ja lisääntymisterveys</dc:title>
  <dc:creator>Paula</dc:creator>
  <cp:lastModifiedBy>Löfström Leena</cp:lastModifiedBy>
  <cp:revision>39</cp:revision>
  <dcterms:created xsi:type="dcterms:W3CDTF">2020-12-27T15:11:51Z</dcterms:created>
  <dcterms:modified xsi:type="dcterms:W3CDTF">2026-09-09T20:45:06Z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