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sldIdLst>
    <p:sldId id="257" r:id="rId6"/>
    <p:sldId id="276" r:id="rId7"/>
    <p:sldId id="259" r:id="rId8"/>
    <p:sldId id="262" r:id="rId9"/>
    <p:sldId id="266" r:id="rId10"/>
    <p:sldId id="265" r:id="rId11"/>
    <p:sldId id="275" r:id="rId12"/>
    <p:sldId id="264" r:id="rId13"/>
    <p:sldId id="263" r:id="rId14"/>
    <p:sldId id="267" r:id="rId15"/>
    <p:sldId id="277" r:id="rId16"/>
    <p:sldId id="278" r:id="rId17"/>
    <p:sldId id="270" r:id="rId18"/>
    <p:sldId id="272" r:id="rId19"/>
    <p:sldId id="279" r:id="rId20"/>
    <p:sldId id="271" r:id="rId21"/>
    <p:sldId id="273" r:id="rId22"/>
    <p:sldId id="280" r:id="rId23"/>
    <p:sldId id="274" r:id="rId2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ula Reinikkala" initials="PR" lastIdx="7" clrIdx="0">
    <p:extLst>
      <p:ext uri="{19B8F6BF-5375-455C-9EA6-DF929625EA0E}">
        <p15:presenceInfo xmlns:p15="http://schemas.microsoft.com/office/powerpoint/2012/main" userId="S::paula.reinikkala_kolumbus.fi#ext#@sanoma.onmicrosoft.com::74617740-c4c6-4708-b4d0-021b7f4c02f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EF1DA"/>
    <a:srgbClr val="D7EBE8"/>
    <a:srgbClr val="EAF6FE"/>
    <a:srgbClr val="1185CD"/>
    <a:srgbClr val="B27BB3"/>
    <a:srgbClr val="CBE3DF"/>
    <a:srgbClr val="0F49B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93EE14-791D-6B7A-07BA-9420F3CB3F8B}" v="184" dt="2020-12-14T09:21:04.797"/>
    <p1510:client id="{7C8116F0-FAFD-3B3A-24A4-47CAC14833FA}" v="88" dt="2021-01-15T13:20:42.304"/>
    <p1510:client id="{C0339172-627A-0085-21E9-DB65DD7E1FCF}" v="51" dt="2020-12-14T09:26:12.593"/>
    <p1510:client id="{C918354A-BC90-4F64-B952-EA857531C38E}" v="8" dt="2021-01-14T08:59:25.461"/>
    <p1510:client id="{D9B40008-7F84-DCDB-826F-72D9D26FE075}" v="504" dt="2021-01-15T13:54:22.625"/>
    <p1510:client id="{E863C64B-EA38-4055-556C-A7051834CBB1}" v="25" dt="2020-12-14T09:31:11.5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18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irjo Orkovaara" userId="S::pirjo.orkovaara_gmail.com#ext#@sanoma.onmicrosoft.com::40f43856-3511-43a1-9884-86a3689dc2a9" providerId="AD" clId="Web-{C0339172-627A-0085-21E9-DB65DD7E1FCF}"/>
    <pc:docChg chg="delSld modSld sldOrd">
      <pc:chgData name="Pirjo Orkovaara" userId="S::pirjo.orkovaara_gmail.com#ext#@sanoma.onmicrosoft.com::40f43856-3511-43a1-9884-86a3689dc2a9" providerId="AD" clId="Web-{C0339172-627A-0085-21E9-DB65DD7E1FCF}" dt="2020-12-14T09:26:12.593" v="48" actId="1076"/>
      <pc:docMkLst>
        <pc:docMk/>
      </pc:docMkLst>
      <pc:sldChg chg="del">
        <pc:chgData name="Pirjo Orkovaara" userId="S::pirjo.orkovaara_gmail.com#ext#@sanoma.onmicrosoft.com::40f43856-3511-43a1-9884-86a3689dc2a9" providerId="AD" clId="Web-{C0339172-627A-0085-21E9-DB65DD7E1FCF}" dt="2020-12-14T09:22:44.140" v="1"/>
        <pc:sldMkLst>
          <pc:docMk/>
          <pc:sldMk cId="690273352" sldId="268"/>
        </pc:sldMkLst>
      </pc:sldChg>
      <pc:sldChg chg="addSp modSp ord">
        <pc:chgData name="Pirjo Orkovaara" userId="S::pirjo.orkovaara_gmail.com#ext#@sanoma.onmicrosoft.com::40f43856-3511-43a1-9884-86a3689dc2a9" providerId="AD" clId="Web-{C0339172-627A-0085-21E9-DB65DD7E1FCF}" dt="2020-12-14T09:26:12.593" v="48" actId="1076"/>
        <pc:sldMkLst>
          <pc:docMk/>
          <pc:sldMk cId="1200215896" sldId="275"/>
        </pc:sldMkLst>
        <pc:spChg chg="add mod">
          <ac:chgData name="Pirjo Orkovaara" userId="S::pirjo.orkovaara_gmail.com#ext#@sanoma.onmicrosoft.com::40f43856-3511-43a1-9884-86a3689dc2a9" providerId="AD" clId="Web-{C0339172-627A-0085-21E9-DB65DD7E1FCF}" dt="2020-12-14T09:26:12.593" v="48" actId="1076"/>
          <ac:spMkLst>
            <pc:docMk/>
            <pc:sldMk cId="1200215896" sldId="275"/>
            <ac:spMk id="4" creationId="{4DB2FF16-B3C4-4642-AF4E-B5BE28B364FA}"/>
          </ac:spMkLst>
        </pc:spChg>
      </pc:sldChg>
    </pc:docChg>
  </pc:docChgLst>
  <pc:docChgLst>
    <pc:chgData name="Pirjo Orkovaara" userId="S::pirjo.orkovaara_gmail.com#ext#@sanoma.onmicrosoft.com::40f43856-3511-43a1-9884-86a3689dc2a9" providerId="AD" clId="Web-{D9B40008-7F84-DCDB-826F-72D9D26FE075}"/>
    <pc:docChg chg="delSld modSld">
      <pc:chgData name="Pirjo Orkovaara" userId="S::pirjo.orkovaara_gmail.com#ext#@sanoma.onmicrosoft.com::40f43856-3511-43a1-9884-86a3689dc2a9" providerId="AD" clId="Web-{D9B40008-7F84-DCDB-826F-72D9D26FE075}" dt="2021-01-15T13:54:22.625" v="317"/>
      <pc:docMkLst>
        <pc:docMk/>
      </pc:docMkLst>
      <pc:sldChg chg="del">
        <pc:chgData name="Pirjo Orkovaara" userId="S::pirjo.orkovaara_gmail.com#ext#@sanoma.onmicrosoft.com::40f43856-3511-43a1-9884-86a3689dc2a9" providerId="AD" clId="Web-{D9B40008-7F84-DCDB-826F-72D9D26FE075}" dt="2021-01-15T13:54:22.625" v="317"/>
        <pc:sldMkLst>
          <pc:docMk/>
          <pc:sldMk cId="3109682606" sldId="258"/>
        </pc:sldMkLst>
      </pc:sldChg>
      <pc:sldChg chg="addSp delSp modSp delCm">
        <pc:chgData name="Pirjo Orkovaara" userId="S::pirjo.orkovaara_gmail.com#ext#@sanoma.onmicrosoft.com::40f43856-3511-43a1-9884-86a3689dc2a9" providerId="AD" clId="Web-{D9B40008-7F84-DCDB-826F-72D9D26FE075}" dt="2021-01-15T13:43:30.235" v="214" actId="1076"/>
        <pc:sldMkLst>
          <pc:docMk/>
          <pc:sldMk cId="132161363" sldId="264"/>
        </pc:sldMkLst>
        <pc:spChg chg="add mod">
          <ac:chgData name="Pirjo Orkovaara" userId="S::pirjo.orkovaara_gmail.com#ext#@sanoma.onmicrosoft.com::40f43856-3511-43a1-9884-86a3689dc2a9" providerId="AD" clId="Web-{D9B40008-7F84-DCDB-826F-72D9D26FE075}" dt="2021-01-15T13:42:28.937" v="202" actId="14100"/>
          <ac:spMkLst>
            <pc:docMk/>
            <pc:sldMk cId="132161363" sldId="264"/>
            <ac:spMk id="6" creationId="{466E53A9-E988-483B-B593-818485DD1EA9}"/>
          </ac:spMkLst>
        </pc:spChg>
        <pc:spChg chg="add mod">
          <ac:chgData name="Pirjo Orkovaara" userId="S::pirjo.orkovaara_gmail.com#ext#@sanoma.onmicrosoft.com::40f43856-3511-43a1-9884-86a3689dc2a9" providerId="AD" clId="Web-{D9B40008-7F84-DCDB-826F-72D9D26FE075}" dt="2021-01-15T13:43:30.235" v="214" actId="1076"/>
          <ac:spMkLst>
            <pc:docMk/>
            <pc:sldMk cId="132161363" sldId="264"/>
            <ac:spMk id="8" creationId="{6CF71011-5794-4873-B175-CD2634D6E191}"/>
          </ac:spMkLst>
        </pc:spChg>
        <pc:picChg chg="del mod ord">
          <ac:chgData name="Pirjo Orkovaara" userId="S::pirjo.orkovaara_gmail.com#ext#@sanoma.onmicrosoft.com::40f43856-3511-43a1-9884-86a3689dc2a9" providerId="AD" clId="Web-{D9B40008-7F84-DCDB-826F-72D9D26FE075}" dt="2021-01-15T13:41:21.857" v="189"/>
          <ac:picMkLst>
            <pc:docMk/>
            <pc:sldMk cId="132161363" sldId="264"/>
            <ac:picMk id="2" creationId="{28CE640D-7F9B-4461-8FF7-2F2399EC8AC6}"/>
          </ac:picMkLst>
        </pc:picChg>
        <pc:picChg chg="add mod">
          <ac:chgData name="Pirjo Orkovaara" userId="S::pirjo.orkovaara_gmail.com#ext#@sanoma.onmicrosoft.com::40f43856-3511-43a1-9884-86a3689dc2a9" providerId="AD" clId="Web-{D9B40008-7F84-DCDB-826F-72D9D26FE075}" dt="2021-01-15T13:38:52.776" v="125" actId="14100"/>
          <ac:picMkLst>
            <pc:docMk/>
            <pc:sldMk cId="132161363" sldId="264"/>
            <ac:picMk id="5" creationId="{51152D84-62FF-4E9C-99BB-77083E2A1613}"/>
          </ac:picMkLst>
        </pc:picChg>
      </pc:sldChg>
      <pc:sldChg chg="modSp">
        <pc:chgData name="Pirjo Orkovaara" userId="S::pirjo.orkovaara_gmail.com#ext#@sanoma.onmicrosoft.com::40f43856-3511-43a1-9884-86a3689dc2a9" providerId="AD" clId="Web-{D9B40008-7F84-DCDB-826F-72D9D26FE075}" dt="2021-01-15T13:36:07.272" v="117" actId="1076"/>
        <pc:sldMkLst>
          <pc:docMk/>
          <pc:sldMk cId="2626210167" sldId="265"/>
        </pc:sldMkLst>
        <pc:picChg chg="mod">
          <ac:chgData name="Pirjo Orkovaara" userId="S::pirjo.orkovaara_gmail.com#ext#@sanoma.onmicrosoft.com::40f43856-3511-43a1-9884-86a3689dc2a9" providerId="AD" clId="Web-{D9B40008-7F84-DCDB-826F-72D9D26FE075}" dt="2021-01-15T13:36:07.272" v="117" actId="1076"/>
          <ac:picMkLst>
            <pc:docMk/>
            <pc:sldMk cId="2626210167" sldId="265"/>
            <ac:picMk id="2" creationId="{B41AD785-E5F9-4124-9785-1238C85A7D45}"/>
          </ac:picMkLst>
        </pc:picChg>
      </pc:sldChg>
      <pc:sldChg chg="addSp delSp modSp">
        <pc:chgData name="Pirjo Orkovaara" userId="S::pirjo.orkovaara_gmail.com#ext#@sanoma.onmicrosoft.com::40f43856-3511-43a1-9884-86a3689dc2a9" providerId="AD" clId="Web-{D9B40008-7F84-DCDB-826F-72D9D26FE075}" dt="2021-01-15T13:35:55.162" v="116" actId="20577"/>
        <pc:sldMkLst>
          <pc:docMk/>
          <pc:sldMk cId="860790236" sldId="266"/>
        </pc:sldMkLst>
        <pc:spChg chg="add mod">
          <ac:chgData name="Pirjo Orkovaara" userId="S::pirjo.orkovaara_gmail.com#ext#@sanoma.onmicrosoft.com::40f43856-3511-43a1-9884-86a3689dc2a9" providerId="AD" clId="Web-{D9B40008-7F84-DCDB-826F-72D9D26FE075}" dt="2021-01-15T13:35:55.162" v="116" actId="20577"/>
          <ac:spMkLst>
            <pc:docMk/>
            <pc:sldMk cId="860790236" sldId="266"/>
            <ac:spMk id="8" creationId="{7349DB6A-DD25-4D5D-A6BB-F1E030C3895A}"/>
          </ac:spMkLst>
        </pc:spChg>
        <pc:picChg chg="add del mod ord">
          <ac:chgData name="Pirjo Orkovaara" userId="S::pirjo.orkovaara_gmail.com#ext#@sanoma.onmicrosoft.com::40f43856-3511-43a1-9884-86a3689dc2a9" providerId="AD" clId="Web-{D9B40008-7F84-DCDB-826F-72D9D26FE075}" dt="2021-01-15T13:34:44.754" v="107" actId="1076"/>
          <ac:picMkLst>
            <pc:docMk/>
            <pc:sldMk cId="860790236" sldId="266"/>
            <ac:picMk id="2" creationId="{DA85EB6A-D1C5-42B9-952E-46BCBCD40D14}"/>
          </ac:picMkLst>
        </pc:picChg>
        <pc:picChg chg="add mod">
          <ac:chgData name="Pirjo Orkovaara" userId="S::pirjo.orkovaara_gmail.com#ext#@sanoma.onmicrosoft.com::40f43856-3511-43a1-9884-86a3689dc2a9" providerId="AD" clId="Web-{D9B40008-7F84-DCDB-826F-72D9D26FE075}" dt="2021-01-15T13:34:33.364" v="106" actId="14100"/>
          <ac:picMkLst>
            <pc:docMk/>
            <pc:sldMk cId="860790236" sldId="266"/>
            <ac:picMk id="5" creationId="{2A8177C6-2694-4454-8E34-A2CE5B5AF6EF}"/>
          </ac:picMkLst>
        </pc:picChg>
        <pc:picChg chg="add del mod">
          <ac:chgData name="Pirjo Orkovaara" userId="S::pirjo.orkovaara_gmail.com#ext#@sanoma.onmicrosoft.com::40f43856-3511-43a1-9884-86a3689dc2a9" providerId="AD" clId="Web-{D9B40008-7F84-DCDB-826F-72D9D26FE075}" dt="2021-01-15T13:33:11.737" v="98"/>
          <ac:picMkLst>
            <pc:docMk/>
            <pc:sldMk cId="860790236" sldId="266"/>
            <ac:picMk id="6" creationId="{6FD4CCFD-6585-4BDB-A537-9431FA4A69A9}"/>
          </ac:picMkLst>
        </pc:picChg>
      </pc:sldChg>
      <pc:sldChg chg="delSp del">
        <pc:chgData name="Pirjo Orkovaara" userId="S::pirjo.orkovaara_gmail.com#ext#@sanoma.onmicrosoft.com::40f43856-3511-43a1-9884-86a3689dc2a9" providerId="AD" clId="Web-{D9B40008-7F84-DCDB-826F-72D9D26FE075}" dt="2021-01-15T13:52:38.091" v="294"/>
        <pc:sldMkLst>
          <pc:docMk/>
          <pc:sldMk cId="4210593026" sldId="269"/>
        </pc:sldMkLst>
        <pc:spChg chg="del">
          <ac:chgData name="Pirjo Orkovaara" userId="S::pirjo.orkovaara_gmail.com#ext#@sanoma.onmicrosoft.com::40f43856-3511-43a1-9884-86a3689dc2a9" providerId="AD" clId="Web-{D9B40008-7F84-DCDB-826F-72D9D26FE075}" dt="2021-01-15T13:44:11.767" v="216"/>
          <ac:spMkLst>
            <pc:docMk/>
            <pc:sldMk cId="4210593026" sldId="269"/>
            <ac:spMk id="7" creationId="{111D7D0C-E464-4732-B6C1-EB332AA305BA}"/>
          </ac:spMkLst>
        </pc:spChg>
      </pc:sldChg>
      <pc:sldChg chg="addSp delSp modSp delCm">
        <pc:chgData name="Pirjo Orkovaara" userId="S::pirjo.orkovaara_gmail.com#ext#@sanoma.onmicrosoft.com::40f43856-3511-43a1-9884-86a3689dc2a9" providerId="AD" clId="Web-{D9B40008-7F84-DCDB-826F-72D9D26FE075}" dt="2021-01-15T13:52:21.950" v="293" actId="1076"/>
        <pc:sldMkLst>
          <pc:docMk/>
          <pc:sldMk cId="1933808818" sldId="272"/>
        </pc:sldMkLst>
        <pc:spChg chg="mod">
          <ac:chgData name="Pirjo Orkovaara" userId="S::pirjo.orkovaara_gmail.com#ext#@sanoma.onmicrosoft.com::40f43856-3511-43a1-9884-86a3689dc2a9" providerId="AD" clId="Web-{D9B40008-7F84-DCDB-826F-72D9D26FE075}" dt="2021-01-15T13:52:21.950" v="293" actId="1076"/>
          <ac:spMkLst>
            <pc:docMk/>
            <pc:sldMk cId="1933808818" sldId="272"/>
            <ac:spMk id="4" creationId="{1709FBEC-CE2E-412B-9758-3865472E5719}"/>
          </ac:spMkLst>
        </pc:spChg>
        <pc:spChg chg="add del mod">
          <ac:chgData name="Pirjo Orkovaara" userId="S::pirjo.orkovaara_gmail.com#ext#@sanoma.onmicrosoft.com::40f43856-3511-43a1-9884-86a3689dc2a9" providerId="AD" clId="Web-{D9B40008-7F84-DCDB-826F-72D9D26FE075}" dt="2021-01-15T13:51:23.246" v="286" actId="1076"/>
          <ac:spMkLst>
            <pc:docMk/>
            <pc:sldMk cId="1933808818" sldId="272"/>
            <ac:spMk id="5" creationId="{D5264642-93A6-421E-AF8A-043CA52E8F1E}"/>
          </ac:spMkLst>
        </pc:spChg>
        <pc:spChg chg="add del mod">
          <ac:chgData name="Pirjo Orkovaara" userId="S::pirjo.orkovaara_gmail.com#ext#@sanoma.onmicrosoft.com::40f43856-3511-43a1-9884-86a3689dc2a9" providerId="AD" clId="Web-{D9B40008-7F84-DCDB-826F-72D9D26FE075}" dt="2021-01-15T13:46:08.395" v="250"/>
          <ac:spMkLst>
            <pc:docMk/>
            <pc:sldMk cId="1933808818" sldId="272"/>
            <ac:spMk id="7" creationId="{7A8C27D7-D54C-4458-860B-8689AA5C8D14}"/>
          </ac:spMkLst>
        </pc:spChg>
        <pc:picChg chg="add">
          <ac:chgData name="Pirjo Orkovaara" userId="S::pirjo.orkovaara_gmail.com#ext#@sanoma.onmicrosoft.com::40f43856-3511-43a1-9884-86a3689dc2a9" providerId="AD" clId="Web-{D9B40008-7F84-DCDB-826F-72D9D26FE075}" dt="2021-01-15T13:51:53.996" v="288"/>
          <ac:picMkLst>
            <pc:docMk/>
            <pc:sldMk cId="1933808818" sldId="272"/>
            <ac:picMk id="9" creationId="{88B17C65-0C5A-4073-B9C7-AAC8FB3FC621}"/>
          </ac:picMkLst>
        </pc:picChg>
      </pc:sldChg>
      <pc:sldChg chg="modSp delCm">
        <pc:chgData name="Pirjo Orkovaara" userId="S::pirjo.orkovaara_gmail.com#ext#@sanoma.onmicrosoft.com::40f43856-3511-43a1-9884-86a3689dc2a9" providerId="AD" clId="Web-{D9B40008-7F84-DCDB-826F-72D9D26FE075}" dt="2021-01-15T13:53:02.670" v="298" actId="1076"/>
        <pc:sldMkLst>
          <pc:docMk/>
          <pc:sldMk cId="2637795710" sldId="274"/>
        </pc:sldMkLst>
        <pc:picChg chg="mod">
          <ac:chgData name="Pirjo Orkovaara" userId="S::pirjo.orkovaara_gmail.com#ext#@sanoma.onmicrosoft.com::40f43856-3511-43a1-9884-86a3689dc2a9" providerId="AD" clId="Web-{D9B40008-7F84-DCDB-826F-72D9D26FE075}" dt="2021-01-15T13:52:58.263" v="297" actId="1076"/>
          <ac:picMkLst>
            <pc:docMk/>
            <pc:sldMk cId="2637795710" sldId="274"/>
            <ac:picMk id="4" creationId="{169F69EB-2C62-43AC-873C-9F242AC32EAA}"/>
          </ac:picMkLst>
        </pc:picChg>
        <pc:picChg chg="mod">
          <ac:chgData name="Pirjo Orkovaara" userId="S::pirjo.orkovaara_gmail.com#ext#@sanoma.onmicrosoft.com::40f43856-3511-43a1-9884-86a3689dc2a9" providerId="AD" clId="Web-{D9B40008-7F84-DCDB-826F-72D9D26FE075}" dt="2021-01-15T13:53:02.670" v="298" actId="1076"/>
          <ac:picMkLst>
            <pc:docMk/>
            <pc:sldMk cId="2637795710" sldId="274"/>
            <ac:picMk id="5" creationId="{9DB943E7-A5EA-4FDE-9D5E-836B4E3ACE5C}"/>
          </ac:picMkLst>
        </pc:picChg>
      </pc:sldChg>
      <pc:sldChg chg="addSp delSp modSp">
        <pc:chgData name="Pirjo Orkovaara" userId="S::pirjo.orkovaara_gmail.com#ext#@sanoma.onmicrosoft.com::40f43856-3511-43a1-9884-86a3689dc2a9" providerId="AD" clId="Web-{D9B40008-7F84-DCDB-826F-72D9D26FE075}" dt="2021-01-15T13:28:31.934" v="87" actId="14100"/>
        <pc:sldMkLst>
          <pc:docMk/>
          <pc:sldMk cId="1200215896" sldId="275"/>
        </pc:sldMkLst>
        <pc:spChg chg="add mod">
          <ac:chgData name="Pirjo Orkovaara" userId="S::pirjo.orkovaara_gmail.com#ext#@sanoma.onmicrosoft.com::40f43856-3511-43a1-9884-86a3689dc2a9" providerId="AD" clId="Web-{D9B40008-7F84-DCDB-826F-72D9D26FE075}" dt="2021-01-15T13:25:58.508" v="67" actId="1076"/>
          <ac:spMkLst>
            <pc:docMk/>
            <pc:sldMk cId="1200215896" sldId="275"/>
            <ac:spMk id="5" creationId="{BAB7A431-CC88-4EC3-90EC-F771FEA3749D}"/>
          </ac:spMkLst>
        </pc:spChg>
        <pc:spChg chg="add mod">
          <ac:chgData name="Pirjo Orkovaara" userId="S::pirjo.orkovaara_gmail.com#ext#@sanoma.onmicrosoft.com::40f43856-3511-43a1-9884-86a3689dc2a9" providerId="AD" clId="Web-{D9B40008-7F84-DCDB-826F-72D9D26FE075}" dt="2021-01-15T13:28:23.887" v="86" actId="20577"/>
          <ac:spMkLst>
            <pc:docMk/>
            <pc:sldMk cId="1200215896" sldId="275"/>
            <ac:spMk id="6" creationId="{B1F98201-5190-4636-A7EC-DDF7BE635E00}"/>
          </ac:spMkLst>
        </pc:spChg>
        <pc:spChg chg="add mod">
          <ac:chgData name="Pirjo Orkovaara" userId="S::pirjo.orkovaara_gmail.com#ext#@sanoma.onmicrosoft.com::40f43856-3511-43a1-9884-86a3689dc2a9" providerId="AD" clId="Web-{D9B40008-7F84-DCDB-826F-72D9D26FE075}" dt="2021-01-15T13:26:10.524" v="70" actId="1076"/>
          <ac:spMkLst>
            <pc:docMk/>
            <pc:sldMk cId="1200215896" sldId="275"/>
            <ac:spMk id="10" creationId="{B8DB9E24-FCAA-489A-93BE-53227CB4ED58}"/>
          </ac:spMkLst>
        </pc:spChg>
        <pc:spChg chg="del mod">
          <ac:chgData name="Pirjo Orkovaara" userId="S::pirjo.orkovaara_gmail.com#ext#@sanoma.onmicrosoft.com::40f43856-3511-43a1-9884-86a3689dc2a9" providerId="AD" clId="Web-{D9B40008-7F84-DCDB-826F-72D9D26FE075}" dt="2021-01-15T13:26:03.087" v="69"/>
          <ac:spMkLst>
            <pc:docMk/>
            <pc:sldMk cId="1200215896" sldId="275"/>
            <ac:spMk id="12" creationId="{6C090765-07FB-4174-B17B-BEB8B60E04EE}"/>
          </ac:spMkLst>
        </pc:spChg>
        <pc:spChg chg="add mod">
          <ac:chgData name="Pirjo Orkovaara" userId="S::pirjo.orkovaara_gmail.com#ext#@sanoma.onmicrosoft.com::40f43856-3511-43a1-9884-86a3689dc2a9" providerId="AD" clId="Web-{D9B40008-7F84-DCDB-826F-72D9D26FE075}" dt="2021-01-15T13:26:14.227" v="71" actId="1076"/>
          <ac:spMkLst>
            <pc:docMk/>
            <pc:sldMk cId="1200215896" sldId="275"/>
            <ac:spMk id="13" creationId="{0C53D8EA-0F13-44F1-B873-38BE7A5946B7}"/>
          </ac:spMkLst>
        </pc:spChg>
        <pc:spChg chg="add mod">
          <ac:chgData name="Pirjo Orkovaara" userId="S::pirjo.orkovaara_gmail.com#ext#@sanoma.onmicrosoft.com::40f43856-3511-43a1-9884-86a3689dc2a9" providerId="AD" clId="Web-{D9B40008-7F84-DCDB-826F-72D9D26FE075}" dt="2021-01-15T13:26:19.978" v="72" actId="1076"/>
          <ac:spMkLst>
            <pc:docMk/>
            <pc:sldMk cId="1200215896" sldId="275"/>
            <ac:spMk id="14" creationId="{9DBCDB1E-592C-4575-8EFA-E81BAB146A20}"/>
          </ac:spMkLst>
        </pc:spChg>
        <pc:spChg chg="add mod">
          <ac:chgData name="Pirjo Orkovaara" userId="S::pirjo.orkovaara_gmail.com#ext#@sanoma.onmicrosoft.com::40f43856-3511-43a1-9884-86a3689dc2a9" providerId="AD" clId="Web-{D9B40008-7F84-DCDB-826F-72D9D26FE075}" dt="2021-01-15T13:26:24.571" v="73" actId="1076"/>
          <ac:spMkLst>
            <pc:docMk/>
            <pc:sldMk cId="1200215896" sldId="275"/>
            <ac:spMk id="15" creationId="{DCCD002B-59C4-48FE-98AC-F465433E9F65}"/>
          </ac:spMkLst>
        </pc:spChg>
        <pc:spChg chg="add mod">
          <ac:chgData name="Pirjo Orkovaara" userId="S::pirjo.orkovaara_gmail.com#ext#@sanoma.onmicrosoft.com::40f43856-3511-43a1-9884-86a3689dc2a9" providerId="AD" clId="Web-{D9B40008-7F84-DCDB-826F-72D9D26FE075}" dt="2021-01-15T13:26:29.400" v="74" actId="1076"/>
          <ac:spMkLst>
            <pc:docMk/>
            <pc:sldMk cId="1200215896" sldId="275"/>
            <ac:spMk id="16" creationId="{62BCE534-2344-411B-8E42-C1DC3BD51EC1}"/>
          </ac:spMkLst>
        </pc:spChg>
        <pc:picChg chg="mod">
          <ac:chgData name="Pirjo Orkovaara" userId="S::pirjo.orkovaara_gmail.com#ext#@sanoma.onmicrosoft.com::40f43856-3511-43a1-9884-86a3689dc2a9" providerId="AD" clId="Web-{D9B40008-7F84-DCDB-826F-72D9D26FE075}" dt="2021-01-15T13:28:31.934" v="87" actId="14100"/>
          <ac:picMkLst>
            <pc:docMk/>
            <pc:sldMk cId="1200215896" sldId="275"/>
            <ac:picMk id="2" creationId="{2DBEB570-5A6F-4556-A4B4-E7EC12FA25BE}"/>
          </ac:picMkLst>
        </pc:picChg>
        <pc:picChg chg="mod">
          <ac:chgData name="Pirjo Orkovaara" userId="S::pirjo.orkovaara_gmail.com#ext#@sanoma.onmicrosoft.com::40f43856-3511-43a1-9884-86a3689dc2a9" providerId="AD" clId="Web-{D9B40008-7F84-DCDB-826F-72D9D26FE075}" dt="2021-01-15T13:21:20.033" v="0" actId="1076"/>
          <ac:picMkLst>
            <pc:docMk/>
            <pc:sldMk cId="1200215896" sldId="275"/>
            <ac:picMk id="3" creationId="{AEB50857-B3BA-45FA-B4D2-5E254F852D54}"/>
          </ac:picMkLst>
        </pc:picChg>
        <pc:picChg chg="add mod">
          <ac:chgData name="Pirjo Orkovaara" userId="S::pirjo.orkovaara_gmail.com#ext#@sanoma.onmicrosoft.com::40f43856-3511-43a1-9884-86a3689dc2a9" providerId="AD" clId="Web-{D9B40008-7F84-DCDB-826F-72D9D26FE075}" dt="2021-01-15T13:21:28.159" v="3" actId="1076"/>
          <ac:picMkLst>
            <pc:docMk/>
            <pc:sldMk cId="1200215896" sldId="275"/>
            <ac:picMk id="4" creationId="{E95DD06C-329B-47B7-8EF7-23E4FAA99BB3}"/>
          </ac:picMkLst>
        </pc:picChg>
        <pc:picChg chg="del">
          <ac:chgData name="Pirjo Orkovaara" userId="S::pirjo.orkovaara_gmail.com#ext#@sanoma.onmicrosoft.com::40f43856-3511-43a1-9884-86a3689dc2a9" providerId="AD" clId="Web-{D9B40008-7F84-DCDB-826F-72D9D26FE075}" dt="2021-01-15T13:21:22.627" v="1"/>
          <ac:picMkLst>
            <pc:docMk/>
            <pc:sldMk cId="1200215896" sldId="275"/>
            <ac:picMk id="9" creationId="{7CF3FF50-4B72-4197-8A4B-934793C45B60}"/>
          </ac:picMkLst>
        </pc:picChg>
      </pc:sldChg>
      <pc:sldChg chg="modSp">
        <pc:chgData name="Pirjo Orkovaara" userId="S::pirjo.orkovaara_gmail.com#ext#@sanoma.onmicrosoft.com::40f43856-3511-43a1-9884-86a3689dc2a9" providerId="AD" clId="Web-{D9B40008-7F84-DCDB-826F-72D9D26FE075}" dt="2021-01-15T13:54:13.359" v="316" actId="1076"/>
        <pc:sldMkLst>
          <pc:docMk/>
          <pc:sldMk cId="335401528" sldId="276"/>
        </pc:sldMkLst>
        <pc:spChg chg="mod">
          <ac:chgData name="Pirjo Orkovaara" userId="S::pirjo.orkovaara_gmail.com#ext#@sanoma.onmicrosoft.com::40f43856-3511-43a1-9884-86a3689dc2a9" providerId="AD" clId="Web-{D9B40008-7F84-DCDB-826F-72D9D26FE075}" dt="2021-01-15T13:54:13.359" v="316" actId="1076"/>
          <ac:spMkLst>
            <pc:docMk/>
            <pc:sldMk cId="335401528" sldId="276"/>
            <ac:spMk id="4" creationId="{FB55EAA3-23C6-4E4D-80BC-A1C61CF4E3A8}"/>
          </ac:spMkLst>
        </pc:spChg>
      </pc:sldChg>
    </pc:docChg>
  </pc:docChgLst>
  <pc:docChgLst>
    <pc:chgData name="Pirjo Orkovaara" userId="S::pirjo.orkovaara_gmail.com#ext#@sanoma.onmicrosoft.com::40f43856-3511-43a1-9884-86a3689dc2a9" providerId="AD" clId="Web-{7C8116F0-FAFD-3B3A-24A4-47CAC14833FA}"/>
    <pc:docChg chg="addSld modSld">
      <pc:chgData name="Pirjo Orkovaara" userId="S::pirjo.orkovaara_gmail.com#ext#@sanoma.onmicrosoft.com::40f43856-3511-43a1-9884-86a3689dc2a9" providerId="AD" clId="Web-{7C8116F0-FAFD-3B3A-24A4-47CAC14833FA}" dt="2021-01-15T13:20:42.304" v="65"/>
      <pc:docMkLst>
        <pc:docMk/>
      </pc:docMkLst>
      <pc:sldChg chg="modSp delCm">
        <pc:chgData name="Pirjo Orkovaara" userId="S::pirjo.orkovaara_gmail.com#ext#@sanoma.onmicrosoft.com::40f43856-3511-43a1-9884-86a3689dc2a9" providerId="AD" clId="Web-{7C8116F0-FAFD-3B3A-24A4-47CAC14833FA}" dt="2021-01-15T12:57:40.002" v="2"/>
        <pc:sldMkLst>
          <pc:docMk/>
          <pc:sldMk cId="3297157420" sldId="257"/>
        </pc:sldMkLst>
        <pc:picChg chg="mod">
          <ac:chgData name="Pirjo Orkovaara" userId="S::pirjo.orkovaara_gmail.com#ext#@sanoma.onmicrosoft.com::40f43856-3511-43a1-9884-86a3689dc2a9" providerId="AD" clId="Web-{7C8116F0-FAFD-3B3A-24A4-47CAC14833FA}" dt="2021-01-15T12:57:24.673" v="1" actId="1076"/>
          <ac:picMkLst>
            <pc:docMk/>
            <pc:sldMk cId="3297157420" sldId="257"/>
            <ac:picMk id="4" creationId="{060725A2-A2A6-4F07-936C-5294FFF2CF6F}"/>
          </ac:picMkLst>
        </pc:picChg>
      </pc:sldChg>
      <pc:sldChg chg="delSp">
        <pc:chgData name="Pirjo Orkovaara" userId="S::pirjo.orkovaara_gmail.com#ext#@sanoma.onmicrosoft.com::40f43856-3511-43a1-9884-86a3689dc2a9" providerId="AD" clId="Web-{7C8116F0-FAFD-3B3A-24A4-47CAC14833FA}" dt="2021-01-15T13:03:07.135" v="20"/>
        <pc:sldMkLst>
          <pc:docMk/>
          <pc:sldMk cId="3109682606" sldId="258"/>
        </pc:sldMkLst>
        <pc:spChg chg="del">
          <ac:chgData name="Pirjo Orkovaara" userId="S::pirjo.orkovaara_gmail.com#ext#@sanoma.onmicrosoft.com::40f43856-3511-43a1-9884-86a3689dc2a9" providerId="AD" clId="Web-{7C8116F0-FAFD-3B3A-24A4-47CAC14833FA}" dt="2021-01-15T13:03:07.135" v="20"/>
          <ac:spMkLst>
            <pc:docMk/>
            <pc:sldMk cId="3109682606" sldId="258"/>
            <ac:spMk id="3" creationId="{EBD556D8-7FAE-4850-A0BD-F81FB47F0501}"/>
          </ac:spMkLst>
        </pc:spChg>
      </pc:sldChg>
      <pc:sldChg chg="delCm">
        <pc:chgData name="Pirjo Orkovaara" userId="S::pirjo.orkovaara_gmail.com#ext#@sanoma.onmicrosoft.com::40f43856-3511-43a1-9884-86a3689dc2a9" providerId="AD" clId="Web-{7C8116F0-FAFD-3B3A-24A4-47CAC14833FA}" dt="2021-01-15T13:06:47.985" v="37"/>
        <pc:sldMkLst>
          <pc:docMk/>
          <pc:sldMk cId="462650102" sldId="259"/>
        </pc:sldMkLst>
      </pc:sldChg>
      <pc:sldChg chg="addSp delSp modSp delCm">
        <pc:chgData name="Pirjo Orkovaara" userId="S::pirjo.orkovaara_gmail.com#ext#@sanoma.onmicrosoft.com::40f43856-3511-43a1-9884-86a3689dc2a9" providerId="AD" clId="Web-{7C8116F0-FAFD-3B3A-24A4-47CAC14833FA}" dt="2021-01-15T13:20:42.304" v="65"/>
        <pc:sldMkLst>
          <pc:docMk/>
          <pc:sldMk cId="1200215896" sldId="275"/>
        </pc:sldMkLst>
        <pc:spChg chg="del mod">
          <ac:chgData name="Pirjo Orkovaara" userId="S::pirjo.orkovaara_gmail.com#ext#@sanoma.onmicrosoft.com::40f43856-3511-43a1-9884-86a3689dc2a9" providerId="AD" clId="Web-{7C8116F0-FAFD-3B3A-24A4-47CAC14833FA}" dt="2021-01-15T13:20:09.179" v="57"/>
          <ac:spMkLst>
            <pc:docMk/>
            <pc:sldMk cId="1200215896" sldId="275"/>
            <ac:spMk id="8" creationId="{0A80AEFB-26FB-46A7-B080-AE5CA6224DC8}"/>
          </ac:spMkLst>
        </pc:spChg>
        <pc:spChg chg="mod">
          <ac:chgData name="Pirjo Orkovaara" userId="S::pirjo.orkovaara_gmail.com#ext#@sanoma.onmicrosoft.com::40f43856-3511-43a1-9884-86a3689dc2a9" providerId="AD" clId="Web-{7C8116F0-FAFD-3B3A-24A4-47CAC14833FA}" dt="2021-01-15T13:17:20.768" v="48" actId="20577"/>
          <ac:spMkLst>
            <pc:docMk/>
            <pc:sldMk cId="1200215896" sldId="275"/>
            <ac:spMk id="11" creationId="{9A9FBB01-8FCD-4358-8C85-B359C5733BDC}"/>
          </ac:spMkLst>
        </pc:spChg>
        <pc:spChg chg="add">
          <ac:chgData name="Pirjo Orkovaara" userId="S::pirjo.orkovaara_gmail.com#ext#@sanoma.onmicrosoft.com::40f43856-3511-43a1-9884-86a3689dc2a9" providerId="AD" clId="Web-{7C8116F0-FAFD-3B3A-24A4-47CAC14833FA}" dt="2021-01-15T13:20:10.210" v="58"/>
          <ac:spMkLst>
            <pc:docMk/>
            <pc:sldMk cId="1200215896" sldId="275"/>
            <ac:spMk id="12" creationId="{6C090765-07FB-4174-B17B-BEB8B60E04EE}"/>
          </ac:spMkLst>
        </pc:spChg>
        <pc:spChg chg="add del">
          <ac:chgData name="Pirjo Orkovaara" userId="S::pirjo.orkovaara_gmail.com#ext#@sanoma.onmicrosoft.com::40f43856-3511-43a1-9884-86a3689dc2a9" providerId="AD" clId="Web-{7C8116F0-FAFD-3B3A-24A4-47CAC14833FA}" dt="2021-01-15T13:20:14.522" v="60"/>
          <ac:spMkLst>
            <pc:docMk/>
            <pc:sldMk cId="1200215896" sldId="275"/>
            <ac:spMk id="13" creationId="{6C090765-07FB-4174-B17B-BEB8B60E04EE}"/>
          </ac:spMkLst>
        </pc:spChg>
        <pc:picChg chg="add mod">
          <ac:chgData name="Pirjo Orkovaara" userId="S::pirjo.orkovaara_gmail.com#ext#@sanoma.onmicrosoft.com::40f43856-3511-43a1-9884-86a3689dc2a9" providerId="AD" clId="Web-{7C8116F0-FAFD-3B3A-24A4-47CAC14833FA}" dt="2021-01-15T13:20:33.960" v="63" actId="14100"/>
          <ac:picMkLst>
            <pc:docMk/>
            <pc:sldMk cId="1200215896" sldId="275"/>
            <ac:picMk id="2" creationId="{2DBEB570-5A6F-4556-A4B4-E7EC12FA25BE}"/>
          </ac:picMkLst>
        </pc:picChg>
        <pc:picChg chg="add mod">
          <ac:chgData name="Pirjo Orkovaara" userId="S::pirjo.orkovaara_gmail.com#ext#@sanoma.onmicrosoft.com::40f43856-3511-43a1-9884-86a3689dc2a9" providerId="AD" clId="Web-{7C8116F0-FAFD-3B3A-24A4-47CAC14833FA}" dt="2021-01-15T13:20:42.304" v="65"/>
          <ac:picMkLst>
            <pc:docMk/>
            <pc:sldMk cId="1200215896" sldId="275"/>
            <ac:picMk id="3" creationId="{AEB50857-B3BA-45FA-B4D2-5E254F852D54}"/>
          </ac:picMkLst>
        </pc:picChg>
        <pc:picChg chg="del mod">
          <ac:chgData name="Pirjo Orkovaara" userId="S::pirjo.orkovaara_gmail.com#ext#@sanoma.onmicrosoft.com::40f43856-3511-43a1-9884-86a3689dc2a9" providerId="AD" clId="Web-{7C8116F0-FAFD-3B3A-24A4-47CAC14833FA}" dt="2021-01-15T13:17:06.986" v="41"/>
          <ac:picMkLst>
            <pc:docMk/>
            <pc:sldMk cId="1200215896" sldId="275"/>
            <ac:picMk id="6" creationId="{BB74E594-1857-485D-BB2A-C2DEF1D613B6}"/>
          </ac:picMkLst>
        </pc:picChg>
        <pc:picChg chg="del">
          <ac:chgData name="Pirjo Orkovaara" userId="S::pirjo.orkovaara_gmail.com#ext#@sanoma.onmicrosoft.com::40f43856-3511-43a1-9884-86a3689dc2a9" providerId="AD" clId="Web-{7C8116F0-FAFD-3B3A-24A4-47CAC14833FA}" dt="2021-01-15T13:20:37.867" v="64"/>
          <ac:picMkLst>
            <pc:docMk/>
            <pc:sldMk cId="1200215896" sldId="275"/>
            <ac:picMk id="10" creationId="{3E92C28A-B738-40A5-9E37-9A3B2058261C}"/>
          </ac:picMkLst>
        </pc:picChg>
      </pc:sldChg>
      <pc:sldChg chg="addSp delSp modSp new">
        <pc:chgData name="Pirjo Orkovaara" userId="S::pirjo.orkovaara_gmail.com#ext#@sanoma.onmicrosoft.com::40f43856-3511-43a1-9884-86a3689dc2a9" providerId="AD" clId="Web-{7C8116F0-FAFD-3B3A-24A4-47CAC14833FA}" dt="2021-01-15T13:06:23.172" v="36" actId="20577"/>
        <pc:sldMkLst>
          <pc:docMk/>
          <pc:sldMk cId="335401528" sldId="276"/>
        </pc:sldMkLst>
        <pc:spChg chg="add mod">
          <ac:chgData name="Pirjo Orkovaara" userId="S::pirjo.orkovaara_gmail.com#ext#@sanoma.onmicrosoft.com::40f43856-3511-43a1-9884-86a3689dc2a9" providerId="AD" clId="Web-{7C8116F0-FAFD-3B3A-24A4-47CAC14833FA}" dt="2021-01-15T13:03:39.355" v="27" actId="20577"/>
          <ac:spMkLst>
            <pc:docMk/>
            <pc:sldMk cId="335401528" sldId="276"/>
            <ac:spMk id="4" creationId="{FB55EAA3-23C6-4E4D-80BC-A1C61CF4E3A8}"/>
          </ac:spMkLst>
        </pc:spChg>
        <pc:spChg chg="add mod">
          <ac:chgData name="Pirjo Orkovaara" userId="S::pirjo.orkovaara_gmail.com#ext#@sanoma.onmicrosoft.com::40f43856-3511-43a1-9884-86a3689dc2a9" providerId="AD" clId="Web-{7C8116F0-FAFD-3B3A-24A4-47CAC14833FA}" dt="2021-01-15T13:06:23.172" v="36" actId="20577"/>
          <ac:spMkLst>
            <pc:docMk/>
            <pc:sldMk cId="335401528" sldId="276"/>
            <ac:spMk id="10" creationId="{DD0AF0F6-DD05-4C0B-851B-3EDDE0CFF30D}"/>
          </ac:spMkLst>
        </pc:spChg>
        <pc:picChg chg="add mod">
          <ac:chgData name="Pirjo Orkovaara" userId="S::pirjo.orkovaara_gmail.com#ext#@sanoma.onmicrosoft.com::40f43856-3511-43a1-9884-86a3689dc2a9" providerId="AD" clId="Web-{7C8116F0-FAFD-3B3A-24A4-47CAC14833FA}" dt="2021-01-15T13:02:35.791" v="17" actId="14100"/>
          <ac:picMkLst>
            <pc:docMk/>
            <pc:sldMk cId="335401528" sldId="276"/>
            <ac:picMk id="2" creationId="{98A90D44-9356-4F47-B559-12543A854125}"/>
          </ac:picMkLst>
        </pc:picChg>
        <pc:picChg chg="add del mod">
          <ac:chgData name="Pirjo Orkovaara" userId="S::pirjo.orkovaara_gmail.com#ext#@sanoma.onmicrosoft.com::40f43856-3511-43a1-9884-86a3689dc2a9" providerId="AD" clId="Web-{7C8116F0-FAFD-3B3A-24A4-47CAC14833FA}" dt="2021-01-15T13:03:01.745" v="19"/>
          <ac:picMkLst>
            <pc:docMk/>
            <pc:sldMk cId="335401528" sldId="276"/>
            <ac:picMk id="3" creationId="{9BAF7E0D-9480-40A9-9259-B98E473978A0}"/>
          </ac:picMkLst>
        </pc:picChg>
        <pc:picChg chg="add">
          <ac:chgData name="Pirjo Orkovaara" userId="S::pirjo.orkovaara_gmail.com#ext#@sanoma.onmicrosoft.com::40f43856-3511-43a1-9884-86a3689dc2a9" providerId="AD" clId="Web-{7C8116F0-FAFD-3B3A-24A4-47CAC14833FA}" dt="2021-01-15T13:04:13.059" v="28"/>
          <ac:picMkLst>
            <pc:docMk/>
            <pc:sldMk cId="335401528" sldId="276"/>
            <ac:picMk id="6" creationId="{EEA92404-A5EC-494F-84D5-273B3B4C6EF2}"/>
          </ac:picMkLst>
        </pc:picChg>
        <pc:picChg chg="add">
          <ac:chgData name="Pirjo Orkovaara" userId="S::pirjo.orkovaara_gmail.com#ext#@sanoma.onmicrosoft.com::40f43856-3511-43a1-9884-86a3689dc2a9" providerId="AD" clId="Web-{7C8116F0-FAFD-3B3A-24A4-47CAC14833FA}" dt="2021-01-15T13:04:13.075" v="29"/>
          <ac:picMkLst>
            <pc:docMk/>
            <pc:sldMk cId="335401528" sldId="276"/>
            <ac:picMk id="8" creationId="{70FD229F-D3EA-4CBB-BC6B-6156A1C3555A}"/>
          </ac:picMkLst>
        </pc:picChg>
      </pc:sldChg>
    </pc:docChg>
  </pc:docChgLst>
  <pc:docChgLst>
    <pc:chgData name="Pirjo Orkovaara" userId="S::pirjo.orkovaara_gmail.com#ext#@sanoma.onmicrosoft.com::40f43856-3511-43a1-9884-86a3689dc2a9" providerId="AD" clId="Web-{1F93EE14-791D-6B7A-07BA-9420F3CB3F8B}"/>
    <pc:docChg chg="addSld modSld">
      <pc:chgData name="Pirjo Orkovaara" userId="S::pirjo.orkovaara_gmail.com#ext#@sanoma.onmicrosoft.com::40f43856-3511-43a1-9884-86a3689dc2a9" providerId="AD" clId="Web-{1F93EE14-791D-6B7A-07BA-9420F3CB3F8B}" dt="2020-12-14T09:21:04.797" v="182" actId="20577"/>
      <pc:docMkLst>
        <pc:docMk/>
      </pc:docMkLst>
      <pc:sldChg chg="addSp modSp new">
        <pc:chgData name="Pirjo Orkovaara" userId="S::pirjo.orkovaara_gmail.com#ext#@sanoma.onmicrosoft.com::40f43856-3511-43a1-9884-86a3689dc2a9" providerId="AD" clId="Web-{1F93EE14-791D-6B7A-07BA-9420F3CB3F8B}" dt="2020-12-14T09:21:04.797" v="181" actId="20577"/>
        <pc:sldMkLst>
          <pc:docMk/>
          <pc:sldMk cId="1200215896" sldId="275"/>
        </pc:sldMkLst>
        <pc:spChg chg="add mod">
          <ac:chgData name="Pirjo Orkovaara" userId="S::pirjo.orkovaara_gmail.com#ext#@sanoma.onmicrosoft.com::40f43856-3511-43a1-9884-86a3689dc2a9" providerId="AD" clId="Web-{1F93EE14-791D-6B7A-07BA-9420F3CB3F8B}" dt="2020-12-14T09:21:04.797" v="181" actId="20577"/>
          <ac:spMkLst>
            <pc:docMk/>
            <pc:sldMk cId="1200215896" sldId="275"/>
            <ac:spMk id="3" creationId="{FBE2FF66-57CD-449D-8BCD-28F5E7CC279F}"/>
          </ac:spMkLst>
        </pc:spChg>
        <pc:picChg chg="add mod">
          <ac:chgData name="Pirjo Orkovaara" userId="S::pirjo.orkovaara_gmail.com#ext#@sanoma.onmicrosoft.com::40f43856-3511-43a1-9884-86a3689dc2a9" providerId="AD" clId="Web-{1F93EE14-791D-6B7A-07BA-9420F3CB3F8B}" dt="2020-12-14T09:15:29.576" v="126" actId="14100"/>
          <ac:picMkLst>
            <pc:docMk/>
            <pc:sldMk cId="1200215896" sldId="275"/>
            <ac:picMk id="2" creationId="{8E9C0E46-9CD8-4749-BE6D-01E123609BCB}"/>
          </ac:picMkLst>
        </pc:picChg>
        <pc:picChg chg="add">
          <ac:chgData name="Pirjo Orkovaara" userId="S::pirjo.orkovaara_gmail.com#ext#@sanoma.onmicrosoft.com::40f43856-3511-43a1-9884-86a3689dc2a9" providerId="AD" clId="Web-{1F93EE14-791D-6B7A-07BA-9420F3CB3F8B}" dt="2020-12-14T09:12:16.449" v="62"/>
          <ac:picMkLst>
            <pc:docMk/>
            <pc:sldMk cId="1200215896" sldId="275"/>
            <ac:picMk id="5" creationId="{D61E4D34-1583-4855-8067-314B579D8B06}"/>
          </ac:picMkLst>
        </pc:picChg>
        <pc:picChg chg="add">
          <ac:chgData name="Pirjo Orkovaara" userId="S::pirjo.orkovaara_gmail.com#ext#@sanoma.onmicrosoft.com::40f43856-3511-43a1-9884-86a3689dc2a9" providerId="AD" clId="Web-{1F93EE14-791D-6B7A-07BA-9420F3CB3F8B}" dt="2020-12-14T09:12:16.465" v="63"/>
          <ac:picMkLst>
            <pc:docMk/>
            <pc:sldMk cId="1200215896" sldId="275"/>
            <ac:picMk id="7" creationId="{7C798D2C-B2F6-4302-AAD6-9413FE3DF759}"/>
          </ac:picMkLst>
        </pc:picChg>
      </pc:sldChg>
    </pc:docChg>
  </pc:docChgLst>
  <pc:docChgLst>
    <pc:chgData name="Paula Reinikkala" userId="S::paula.reinikkala_kolumbus.fi#ext#@sanoma.onmicrosoft.com::74617740-c4c6-4708-b4d0-021b7f4c02f6" providerId="AD" clId="Web-{C918354A-BC90-4F64-B952-EA857531C38E}"/>
    <pc:docChg chg="">
      <pc:chgData name="Paula Reinikkala" userId="S::paula.reinikkala_kolumbus.fi#ext#@sanoma.onmicrosoft.com::74617740-c4c6-4708-b4d0-021b7f4c02f6" providerId="AD" clId="Web-{C918354A-BC90-4F64-B952-EA857531C38E}" dt="2021-01-14T08:59:25.461" v="7"/>
      <pc:docMkLst>
        <pc:docMk/>
      </pc:docMkLst>
      <pc:sldChg chg="addCm">
        <pc:chgData name="Paula Reinikkala" userId="S::paula.reinikkala_kolumbus.fi#ext#@sanoma.onmicrosoft.com::74617740-c4c6-4708-b4d0-021b7f4c02f6" providerId="AD" clId="Web-{C918354A-BC90-4F64-B952-EA857531C38E}" dt="2021-01-14T08:45:21.002" v="0"/>
        <pc:sldMkLst>
          <pc:docMk/>
          <pc:sldMk cId="3297157420" sldId="257"/>
        </pc:sldMkLst>
      </pc:sldChg>
      <pc:sldChg chg="addCm">
        <pc:chgData name="Paula Reinikkala" userId="S::paula.reinikkala_kolumbus.fi#ext#@sanoma.onmicrosoft.com::74617740-c4c6-4708-b4d0-021b7f4c02f6" providerId="AD" clId="Web-{C918354A-BC90-4F64-B952-EA857531C38E}" dt="2021-01-14T08:51:04.914" v="3"/>
        <pc:sldMkLst>
          <pc:docMk/>
          <pc:sldMk cId="462650102" sldId="259"/>
        </pc:sldMkLst>
      </pc:sldChg>
      <pc:sldChg chg="addCm">
        <pc:chgData name="Paula Reinikkala" userId="S::paula.reinikkala_kolumbus.fi#ext#@sanoma.onmicrosoft.com::74617740-c4c6-4708-b4d0-021b7f4c02f6" providerId="AD" clId="Web-{C918354A-BC90-4F64-B952-EA857531C38E}" dt="2021-01-14T08:47:34.916" v="1"/>
        <pc:sldMkLst>
          <pc:docMk/>
          <pc:sldMk cId="132161363" sldId="264"/>
        </pc:sldMkLst>
      </pc:sldChg>
      <pc:sldChg chg="addCm">
        <pc:chgData name="Paula Reinikkala" userId="S::paula.reinikkala_kolumbus.fi#ext#@sanoma.onmicrosoft.com::74617740-c4c6-4708-b4d0-021b7f4c02f6" providerId="AD" clId="Web-{C918354A-BC90-4F64-B952-EA857531C38E}" dt="2021-01-14T08:58:50.772" v="6"/>
        <pc:sldMkLst>
          <pc:docMk/>
          <pc:sldMk cId="4210593026" sldId="269"/>
        </pc:sldMkLst>
      </pc:sldChg>
      <pc:sldChg chg="addCm modCm">
        <pc:chgData name="Paula Reinikkala" userId="S::paula.reinikkala_kolumbus.fi#ext#@sanoma.onmicrosoft.com::74617740-c4c6-4708-b4d0-021b7f4c02f6" providerId="AD" clId="Web-{C918354A-BC90-4F64-B952-EA857531C38E}" dt="2021-01-14T08:57:28.626" v="5"/>
        <pc:sldMkLst>
          <pc:docMk/>
          <pc:sldMk cId="1933808818" sldId="272"/>
        </pc:sldMkLst>
      </pc:sldChg>
      <pc:sldChg chg="addCm">
        <pc:chgData name="Paula Reinikkala" userId="S::paula.reinikkala_kolumbus.fi#ext#@sanoma.onmicrosoft.com::74617740-c4c6-4708-b4d0-021b7f4c02f6" providerId="AD" clId="Web-{C918354A-BC90-4F64-B952-EA857531C38E}" dt="2021-01-14T08:59:25.461" v="7"/>
        <pc:sldMkLst>
          <pc:docMk/>
          <pc:sldMk cId="2637795710" sldId="274"/>
        </pc:sldMkLst>
      </pc:sldChg>
      <pc:sldChg chg="addCm">
        <pc:chgData name="Paula Reinikkala" userId="S::paula.reinikkala_kolumbus.fi#ext#@sanoma.onmicrosoft.com::74617740-c4c6-4708-b4d0-021b7f4c02f6" providerId="AD" clId="Web-{C918354A-BC90-4F64-B952-EA857531C38E}" dt="2021-01-14T08:48:48.093" v="2"/>
        <pc:sldMkLst>
          <pc:docMk/>
          <pc:sldMk cId="1200215896" sldId="275"/>
        </pc:sldMkLst>
      </pc:sldChg>
    </pc:docChg>
  </pc:docChgLst>
  <pc:docChgLst>
    <pc:chgData name="Pirjo Orkovaara" userId="S::pirjo.orkovaara_gmail.com#ext#@sanoma.onmicrosoft.com::40f43856-3511-43a1-9884-86a3689dc2a9" providerId="AD" clId="Web-{E863C64B-EA38-4055-556C-A7051834CBB1}"/>
    <pc:docChg chg="modSld">
      <pc:chgData name="Pirjo Orkovaara" userId="S::pirjo.orkovaara_gmail.com#ext#@sanoma.onmicrosoft.com::40f43856-3511-43a1-9884-86a3689dc2a9" providerId="AD" clId="Web-{E863C64B-EA38-4055-556C-A7051834CBB1}" dt="2020-12-14T09:31:11.576" v="23"/>
      <pc:docMkLst>
        <pc:docMk/>
      </pc:docMkLst>
      <pc:sldChg chg="addSp delSp modSp">
        <pc:chgData name="Pirjo Orkovaara" userId="S::pirjo.orkovaara_gmail.com#ext#@sanoma.onmicrosoft.com::40f43856-3511-43a1-9884-86a3689dc2a9" providerId="AD" clId="Web-{E863C64B-EA38-4055-556C-A7051834CBB1}" dt="2020-12-14T09:31:11.576" v="23"/>
        <pc:sldMkLst>
          <pc:docMk/>
          <pc:sldMk cId="1200215896" sldId="275"/>
        </pc:sldMkLst>
        <pc:spChg chg="del">
          <ac:chgData name="Pirjo Orkovaara" userId="S::pirjo.orkovaara_gmail.com#ext#@sanoma.onmicrosoft.com::40f43856-3511-43a1-9884-86a3689dc2a9" providerId="AD" clId="Web-{E863C64B-EA38-4055-556C-A7051834CBB1}" dt="2020-12-14T09:29:12.244" v="4"/>
          <ac:spMkLst>
            <pc:docMk/>
            <pc:sldMk cId="1200215896" sldId="275"/>
            <ac:spMk id="3" creationId="{FBE2FF66-57CD-449D-8BCD-28F5E7CC279F}"/>
          </ac:spMkLst>
        </pc:spChg>
        <pc:spChg chg="del">
          <ac:chgData name="Pirjo Orkovaara" userId="S::pirjo.orkovaara_gmail.com#ext#@sanoma.onmicrosoft.com::40f43856-3511-43a1-9884-86a3689dc2a9" providerId="AD" clId="Web-{E863C64B-EA38-4055-556C-A7051834CBB1}" dt="2020-12-14T09:29:52.308" v="12"/>
          <ac:spMkLst>
            <pc:docMk/>
            <pc:sldMk cId="1200215896" sldId="275"/>
            <ac:spMk id="4" creationId="{4DB2FF16-B3C4-4642-AF4E-B5BE28B364FA}"/>
          </ac:spMkLst>
        </pc:spChg>
        <pc:spChg chg="add mod">
          <ac:chgData name="Pirjo Orkovaara" userId="S::pirjo.orkovaara_gmail.com#ext#@sanoma.onmicrosoft.com::40f43856-3511-43a1-9884-86a3689dc2a9" providerId="AD" clId="Web-{E863C64B-EA38-4055-556C-A7051834CBB1}" dt="2020-12-14T09:30:46.575" v="20" actId="20577"/>
          <ac:spMkLst>
            <pc:docMk/>
            <pc:sldMk cId="1200215896" sldId="275"/>
            <ac:spMk id="8" creationId="{0A80AEFB-26FB-46A7-B080-AE5CA6224DC8}"/>
          </ac:spMkLst>
        </pc:spChg>
        <pc:spChg chg="add mod">
          <ac:chgData name="Pirjo Orkovaara" userId="S::pirjo.orkovaara_gmail.com#ext#@sanoma.onmicrosoft.com::40f43856-3511-43a1-9884-86a3689dc2a9" providerId="AD" clId="Web-{E863C64B-EA38-4055-556C-A7051834CBB1}" dt="2020-12-14T09:31:11.576" v="23"/>
          <ac:spMkLst>
            <pc:docMk/>
            <pc:sldMk cId="1200215896" sldId="275"/>
            <ac:spMk id="11" creationId="{9A9FBB01-8FCD-4358-8C85-B359C5733BDC}"/>
          </ac:spMkLst>
        </pc:spChg>
        <pc:picChg chg="del">
          <ac:chgData name="Pirjo Orkovaara" userId="S::pirjo.orkovaara_gmail.com#ext#@sanoma.onmicrosoft.com::40f43856-3511-43a1-9884-86a3689dc2a9" providerId="AD" clId="Web-{E863C64B-EA38-4055-556C-A7051834CBB1}" dt="2020-12-14T09:28:47.134" v="0"/>
          <ac:picMkLst>
            <pc:docMk/>
            <pc:sldMk cId="1200215896" sldId="275"/>
            <ac:picMk id="2" creationId="{8E9C0E46-9CD8-4749-BE6D-01E123609BCB}"/>
          </ac:picMkLst>
        </pc:picChg>
        <pc:picChg chg="del">
          <ac:chgData name="Pirjo Orkovaara" userId="S::pirjo.orkovaara_gmail.com#ext#@sanoma.onmicrosoft.com::40f43856-3511-43a1-9884-86a3689dc2a9" providerId="AD" clId="Web-{E863C64B-EA38-4055-556C-A7051834CBB1}" dt="2020-12-14T09:29:26.620" v="7"/>
          <ac:picMkLst>
            <pc:docMk/>
            <pc:sldMk cId="1200215896" sldId="275"/>
            <ac:picMk id="5" creationId="{D61E4D34-1583-4855-8067-314B579D8B06}"/>
          </ac:picMkLst>
        </pc:picChg>
        <pc:picChg chg="add mod">
          <ac:chgData name="Pirjo Orkovaara" userId="S::pirjo.orkovaara_gmail.com#ext#@sanoma.onmicrosoft.com::40f43856-3511-43a1-9884-86a3689dc2a9" providerId="AD" clId="Web-{E863C64B-EA38-4055-556C-A7051834CBB1}" dt="2020-12-14T09:30:17.887" v="17" actId="14100"/>
          <ac:picMkLst>
            <pc:docMk/>
            <pc:sldMk cId="1200215896" sldId="275"/>
            <ac:picMk id="6" creationId="{BB74E594-1857-485D-BB2A-C2DEF1D613B6}"/>
          </ac:picMkLst>
        </pc:picChg>
        <pc:picChg chg="del">
          <ac:chgData name="Pirjo Orkovaara" userId="S::pirjo.orkovaara_gmail.com#ext#@sanoma.onmicrosoft.com::40f43856-3511-43a1-9884-86a3689dc2a9" providerId="AD" clId="Web-{E863C64B-EA38-4055-556C-A7051834CBB1}" dt="2020-12-14T09:29:44.886" v="10"/>
          <ac:picMkLst>
            <pc:docMk/>
            <pc:sldMk cId="1200215896" sldId="275"/>
            <ac:picMk id="7" creationId="{7C798D2C-B2F6-4302-AAD6-9413FE3DF759}"/>
          </ac:picMkLst>
        </pc:picChg>
        <pc:picChg chg="add mod">
          <ac:chgData name="Pirjo Orkovaara" userId="S::pirjo.orkovaara_gmail.com#ext#@sanoma.onmicrosoft.com::40f43856-3511-43a1-9884-86a3689dc2a9" providerId="AD" clId="Web-{E863C64B-EA38-4055-556C-A7051834CBB1}" dt="2020-12-14T09:30:33.169" v="19" actId="1076"/>
          <ac:picMkLst>
            <pc:docMk/>
            <pc:sldMk cId="1200215896" sldId="275"/>
            <ac:picMk id="9" creationId="{7CF3FF50-4B72-4197-8A4B-934793C45B60}"/>
          </ac:picMkLst>
        </pc:picChg>
        <pc:picChg chg="add mod">
          <ac:chgData name="Pirjo Orkovaara" userId="S::pirjo.orkovaara_gmail.com#ext#@sanoma.onmicrosoft.com::40f43856-3511-43a1-9884-86a3689dc2a9" providerId="AD" clId="Web-{E863C64B-EA38-4055-556C-A7051834CBB1}" dt="2020-12-14T09:30:26.387" v="18" actId="1076"/>
          <ac:picMkLst>
            <pc:docMk/>
            <pc:sldMk cId="1200215896" sldId="275"/>
            <ac:picMk id="10" creationId="{3E92C28A-B738-40A5-9E37-9A3B2058261C}"/>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A79976F-36F4-48F6-A3D6-BDCA05F9DBD3}"/>
              </a:ext>
            </a:extLst>
          </p:cNvPr>
          <p:cNvSpPr>
            <a:spLocks noGrp="1"/>
          </p:cNvSpPr>
          <p:nvPr>
            <p:ph type="ctrTitle"/>
          </p:nvPr>
        </p:nvSpPr>
        <p:spPr>
          <a:xfrm>
            <a:off x="1524000" y="1122363"/>
            <a:ext cx="9144000" cy="2387600"/>
          </a:xfrm>
        </p:spPr>
        <p:txBody>
          <a:bodyPr anchor="b"/>
          <a:lstStyle>
            <a:lvl1pPr algn="ctr">
              <a:defRPr sz="6000"/>
            </a:lvl1pPr>
          </a:lstStyle>
          <a:p>
            <a:r>
              <a:rPr lang="fi-FI"/>
              <a:t>Muokkaa ots. perustyyl. napsautt.</a:t>
            </a:r>
          </a:p>
        </p:txBody>
      </p:sp>
      <p:sp>
        <p:nvSpPr>
          <p:cNvPr id="3" name="Alaotsikko 2">
            <a:extLst>
              <a:ext uri="{FF2B5EF4-FFF2-40B4-BE49-F238E27FC236}">
                <a16:creationId xmlns:a16="http://schemas.microsoft.com/office/drawing/2014/main" id="{8D2AD493-2D6A-4416-980E-9E825B09F9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a:extLst>
              <a:ext uri="{FF2B5EF4-FFF2-40B4-BE49-F238E27FC236}">
                <a16:creationId xmlns:a16="http://schemas.microsoft.com/office/drawing/2014/main" id="{C13AF4EF-7AE3-4773-89E5-C5EA1347DFE0}"/>
              </a:ext>
            </a:extLst>
          </p:cNvPr>
          <p:cNvSpPr>
            <a:spLocks noGrp="1"/>
          </p:cNvSpPr>
          <p:nvPr>
            <p:ph type="dt" sz="half" idx="10"/>
          </p:nvPr>
        </p:nvSpPr>
        <p:spPr/>
        <p:txBody>
          <a:bodyPr/>
          <a:lstStyle/>
          <a:p>
            <a:fld id="{38504751-AB76-45D5-8287-019800AC3470}" type="datetimeFigureOut">
              <a:rPr lang="fi-FI" smtClean="0"/>
              <a:t>15.11.2021</a:t>
            </a:fld>
            <a:endParaRPr lang="fi-FI"/>
          </a:p>
        </p:txBody>
      </p:sp>
      <p:sp>
        <p:nvSpPr>
          <p:cNvPr id="5" name="Alatunnisteen paikkamerkki 4">
            <a:extLst>
              <a:ext uri="{FF2B5EF4-FFF2-40B4-BE49-F238E27FC236}">
                <a16:creationId xmlns:a16="http://schemas.microsoft.com/office/drawing/2014/main" id="{E0F9DD46-779C-444B-9EFA-BAFE1A811AD1}"/>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FA359A5F-7CA1-4AD7-B596-1FCC1BEAB013}"/>
              </a:ext>
            </a:extLst>
          </p:cNvPr>
          <p:cNvSpPr>
            <a:spLocks noGrp="1"/>
          </p:cNvSpPr>
          <p:nvPr>
            <p:ph type="sldNum" sz="quarter" idx="12"/>
          </p:nvPr>
        </p:nvSpPr>
        <p:spPr/>
        <p:txBody>
          <a:bodyPr/>
          <a:lstStyle/>
          <a:p>
            <a:fld id="{22BD8F15-A557-49EB-AAC3-B8C0AEF7D89C}" type="slidenum">
              <a:rPr lang="fi-FI" smtClean="0"/>
              <a:t>‹#›</a:t>
            </a:fld>
            <a:endParaRPr lang="fi-FI"/>
          </a:p>
        </p:txBody>
      </p:sp>
    </p:spTree>
    <p:extLst>
      <p:ext uri="{BB962C8B-B14F-4D97-AF65-F5344CB8AC3E}">
        <p14:creationId xmlns:p14="http://schemas.microsoft.com/office/powerpoint/2010/main" val="4008529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CD2CC75-5247-440F-8C2B-94070868CD38}"/>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6F9CB6CD-3AAC-4A60-A1B1-350D4460B40D}"/>
              </a:ext>
            </a:extLst>
          </p:cNvPr>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7DBE360B-9540-4E8D-9EC9-096C8C9A895B}"/>
              </a:ext>
            </a:extLst>
          </p:cNvPr>
          <p:cNvSpPr>
            <a:spLocks noGrp="1"/>
          </p:cNvSpPr>
          <p:nvPr>
            <p:ph type="dt" sz="half" idx="10"/>
          </p:nvPr>
        </p:nvSpPr>
        <p:spPr/>
        <p:txBody>
          <a:bodyPr/>
          <a:lstStyle/>
          <a:p>
            <a:fld id="{38504751-AB76-45D5-8287-019800AC3470}" type="datetimeFigureOut">
              <a:rPr lang="fi-FI" smtClean="0"/>
              <a:t>15.11.2021</a:t>
            </a:fld>
            <a:endParaRPr lang="fi-FI"/>
          </a:p>
        </p:txBody>
      </p:sp>
      <p:sp>
        <p:nvSpPr>
          <p:cNvPr id="5" name="Alatunnisteen paikkamerkki 4">
            <a:extLst>
              <a:ext uri="{FF2B5EF4-FFF2-40B4-BE49-F238E27FC236}">
                <a16:creationId xmlns:a16="http://schemas.microsoft.com/office/drawing/2014/main" id="{DAA2567C-B86C-4851-BD4F-E799C19CF84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23969CA8-961D-42F8-9694-1E51A11B846A}"/>
              </a:ext>
            </a:extLst>
          </p:cNvPr>
          <p:cNvSpPr>
            <a:spLocks noGrp="1"/>
          </p:cNvSpPr>
          <p:nvPr>
            <p:ph type="sldNum" sz="quarter" idx="12"/>
          </p:nvPr>
        </p:nvSpPr>
        <p:spPr/>
        <p:txBody>
          <a:bodyPr/>
          <a:lstStyle/>
          <a:p>
            <a:fld id="{22BD8F15-A557-49EB-AAC3-B8C0AEF7D89C}" type="slidenum">
              <a:rPr lang="fi-FI" smtClean="0"/>
              <a:t>‹#›</a:t>
            </a:fld>
            <a:endParaRPr lang="fi-FI"/>
          </a:p>
        </p:txBody>
      </p:sp>
    </p:spTree>
    <p:extLst>
      <p:ext uri="{BB962C8B-B14F-4D97-AF65-F5344CB8AC3E}">
        <p14:creationId xmlns:p14="http://schemas.microsoft.com/office/powerpoint/2010/main" val="9035212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04487FB-F43F-4E1B-BE65-B2C0386475D6}"/>
              </a:ext>
            </a:extLst>
          </p:cNvPr>
          <p:cNvSpPr>
            <a:spLocks noGrp="1"/>
          </p:cNvSpPr>
          <p:nvPr>
            <p:ph type="title"/>
          </p:nvPr>
        </p:nvSpPr>
        <p:spPr>
          <a:xfrm>
            <a:off x="831850" y="1709738"/>
            <a:ext cx="10515600" cy="2852737"/>
          </a:xfrm>
        </p:spPr>
        <p:txBody>
          <a:bodyPr anchor="b"/>
          <a:lstStyle>
            <a:lvl1pPr>
              <a:defRPr sz="6000"/>
            </a:lvl1pPr>
          </a:lstStyle>
          <a:p>
            <a:r>
              <a:rPr lang="fi-FI"/>
              <a:t>Muokkaa ots. perustyyl. napsautt.</a:t>
            </a:r>
          </a:p>
        </p:txBody>
      </p:sp>
      <p:sp>
        <p:nvSpPr>
          <p:cNvPr id="3" name="Tekstin paikkamerkki 2">
            <a:extLst>
              <a:ext uri="{FF2B5EF4-FFF2-40B4-BE49-F238E27FC236}">
                <a16:creationId xmlns:a16="http://schemas.microsoft.com/office/drawing/2014/main" id="{69BF7135-DA7C-4F25-8FEF-B0736C5383C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
        <p:nvSpPr>
          <p:cNvPr id="4" name="Päivämäärän paikkamerkki 3">
            <a:extLst>
              <a:ext uri="{FF2B5EF4-FFF2-40B4-BE49-F238E27FC236}">
                <a16:creationId xmlns:a16="http://schemas.microsoft.com/office/drawing/2014/main" id="{4573E1A3-AAFE-45FD-987E-FC6DA88FD311}"/>
              </a:ext>
            </a:extLst>
          </p:cNvPr>
          <p:cNvSpPr>
            <a:spLocks noGrp="1"/>
          </p:cNvSpPr>
          <p:nvPr>
            <p:ph type="dt" sz="half" idx="10"/>
          </p:nvPr>
        </p:nvSpPr>
        <p:spPr/>
        <p:txBody>
          <a:bodyPr/>
          <a:lstStyle/>
          <a:p>
            <a:fld id="{38504751-AB76-45D5-8287-019800AC3470}" type="datetimeFigureOut">
              <a:rPr lang="fi-FI" smtClean="0"/>
              <a:t>15.11.2021</a:t>
            </a:fld>
            <a:endParaRPr lang="fi-FI"/>
          </a:p>
        </p:txBody>
      </p:sp>
      <p:sp>
        <p:nvSpPr>
          <p:cNvPr id="5" name="Alatunnisteen paikkamerkki 4">
            <a:extLst>
              <a:ext uri="{FF2B5EF4-FFF2-40B4-BE49-F238E27FC236}">
                <a16:creationId xmlns:a16="http://schemas.microsoft.com/office/drawing/2014/main" id="{3F087F24-4DFF-4BF6-819D-8CDC8ED1EE5A}"/>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D3828875-C009-4F09-8D62-169284C9496B}"/>
              </a:ext>
            </a:extLst>
          </p:cNvPr>
          <p:cNvSpPr>
            <a:spLocks noGrp="1"/>
          </p:cNvSpPr>
          <p:nvPr>
            <p:ph type="sldNum" sz="quarter" idx="12"/>
          </p:nvPr>
        </p:nvSpPr>
        <p:spPr/>
        <p:txBody>
          <a:bodyPr/>
          <a:lstStyle/>
          <a:p>
            <a:fld id="{22BD8F15-A557-49EB-AAC3-B8C0AEF7D89C}" type="slidenum">
              <a:rPr lang="fi-FI" smtClean="0"/>
              <a:t>‹#›</a:t>
            </a:fld>
            <a:endParaRPr lang="fi-FI"/>
          </a:p>
        </p:txBody>
      </p:sp>
    </p:spTree>
    <p:extLst>
      <p:ext uri="{BB962C8B-B14F-4D97-AF65-F5344CB8AC3E}">
        <p14:creationId xmlns:p14="http://schemas.microsoft.com/office/powerpoint/2010/main" val="945796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F75E1FC-3425-4C39-9859-89A948F807AB}"/>
              </a:ext>
            </a:extLst>
          </p:cNvPr>
          <p:cNvSpPr>
            <a:spLocks noGrp="1"/>
          </p:cNvSpPr>
          <p:nvPr>
            <p:ph type="title"/>
          </p:nvPr>
        </p:nvSpPr>
        <p:spPr/>
        <p:txBody>
          <a:bodyPr/>
          <a:lstStyle/>
          <a:p>
            <a:r>
              <a:rPr lang="fi-FI"/>
              <a:t>Muokkaa ots. perustyyl. napsautt.</a:t>
            </a:r>
          </a:p>
        </p:txBody>
      </p:sp>
      <p:sp>
        <p:nvSpPr>
          <p:cNvPr id="3" name="Sisällön paikkamerkki 2">
            <a:extLst>
              <a:ext uri="{FF2B5EF4-FFF2-40B4-BE49-F238E27FC236}">
                <a16:creationId xmlns:a16="http://schemas.microsoft.com/office/drawing/2014/main" id="{C52D5E16-DDF6-4750-ABF1-AA2C733CB707}"/>
              </a:ext>
            </a:extLst>
          </p:cNvPr>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a:extLst>
              <a:ext uri="{FF2B5EF4-FFF2-40B4-BE49-F238E27FC236}">
                <a16:creationId xmlns:a16="http://schemas.microsoft.com/office/drawing/2014/main" id="{B1E4C81D-C806-4F1D-AD99-0CC0849605FA}"/>
              </a:ext>
            </a:extLst>
          </p:cNvPr>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A6799416-8BC6-4DC5-A7EF-9AD811A5192C}"/>
              </a:ext>
            </a:extLst>
          </p:cNvPr>
          <p:cNvSpPr>
            <a:spLocks noGrp="1"/>
          </p:cNvSpPr>
          <p:nvPr>
            <p:ph type="dt" sz="half" idx="10"/>
          </p:nvPr>
        </p:nvSpPr>
        <p:spPr/>
        <p:txBody>
          <a:bodyPr/>
          <a:lstStyle/>
          <a:p>
            <a:fld id="{38504751-AB76-45D5-8287-019800AC3470}" type="datetimeFigureOut">
              <a:rPr lang="fi-FI" smtClean="0"/>
              <a:t>15.11.2021</a:t>
            </a:fld>
            <a:endParaRPr lang="fi-FI"/>
          </a:p>
        </p:txBody>
      </p:sp>
      <p:sp>
        <p:nvSpPr>
          <p:cNvPr id="6" name="Alatunnisteen paikkamerkki 5">
            <a:extLst>
              <a:ext uri="{FF2B5EF4-FFF2-40B4-BE49-F238E27FC236}">
                <a16:creationId xmlns:a16="http://schemas.microsoft.com/office/drawing/2014/main" id="{A9FFA54D-D0AB-4232-8EEB-7B75AA4EE47D}"/>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771A9AAA-AFAE-4035-AD7E-5DEB94B51FE5}"/>
              </a:ext>
            </a:extLst>
          </p:cNvPr>
          <p:cNvSpPr>
            <a:spLocks noGrp="1"/>
          </p:cNvSpPr>
          <p:nvPr>
            <p:ph type="sldNum" sz="quarter" idx="12"/>
          </p:nvPr>
        </p:nvSpPr>
        <p:spPr/>
        <p:txBody>
          <a:bodyPr/>
          <a:lstStyle/>
          <a:p>
            <a:fld id="{22BD8F15-A557-49EB-AAC3-B8C0AEF7D89C}" type="slidenum">
              <a:rPr lang="fi-FI" smtClean="0"/>
              <a:t>‹#›</a:t>
            </a:fld>
            <a:endParaRPr lang="fi-FI"/>
          </a:p>
        </p:txBody>
      </p:sp>
    </p:spTree>
    <p:extLst>
      <p:ext uri="{BB962C8B-B14F-4D97-AF65-F5344CB8AC3E}">
        <p14:creationId xmlns:p14="http://schemas.microsoft.com/office/powerpoint/2010/main" val="1525075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00DB719E-2D74-4526-B068-5D30F9FD9619}"/>
              </a:ext>
            </a:extLst>
          </p:cNvPr>
          <p:cNvSpPr>
            <a:spLocks noGrp="1"/>
          </p:cNvSpPr>
          <p:nvPr>
            <p:ph type="title"/>
          </p:nvPr>
        </p:nvSpPr>
        <p:spPr>
          <a:xfrm>
            <a:off x="839788" y="365125"/>
            <a:ext cx="10515600" cy="1325563"/>
          </a:xfrm>
        </p:spPr>
        <p:txBody>
          <a:bodyPr/>
          <a:lstStyle/>
          <a:p>
            <a:r>
              <a:rPr lang="fi-FI"/>
              <a:t>Muokkaa ots. perustyyl. napsautt.</a:t>
            </a:r>
          </a:p>
        </p:txBody>
      </p:sp>
      <p:sp>
        <p:nvSpPr>
          <p:cNvPr id="3" name="Tekstin paikkamerkki 2">
            <a:extLst>
              <a:ext uri="{FF2B5EF4-FFF2-40B4-BE49-F238E27FC236}">
                <a16:creationId xmlns:a16="http://schemas.microsoft.com/office/drawing/2014/main" id="{80D10329-A982-435B-81F8-BAFA930A20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a:extLst>
              <a:ext uri="{FF2B5EF4-FFF2-40B4-BE49-F238E27FC236}">
                <a16:creationId xmlns:a16="http://schemas.microsoft.com/office/drawing/2014/main" id="{F5B9FD48-864B-4871-A2F9-780BEFB2F077}"/>
              </a:ext>
            </a:extLst>
          </p:cNvPr>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a:extLst>
              <a:ext uri="{FF2B5EF4-FFF2-40B4-BE49-F238E27FC236}">
                <a16:creationId xmlns:a16="http://schemas.microsoft.com/office/drawing/2014/main" id="{AA860F9C-4DAF-4FBB-83C3-6491C6F465D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a:extLst>
              <a:ext uri="{FF2B5EF4-FFF2-40B4-BE49-F238E27FC236}">
                <a16:creationId xmlns:a16="http://schemas.microsoft.com/office/drawing/2014/main" id="{935A2BD4-34F3-4A95-920D-538857C9621E}"/>
              </a:ext>
            </a:extLst>
          </p:cNvPr>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a:extLst>
              <a:ext uri="{FF2B5EF4-FFF2-40B4-BE49-F238E27FC236}">
                <a16:creationId xmlns:a16="http://schemas.microsoft.com/office/drawing/2014/main" id="{421B9DDA-AD1B-4448-A42F-9A24836788B0}"/>
              </a:ext>
            </a:extLst>
          </p:cNvPr>
          <p:cNvSpPr>
            <a:spLocks noGrp="1"/>
          </p:cNvSpPr>
          <p:nvPr>
            <p:ph type="dt" sz="half" idx="10"/>
          </p:nvPr>
        </p:nvSpPr>
        <p:spPr/>
        <p:txBody>
          <a:bodyPr/>
          <a:lstStyle/>
          <a:p>
            <a:fld id="{38504751-AB76-45D5-8287-019800AC3470}" type="datetimeFigureOut">
              <a:rPr lang="fi-FI" smtClean="0"/>
              <a:t>15.11.2021</a:t>
            </a:fld>
            <a:endParaRPr lang="fi-FI"/>
          </a:p>
        </p:txBody>
      </p:sp>
      <p:sp>
        <p:nvSpPr>
          <p:cNvPr id="8" name="Alatunnisteen paikkamerkki 7">
            <a:extLst>
              <a:ext uri="{FF2B5EF4-FFF2-40B4-BE49-F238E27FC236}">
                <a16:creationId xmlns:a16="http://schemas.microsoft.com/office/drawing/2014/main" id="{69D31DEF-DA96-4E71-B1B5-07038E1CB82E}"/>
              </a:ext>
            </a:extLst>
          </p:cNvPr>
          <p:cNvSpPr>
            <a:spLocks noGrp="1"/>
          </p:cNvSpPr>
          <p:nvPr>
            <p:ph type="ftr" sz="quarter" idx="11"/>
          </p:nvPr>
        </p:nvSpPr>
        <p:spPr/>
        <p:txBody>
          <a:bodyPr/>
          <a:lstStyle/>
          <a:p>
            <a:endParaRPr lang="fi-FI"/>
          </a:p>
        </p:txBody>
      </p:sp>
      <p:sp>
        <p:nvSpPr>
          <p:cNvPr id="9" name="Dian numeron paikkamerkki 8">
            <a:extLst>
              <a:ext uri="{FF2B5EF4-FFF2-40B4-BE49-F238E27FC236}">
                <a16:creationId xmlns:a16="http://schemas.microsoft.com/office/drawing/2014/main" id="{7D57A64A-5A9E-4601-8307-51D21DE580D7}"/>
              </a:ext>
            </a:extLst>
          </p:cNvPr>
          <p:cNvSpPr>
            <a:spLocks noGrp="1"/>
          </p:cNvSpPr>
          <p:nvPr>
            <p:ph type="sldNum" sz="quarter" idx="12"/>
          </p:nvPr>
        </p:nvSpPr>
        <p:spPr/>
        <p:txBody>
          <a:bodyPr/>
          <a:lstStyle/>
          <a:p>
            <a:fld id="{22BD8F15-A557-49EB-AAC3-B8C0AEF7D89C}" type="slidenum">
              <a:rPr lang="fi-FI" smtClean="0"/>
              <a:t>‹#›</a:t>
            </a:fld>
            <a:endParaRPr lang="fi-FI"/>
          </a:p>
        </p:txBody>
      </p:sp>
    </p:spTree>
    <p:extLst>
      <p:ext uri="{BB962C8B-B14F-4D97-AF65-F5344CB8AC3E}">
        <p14:creationId xmlns:p14="http://schemas.microsoft.com/office/powerpoint/2010/main" val="13307118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57DD314-ED12-4567-8660-F29E0F05CEE6}"/>
              </a:ext>
            </a:extLst>
          </p:cNvPr>
          <p:cNvSpPr>
            <a:spLocks noGrp="1"/>
          </p:cNvSpPr>
          <p:nvPr>
            <p:ph type="title"/>
          </p:nvPr>
        </p:nvSpPr>
        <p:spPr/>
        <p:txBody>
          <a:bodyPr/>
          <a:lstStyle/>
          <a:p>
            <a:r>
              <a:rPr lang="fi-FI"/>
              <a:t>Muokkaa ots. perustyyl. napsautt.</a:t>
            </a:r>
          </a:p>
        </p:txBody>
      </p:sp>
      <p:sp>
        <p:nvSpPr>
          <p:cNvPr id="3" name="Päivämäärän paikkamerkki 2">
            <a:extLst>
              <a:ext uri="{FF2B5EF4-FFF2-40B4-BE49-F238E27FC236}">
                <a16:creationId xmlns:a16="http://schemas.microsoft.com/office/drawing/2014/main" id="{20455310-B7CA-45FE-9DB9-2A5CA8C4C87B}"/>
              </a:ext>
            </a:extLst>
          </p:cNvPr>
          <p:cNvSpPr>
            <a:spLocks noGrp="1"/>
          </p:cNvSpPr>
          <p:nvPr>
            <p:ph type="dt" sz="half" idx="10"/>
          </p:nvPr>
        </p:nvSpPr>
        <p:spPr/>
        <p:txBody>
          <a:bodyPr/>
          <a:lstStyle/>
          <a:p>
            <a:fld id="{38504751-AB76-45D5-8287-019800AC3470}" type="datetimeFigureOut">
              <a:rPr lang="fi-FI" smtClean="0"/>
              <a:t>15.11.2021</a:t>
            </a:fld>
            <a:endParaRPr lang="fi-FI"/>
          </a:p>
        </p:txBody>
      </p:sp>
      <p:sp>
        <p:nvSpPr>
          <p:cNvPr id="4" name="Alatunnisteen paikkamerkki 3">
            <a:extLst>
              <a:ext uri="{FF2B5EF4-FFF2-40B4-BE49-F238E27FC236}">
                <a16:creationId xmlns:a16="http://schemas.microsoft.com/office/drawing/2014/main" id="{183419A4-ACD5-4885-A2F8-819D86BF05AC}"/>
              </a:ext>
            </a:extLst>
          </p:cNvPr>
          <p:cNvSpPr>
            <a:spLocks noGrp="1"/>
          </p:cNvSpPr>
          <p:nvPr>
            <p:ph type="ftr" sz="quarter" idx="11"/>
          </p:nvPr>
        </p:nvSpPr>
        <p:spPr/>
        <p:txBody>
          <a:bodyPr/>
          <a:lstStyle/>
          <a:p>
            <a:endParaRPr lang="fi-FI"/>
          </a:p>
        </p:txBody>
      </p:sp>
      <p:sp>
        <p:nvSpPr>
          <p:cNvPr id="5" name="Dian numeron paikkamerkki 4">
            <a:extLst>
              <a:ext uri="{FF2B5EF4-FFF2-40B4-BE49-F238E27FC236}">
                <a16:creationId xmlns:a16="http://schemas.microsoft.com/office/drawing/2014/main" id="{9C2ABBF4-F169-4C26-BEFD-B6DE6DFF43CF}"/>
              </a:ext>
            </a:extLst>
          </p:cNvPr>
          <p:cNvSpPr>
            <a:spLocks noGrp="1"/>
          </p:cNvSpPr>
          <p:nvPr>
            <p:ph type="sldNum" sz="quarter" idx="12"/>
          </p:nvPr>
        </p:nvSpPr>
        <p:spPr/>
        <p:txBody>
          <a:bodyPr/>
          <a:lstStyle/>
          <a:p>
            <a:fld id="{22BD8F15-A557-49EB-AAC3-B8C0AEF7D89C}" type="slidenum">
              <a:rPr lang="fi-FI" smtClean="0"/>
              <a:t>‹#›</a:t>
            </a:fld>
            <a:endParaRPr lang="fi-FI"/>
          </a:p>
        </p:txBody>
      </p:sp>
    </p:spTree>
    <p:extLst>
      <p:ext uri="{BB962C8B-B14F-4D97-AF65-F5344CB8AC3E}">
        <p14:creationId xmlns:p14="http://schemas.microsoft.com/office/powerpoint/2010/main" val="4255529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a:extLst>
              <a:ext uri="{FF2B5EF4-FFF2-40B4-BE49-F238E27FC236}">
                <a16:creationId xmlns:a16="http://schemas.microsoft.com/office/drawing/2014/main" id="{39E3BDA4-1668-42FE-8F05-6F6DF4B84378}"/>
              </a:ext>
            </a:extLst>
          </p:cNvPr>
          <p:cNvSpPr>
            <a:spLocks noGrp="1"/>
          </p:cNvSpPr>
          <p:nvPr>
            <p:ph type="dt" sz="half" idx="10"/>
          </p:nvPr>
        </p:nvSpPr>
        <p:spPr/>
        <p:txBody>
          <a:bodyPr/>
          <a:lstStyle/>
          <a:p>
            <a:fld id="{38504751-AB76-45D5-8287-019800AC3470}" type="datetimeFigureOut">
              <a:rPr lang="fi-FI" smtClean="0"/>
              <a:t>15.11.2021</a:t>
            </a:fld>
            <a:endParaRPr lang="fi-FI"/>
          </a:p>
        </p:txBody>
      </p:sp>
      <p:sp>
        <p:nvSpPr>
          <p:cNvPr id="3" name="Alatunnisteen paikkamerkki 2">
            <a:extLst>
              <a:ext uri="{FF2B5EF4-FFF2-40B4-BE49-F238E27FC236}">
                <a16:creationId xmlns:a16="http://schemas.microsoft.com/office/drawing/2014/main" id="{A7104DBB-6F40-405A-A19C-4F9191368103}"/>
              </a:ext>
            </a:extLst>
          </p:cNvPr>
          <p:cNvSpPr>
            <a:spLocks noGrp="1"/>
          </p:cNvSpPr>
          <p:nvPr>
            <p:ph type="ftr" sz="quarter" idx="11"/>
          </p:nvPr>
        </p:nvSpPr>
        <p:spPr/>
        <p:txBody>
          <a:bodyPr/>
          <a:lstStyle/>
          <a:p>
            <a:endParaRPr lang="fi-FI"/>
          </a:p>
        </p:txBody>
      </p:sp>
      <p:sp>
        <p:nvSpPr>
          <p:cNvPr id="4" name="Dian numeron paikkamerkki 3">
            <a:extLst>
              <a:ext uri="{FF2B5EF4-FFF2-40B4-BE49-F238E27FC236}">
                <a16:creationId xmlns:a16="http://schemas.microsoft.com/office/drawing/2014/main" id="{6FC730D3-6F76-49DE-A03F-1345A09FF293}"/>
              </a:ext>
            </a:extLst>
          </p:cNvPr>
          <p:cNvSpPr>
            <a:spLocks noGrp="1"/>
          </p:cNvSpPr>
          <p:nvPr>
            <p:ph type="sldNum" sz="quarter" idx="12"/>
          </p:nvPr>
        </p:nvSpPr>
        <p:spPr/>
        <p:txBody>
          <a:bodyPr/>
          <a:lstStyle/>
          <a:p>
            <a:fld id="{22BD8F15-A557-49EB-AAC3-B8C0AEF7D89C}" type="slidenum">
              <a:rPr lang="fi-FI" smtClean="0"/>
              <a:t>‹#›</a:t>
            </a:fld>
            <a:endParaRPr lang="fi-FI"/>
          </a:p>
        </p:txBody>
      </p:sp>
    </p:spTree>
    <p:extLst>
      <p:ext uri="{BB962C8B-B14F-4D97-AF65-F5344CB8AC3E}">
        <p14:creationId xmlns:p14="http://schemas.microsoft.com/office/powerpoint/2010/main" val="13923375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Kuvatekstillinen sisältö">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4D28A35-EE8A-4CAA-91F9-D237CAF675B7}"/>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3CA0992A-8667-4309-B4A6-19133B800D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2BFA86EA-EA49-49DD-B8AB-9DF9806CA4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6528DF11-ABDD-4707-A681-11BD8421E88E}"/>
              </a:ext>
            </a:extLst>
          </p:cNvPr>
          <p:cNvSpPr>
            <a:spLocks noGrp="1"/>
          </p:cNvSpPr>
          <p:nvPr>
            <p:ph type="dt" sz="half" idx="10"/>
          </p:nvPr>
        </p:nvSpPr>
        <p:spPr/>
        <p:txBody>
          <a:bodyPr/>
          <a:lstStyle/>
          <a:p>
            <a:fld id="{38504751-AB76-45D5-8287-019800AC3470}" type="datetimeFigureOut">
              <a:rPr lang="fi-FI" smtClean="0"/>
              <a:t>15.11.2021</a:t>
            </a:fld>
            <a:endParaRPr lang="fi-FI"/>
          </a:p>
        </p:txBody>
      </p:sp>
      <p:sp>
        <p:nvSpPr>
          <p:cNvPr id="6" name="Alatunnisteen paikkamerkki 5">
            <a:extLst>
              <a:ext uri="{FF2B5EF4-FFF2-40B4-BE49-F238E27FC236}">
                <a16:creationId xmlns:a16="http://schemas.microsoft.com/office/drawing/2014/main" id="{3A57EC49-1D11-4CA7-A7F3-8B34496F5448}"/>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193F1825-288C-46DC-BFDF-C3FD73B105A2}"/>
              </a:ext>
            </a:extLst>
          </p:cNvPr>
          <p:cNvSpPr>
            <a:spLocks noGrp="1"/>
          </p:cNvSpPr>
          <p:nvPr>
            <p:ph type="sldNum" sz="quarter" idx="12"/>
          </p:nvPr>
        </p:nvSpPr>
        <p:spPr/>
        <p:txBody>
          <a:bodyPr/>
          <a:lstStyle/>
          <a:p>
            <a:fld id="{22BD8F15-A557-49EB-AAC3-B8C0AEF7D89C}" type="slidenum">
              <a:rPr lang="fi-FI" smtClean="0"/>
              <a:t>‹#›</a:t>
            </a:fld>
            <a:endParaRPr lang="fi-FI"/>
          </a:p>
        </p:txBody>
      </p:sp>
    </p:spTree>
    <p:extLst>
      <p:ext uri="{BB962C8B-B14F-4D97-AF65-F5344CB8AC3E}">
        <p14:creationId xmlns:p14="http://schemas.microsoft.com/office/powerpoint/2010/main" val="4239668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uvatekstillinen kuva">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9BA91DA-37E8-4C0B-90DB-70E562A96E4A}"/>
              </a:ext>
            </a:extLst>
          </p:cNvPr>
          <p:cNvSpPr>
            <a:spLocks noGrp="1"/>
          </p:cNvSpPr>
          <p:nvPr>
            <p:ph type="title"/>
          </p:nvPr>
        </p:nvSpPr>
        <p:spPr>
          <a:xfrm>
            <a:off x="839788" y="457200"/>
            <a:ext cx="3932237" cy="1600200"/>
          </a:xfrm>
        </p:spPr>
        <p:txBody>
          <a:bodyPr anchor="b"/>
          <a:lstStyle>
            <a:lvl1pPr>
              <a:defRPr sz="3200"/>
            </a:lvl1pPr>
          </a:lstStyle>
          <a:p>
            <a:r>
              <a:rPr lang="fi-FI"/>
              <a:t>Muokkaa ots. perustyyl. napsautt.</a:t>
            </a:r>
          </a:p>
        </p:txBody>
      </p:sp>
      <p:sp>
        <p:nvSpPr>
          <p:cNvPr id="3" name="Kuvan paikkamerkki 2">
            <a:extLst>
              <a:ext uri="{FF2B5EF4-FFF2-40B4-BE49-F238E27FC236}">
                <a16:creationId xmlns:a16="http://schemas.microsoft.com/office/drawing/2014/main" id="{A734BBD4-27CF-4D04-B896-04AD810094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a:extLst>
              <a:ext uri="{FF2B5EF4-FFF2-40B4-BE49-F238E27FC236}">
                <a16:creationId xmlns:a16="http://schemas.microsoft.com/office/drawing/2014/main" id="{6C0E24D7-C266-4DFC-AD49-95E9E016412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6BFB5A37-5274-4DE2-9F2C-33A2E58A953A}"/>
              </a:ext>
            </a:extLst>
          </p:cNvPr>
          <p:cNvSpPr>
            <a:spLocks noGrp="1"/>
          </p:cNvSpPr>
          <p:nvPr>
            <p:ph type="dt" sz="half" idx="10"/>
          </p:nvPr>
        </p:nvSpPr>
        <p:spPr/>
        <p:txBody>
          <a:bodyPr/>
          <a:lstStyle/>
          <a:p>
            <a:fld id="{38504751-AB76-45D5-8287-019800AC3470}" type="datetimeFigureOut">
              <a:rPr lang="fi-FI" smtClean="0"/>
              <a:t>15.11.2021</a:t>
            </a:fld>
            <a:endParaRPr lang="fi-FI"/>
          </a:p>
        </p:txBody>
      </p:sp>
      <p:sp>
        <p:nvSpPr>
          <p:cNvPr id="6" name="Alatunnisteen paikkamerkki 5">
            <a:extLst>
              <a:ext uri="{FF2B5EF4-FFF2-40B4-BE49-F238E27FC236}">
                <a16:creationId xmlns:a16="http://schemas.microsoft.com/office/drawing/2014/main" id="{03D79E60-20AD-4319-8015-CF7C5A95732F}"/>
              </a:ext>
            </a:extLst>
          </p:cNvPr>
          <p:cNvSpPr>
            <a:spLocks noGrp="1"/>
          </p:cNvSpPr>
          <p:nvPr>
            <p:ph type="ftr" sz="quarter" idx="11"/>
          </p:nvPr>
        </p:nvSpPr>
        <p:spPr/>
        <p:txBody>
          <a:bodyPr/>
          <a:lstStyle/>
          <a:p>
            <a:endParaRPr lang="fi-FI"/>
          </a:p>
        </p:txBody>
      </p:sp>
      <p:sp>
        <p:nvSpPr>
          <p:cNvPr id="7" name="Dian numeron paikkamerkki 6">
            <a:extLst>
              <a:ext uri="{FF2B5EF4-FFF2-40B4-BE49-F238E27FC236}">
                <a16:creationId xmlns:a16="http://schemas.microsoft.com/office/drawing/2014/main" id="{59F673CA-C2AA-47E1-8697-2741BBCC4590}"/>
              </a:ext>
            </a:extLst>
          </p:cNvPr>
          <p:cNvSpPr>
            <a:spLocks noGrp="1"/>
          </p:cNvSpPr>
          <p:nvPr>
            <p:ph type="sldNum" sz="quarter" idx="12"/>
          </p:nvPr>
        </p:nvSpPr>
        <p:spPr/>
        <p:txBody>
          <a:bodyPr/>
          <a:lstStyle/>
          <a:p>
            <a:fld id="{22BD8F15-A557-49EB-AAC3-B8C0AEF7D89C}" type="slidenum">
              <a:rPr lang="fi-FI" smtClean="0"/>
              <a:t>‹#›</a:t>
            </a:fld>
            <a:endParaRPr lang="fi-FI"/>
          </a:p>
        </p:txBody>
      </p:sp>
    </p:spTree>
    <p:extLst>
      <p:ext uri="{BB962C8B-B14F-4D97-AF65-F5344CB8AC3E}">
        <p14:creationId xmlns:p14="http://schemas.microsoft.com/office/powerpoint/2010/main" val="6538736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0DC620B-2BF5-4D34-BC84-CB47912F0A65}"/>
              </a:ext>
            </a:extLst>
          </p:cNvPr>
          <p:cNvSpPr>
            <a:spLocks noGrp="1"/>
          </p:cNvSpPr>
          <p:nvPr>
            <p:ph type="title"/>
          </p:nvPr>
        </p:nvSpPr>
        <p:spPr/>
        <p:txBody>
          <a:bodyPr/>
          <a:lstStyle/>
          <a:p>
            <a:r>
              <a:rPr lang="fi-FI"/>
              <a:t>Muokkaa ots. perustyyl. napsautt.</a:t>
            </a:r>
          </a:p>
        </p:txBody>
      </p:sp>
      <p:sp>
        <p:nvSpPr>
          <p:cNvPr id="3" name="Pystysuoran tekstin paikkamerkki 2">
            <a:extLst>
              <a:ext uri="{FF2B5EF4-FFF2-40B4-BE49-F238E27FC236}">
                <a16:creationId xmlns:a16="http://schemas.microsoft.com/office/drawing/2014/main" id="{6CF67986-95CE-4480-97B6-62AA133A8CE2}"/>
              </a:ext>
            </a:extLst>
          </p:cNvPr>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E2A12C8F-8E13-48EE-A53F-95D8CDFE71ED}"/>
              </a:ext>
            </a:extLst>
          </p:cNvPr>
          <p:cNvSpPr>
            <a:spLocks noGrp="1"/>
          </p:cNvSpPr>
          <p:nvPr>
            <p:ph type="dt" sz="half" idx="10"/>
          </p:nvPr>
        </p:nvSpPr>
        <p:spPr/>
        <p:txBody>
          <a:bodyPr/>
          <a:lstStyle/>
          <a:p>
            <a:fld id="{38504751-AB76-45D5-8287-019800AC3470}" type="datetimeFigureOut">
              <a:rPr lang="fi-FI" smtClean="0"/>
              <a:t>15.11.2021</a:t>
            </a:fld>
            <a:endParaRPr lang="fi-FI"/>
          </a:p>
        </p:txBody>
      </p:sp>
      <p:sp>
        <p:nvSpPr>
          <p:cNvPr id="5" name="Alatunnisteen paikkamerkki 4">
            <a:extLst>
              <a:ext uri="{FF2B5EF4-FFF2-40B4-BE49-F238E27FC236}">
                <a16:creationId xmlns:a16="http://schemas.microsoft.com/office/drawing/2014/main" id="{F766E16C-53B9-45DA-B3F1-3A7C29E4245D}"/>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8D8F5E56-CBB9-44BB-B463-6EC6080DBEE0}"/>
              </a:ext>
            </a:extLst>
          </p:cNvPr>
          <p:cNvSpPr>
            <a:spLocks noGrp="1"/>
          </p:cNvSpPr>
          <p:nvPr>
            <p:ph type="sldNum" sz="quarter" idx="12"/>
          </p:nvPr>
        </p:nvSpPr>
        <p:spPr/>
        <p:txBody>
          <a:bodyPr/>
          <a:lstStyle/>
          <a:p>
            <a:fld id="{22BD8F15-A557-49EB-AAC3-B8C0AEF7D89C}" type="slidenum">
              <a:rPr lang="fi-FI" smtClean="0"/>
              <a:t>‹#›</a:t>
            </a:fld>
            <a:endParaRPr lang="fi-FI"/>
          </a:p>
        </p:txBody>
      </p:sp>
    </p:spTree>
    <p:extLst>
      <p:ext uri="{BB962C8B-B14F-4D97-AF65-F5344CB8AC3E}">
        <p14:creationId xmlns:p14="http://schemas.microsoft.com/office/powerpoint/2010/main" val="12084271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a:extLst>
              <a:ext uri="{FF2B5EF4-FFF2-40B4-BE49-F238E27FC236}">
                <a16:creationId xmlns:a16="http://schemas.microsoft.com/office/drawing/2014/main" id="{F6D54516-B7D0-4A09-9F5E-D05E7017C9B4}"/>
              </a:ext>
            </a:extLst>
          </p:cNvPr>
          <p:cNvSpPr>
            <a:spLocks noGrp="1"/>
          </p:cNvSpPr>
          <p:nvPr>
            <p:ph type="title" orient="vert"/>
          </p:nvPr>
        </p:nvSpPr>
        <p:spPr>
          <a:xfrm>
            <a:off x="8724900" y="365125"/>
            <a:ext cx="2628900" cy="5811838"/>
          </a:xfrm>
        </p:spPr>
        <p:txBody>
          <a:bodyPr vert="eaVert"/>
          <a:lstStyle/>
          <a:p>
            <a:r>
              <a:rPr lang="fi-FI"/>
              <a:t>Muokkaa ots. perustyyl. napsautt.</a:t>
            </a:r>
          </a:p>
        </p:txBody>
      </p:sp>
      <p:sp>
        <p:nvSpPr>
          <p:cNvPr id="3" name="Pystysuoran tekstin paikkamerkki 2">
            <a:extLst>
              <a:ext uri="{FF2B5EF4-FFF2-40B4-BE49-F238E27FC236}">
                <a16:creationId xmlns:a16="http://schemas.microsoft.com/office/drawing/2014/main" id="{E8FE05D0-2CBF-4CE0-A3C0-1B4FA507858E}"/>
              </a:ext>
            </a:extLst>
          </p:cNvPr>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B73A96FF-0334-4F70-923A-43EA10F3D1D4}"/>
              </a:ext>
            </a:extLst>
          </p:cNvPr>
          <p:cNvSpPr>
            <a:spLocks noGrp="1"/>
          </p:cNvSpPr>
          <p:nvPr>
            <p:ph type="dt" sz="half" idx="10"/>
          </p:nvPr>
        </p:nvSpPr>
        <p:spPr/>
        <p:txBody>
          <a:bodyPr/>
          <a:lstStyle/>
          <a:p>
            <a:fld id="{38504751-AB76-45D5-8287-019800AC3470}" type="datetimeFigureOut">
              <a:rPr lang="fi-FI" smtClean="0"/>
              <a:t>15.11.2021</a:t>
            </a:fld>
            <a:endParaRPr lang="fi-FI"/>
          </a:p>
        </p:txBody>
      </p:sp>
      <p:sp>
        <p:nvSpPr>
          <p:cNvPr id="5" name="Alatunnisteen paikkamerkki 4">
            <a:extLst>
              <a:ext uri="{FF2B5EF4-FFF2-40B4-BE49-F238E27FC236}">
                <a16:creationId xmlns:a16="http://schemas.microsoft.com/office/drawing/2014/main" id="{BEA8AD0A-A872-4177-A370-1D254C401C74}"/>
              </a:ext>
            </a:extLst>
          </p:cNvPr>
          <p:cNvSpPr>
            <a:spLocks noGrp="1"/>
          </p:cNvSpPr>
          <p:nvPr>
            <p:ph type="ftr" sz="quarter" idx="11"/>
          </p:nvPr>
        </p:nvSpPr>
        <p:spPr/>
        <p:txBody>
          <a:bodyPr/>
          <a:lstStyle/>
          <a:p>
            <a:endParaRPr lang="fi-FI"/>
          </a:p>
        </p:txBody>
      </p:sp>
      <p:sp>
        <p:nvSpPr>
          <p:cNvPr id="6" name="Dian numeron paikkamerkki 5">
            <a:extLst>
              <a:ext uri="{FF2B5EF4-FFF2-40B4-BE49-F238E27FC236}">
                <a16:creationId xmlns:a16="http://schemas.microsoft.com/office/drawing/2014/main" id="{F4D9645C-7964-47F0-838D-38D6FDEE9652}"/>
              </a:ext>
            </a:extLst>
          </p:cNvPr>
          <p:cNvSpPr>
            <a:spLocks noGrp="1"/>
          </p:cNvSpPr>
          <p:nvPr>
            <p:ph type="sldNum" sz="quarter" idx="12"/>
          </p:nvPr>
        </p:nvSpPr>
        <p:spPr/>
        <p:txBody>
          <a:bodyPr/>
          <a:lstStyle/>
          <a:p>
            <a:fld id="{22BD8F15-A557-49EB-AAC3-B8C0AEF7D89C}" type="slidenum">
              <a:rPr lang="fi-FI" smtClean="0"/>
              <a:t>‹#›</a:t>
            </a:fld>
            <a:endParaRPr lang="fi-FI"/>
          </a:p>
        </p:txBody>
      </p:sp>
    </p:spTree>
    <p:extLst>
      <p:ext uri="{BB962C8B-B14F-4D97-AF65-F5344CB8AC3E}">
        <p14:creationId xmlns:p14="http://schemas.microsoft.com/office/powerpoint/2010/main" val="11682507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914400" y="2130426"/>
            <a:ext cx="10363200" cy="1470025"/>
          </a:xfrm>
        </p:spPr>
        <p:txBody>
          <a:bodyPr/>
          <a:lstStyle/>
          <a:p>
            <a:r>
              <a:rPr lang="fi-FI" smtClean="0"/>
              <a:t>Muokkaa perustyyl. napsautt.</a:t>
            </a:r>
            <a:endParaRPr lang="fi-FI"/>
          </a:p>
        </p:txBody>
      </p:sp>
      <p:sp>
        <p:nvSpPr>
          <p:cNvPr id="3" name="Alaotsikko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i-FI" smtClean="0"/>
              <a:t>Muokkaa alaotsikon perustyyliä napsautt.</a:t>
            </a:r>
            <a:endParaRPr lang="fi-FI"/>
          </a:p>
        </p:txBody>
      </p:sp>
      <p:sp>
        <p:nvSpPr>
          <p:cNvPr id="4" name="Päivämäärän paikkamerkki 3"/>
          <p:cNvSpPr>
            <a:spLocks noGrp="1"/>
          </p:cNvSpPr>
          <p:nvPr>
            <p:ph type="dt" sz="half" idx="10"/>
          </p:nvPr>
        </p:nvSpPr>
        <p:spPr/>
        <p:txBody>
          <a:bodyPr/>
          <a:lstStyle>
            <a:lvl1pPr>
              <a:defRPr/>
            </a:lvl1pPr>
          </a:lstStyle>
          <a:p>
            <a:pPr>
              <a:defRPr/>
            </a:pPr>
            <a:fld id="{42028E72-9288-43CD-B10D-0CB65982BA0F}" type="datetimeFigureOut">
              <a:rPr lang="fi-FI"/>
              <a:pPr>
                <a:defRPr/>
              </a:pPr>
              <a:t>15.11.2021</a:t>
            </a:fld>
            <a:endParaRPr lang="fi-FI"/>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pPr>
              <a:defRPr/>
            </a:pPr>
            <a:fld id="{A7D4E103-BCB4-4C85-B1D1-6935073AB5C2}" type="slidenum">
              <a:rPr lang="fi-FI" altLang="fi-FI"/>
              <a:pPr>
                <a:defRPr/>
              </a:pPr>
              <a:t>‹#›</a:t>
            </a:fld>
            <a:endParaRPr lang="fi-FI" altLang="fi-FI"/>
          </a:p>
        </p:txBody>
      </p:sp>
    </p:spTree>
    <p:extLst>
      <p:ext uri="{BB962C8B-B14F-4D97-AF65-F5344CB8AC3E}">
        <p14:creationId xmlns:p14="http://schemas.microsoft.com/office/powerpoint/2010/main" val="18213466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idx="1"/>
          </p:nvPr>
        </p:nvSpPr>
        <p:spPr/>
        <p:txBody>
          <a:body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lvl1pPr>
              <a:defRPr/>
            </a:lvl1pPr>
          </a:lstStyle>
          <a:p>
            <a:pPr>
              <a:defRPr/>
            </a:pPr>
            <a:fld id="{B72D0997-9B6F-4BA4-B94C-0FDC99517BB2}" type="datetimeFigureOut">
              <a:rPr lang="fi-FI"/>
              <a:pPr>
                <a:defRPr/>
              </a:pPr>
              <a:t>15.11.2021</a:t>
            </a:fld>
            <a:endParaRPr lang="fi-FI"/>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pPr>
              <a:defRPr/>
            </a:pPr>
            <a:fld id="{3E4040C7-19CE-4F93-A871-B786DD8C1CD0}" type="slidenum">
              <a:rPr lang="fi-FI" altLang="fi-FI"/>
              <a:pPr>
                <a:defRPr/>
              </a:pPr>
              <a:t>‹#›</a:t>
            </a:fld>
            <a:endParaRPr lang="fi-FI" altLang="fi-FI"/>
          </a:p>
        </p:txBody>
      </p:sp>
    </p:spTree>
    <p:extLst>
      <p:ext uri="{BB962C8B-B14F-4D97-AF65-F5344CB8AC3E}">
        <p14:creationId xmlns:p14="http://schemas.microsoft.com/office/powerpoint/2010/main" val="13405367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963084" y="4406901"/>
            <a:ext cx="10363200" cy="1362075"/>
          </a:xfrm>
        </p:spPr>
        <p:txBody>
          <a:bodyPr anchor="t"/>
          <a:lstStyle>
            <a:lvl1pPr algn="l">
              <a:defRPr sz="4000" b="1" cap="all"/>
            </a:lvl1pPr>
          </a:lstStyle>
          <a:p>
            <a:r>
              <a:rPr lang="fi-FI" smtClean="0"/>
              <a:t>Muokkaa perustyyl. napsautt.</a:t>
            </a:r>
            <a:endParaRPr lang="fi-FI"/>
          </a:p>
        </p:txBody>
      </p:sp>
      <p:sp>
        <p:nvSpPr>
          <p:cNvPr id="3" name="Tekstin paikkamerkki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i-FI" smtClean="0"/>
              <a:t>Muokkaa tekstin perustyylejä napsauttamalla</a:t>
            </a:r>
          </a:p>
        </p:txBody>
      </p:sp>
      <p:sp>
        <p:nvSpPr>
          <p:cNvPr id="4" name="Päivämäärän paikkamerkki 3"/>
          <p:cNvSpPr>
            <a:spLocks noGrp="1"/>
          </p:cNvSpPr>
          <p:nvPr>
            <p:ph type="dt" sz="half" idx="10"/>
          </p:nvPr>
        </p:nvSpPr>
        <p:spPr/>
        <p:txBody>
          <a:bodyPr/>
          <a:lstStyle>
            <a:lvl1pPr>
              <a:defRPr/>
            </a:lvl1pPr>
          </a:lstStyle>
          <a:p>
            <a:pPr>
              <a:defRPr/>
            </a:pPr>
            <a:fld id="{CE3E8C94-F5E7-4015-B3A6-326CE67EF443}" type="datetimeFigureOut">
              <a:rPr lang="fi-FI"/>
              <a:pPr>
                <a:defRPr/>
              </a:pPr>
              <a:t>15.11.2021</a:t>
            </a:fld>
            <a:endParaRPr lang="fi-FI"/>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pPr>
              <a:defRPr/>
            </a:pPr>
            <a:fld id="{0237B03A-9D03-41EB-A8FB-474E0842F8BE}" type="slidenum">
              <a:rPr lang="fi-FI" altLang="fi-FI"/>
              <a:pPr>
                <a:defRPr/>
              </a:pPr>
              <a:t>‹#›</a:t>
            </a:fld>
            <a:endParaRPr lang="fi-FI" altLang="fi-FI"/>
          </a:p>
        </p:txBody>
      </p:sp>
    </p:spTree>
    <p:extLst>
      <p:ext uri="{BB962C8B-B14F-4D97-AF65-F5344CB8AC3E}">
        <p14:creationId xmlns:p14="http://schemas.microsoft.com/office/powerpoint/2010/main" val="7798914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Sisällön paikkamerkki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Sisällön paikkamerkki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Päivämäärän paikkamerkki 3"/>
          <p:cNvSpPr>
            <a:spLocks noGrp="1"/>
          </p:cNvSpPr>
          <p:nvPr>
            <p:ph type="dt" sz="half" idx="10"/>
          </p:nvPr>
        </p:nvSpPr>
        <p:spPr/>
        <p:txBody>
          <a:bodyPr/>
          <a:lstStyle>
            <a:lvl1pPr>
              <a:defRPr/>
            </a:lvl1pPr>
          </a:lstStyle>
          <a:p>
            <a:pPr>
              <a:defRPr/>
            </a:pPr>
            <a:fld id="{A49E28C5-0AF4-4D85-B365-6568DBCABB49}" type="datetimeFigureOut">
              <a:rPr lang="fi-FI"/>
              <a:pPr>
                <a:defRPr/>
              </a:pPr>
              <a:t>15.11.2021</a:t>
            </a:fld>
            <a:endParaRPr lang="fi-FI"/>
          </a:p>
        </p:txBody>
      </p:sp>
      <p:sp>
        <p:nvSpPr>
          <p:cNvPr id="6" name="Alatunnisteen paikkamerkki 4"/>
          <p:cNvSpPr>
            <a:spLocks noGrp="1"/>
          </p:cNvSpPr>
          <p:nvPr>
            <p:ph type="ftr" sz="quarter" idx="11"/>
          </p:nvPr>
        </p:nvSpPr>
        <p:spPr/>
        <p:txBody>
          <a:bodyPr/>
          <a:lstStyle>
            <a:lvl1pPr>
              <a:defRPr/>
            </a:lvl1pPr>
          </a:lstStyle>
          <a:p>
            <a:pPr>
              <a:defRPr/>
            </a:pPr>
            <a:endParaRPr lang="fi-FI"/>
          </a:p>
        </p:txBody>
      </p:sp>
      <p:sp>
        <p:nvSpPr>
          <p:cNvPr id="7" name="Dian numeron paikkamerkki 5"/>
          <p:cNvSpPr>
            <a:spLocks noGrp="1"/>
          </p:cNvSpPr>
          <p:nvPr>
            <p:ph type="sldNum" sz="quarter" idx="12"/>
          </p:nvPr>
        </p:nvSpPr>
        <p:spPr/>
        <p:txBody>
          <a:bodyPr/>
          <a:lstStyle>
            <a:lvl1pPr>
              <a:defRPr/>
            </a:lvl1pPr>
          </a:lstStyle>
          <a:p>
            <a:pPr>
              <a:defRPr/>
            </a:pPr>
            <a:fld id="{4D6B6CEF-6445-481C-A3B2-500036C06B4B}" type="slidenum">
              <a:rPr lang="fi-FI" altLang="fi-FI"/>
              <a:pPr>
                <a:defRPr/>
              </a:pPr>
              <a:t>‹#›</a:t>
            </a:fld>
            <a:endParaRPr lang="fi-FI" altLang="fi-FI"/>
          </a:p>
        </p:txBody>
      </p:sp>
    </p:spTree>
    <p:extLst>
      <p:ext uri="{BB962C8B-B14F-4D97-AF65-F5344CB8AC3E}">
        <p14:creationId xmlns:p14="http://schemas.microsoft.com/office/powerpoint/2010/main" val="22126574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smtClean="0"/>
              <a:t>Muokkaa perustyyl. napsautt.</a:t>
            </a:r>
            <a:endParaRPr lang="fi-FI"/>
          </a:p>
        </p:txBody>
      </p:sp>
      <p:sp>
        <p:nvSpPr>
          <p:cNvPr id="3" name="Tekstin paikkamerkki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4" name="Sisällön paikkamerkki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5" name="Tekstin paikkamerkki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smtClean="0"/>
              <a:t>Muokkaa tekstin perustyylejä napsauttamalla</a:t>
            </a:r>
          </a:p>
        </p:txBody>
      </p:sp>
      <p:sp>
        <p:nvSpPr>
          <p:cNvPr id="6" name="Sisällön paikkamerkki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7" name="Päivämäärän paikkamerkki 3"/>
          <p:cNvSpPr>
            <a:spLocks noGrp="1"/>
          </p:cNvSpPr>
          <p:nvPr>
            <p:ph type="dt" sz="half" idx="10"/>
          </p:nvPr>
        </p:nvSpPr>
        <p:spPr/>
        <p:txBody>
          <a:bodyPr/>
          <a:lstStyle>
            <a:lvl1pPr>
              <a:defRPr/>
            </a:lvl1pPr>
          </a:lstStyle>
          <a:p>
            <a:pPr>
              <a:defRPr/>
            </a:pPr>
            <a:fld id="{74DBF2A1-15BC-4A0B-A985-EEBCFDA0BE68}" type="datetimeFigureOut">
              <a:rPr lang="fi-FI"/>
              <a:pPr>
                <a:defRPr/>
              </a:pPr>
              <a:t>15.11.2021</a:t>
            </a:fld>
            <a:endParaRPr lang="fi-FI"/>
          </a:p>
        </p:txBody>
      </p:sp>
      <p:sp>
        <p:nvSpPr>
          <p:cNvPr id="8" name="Alatunnisteen paikkamerkki 4"/>
          <p:cNvSpPr>
            <a:spLocks noGrp="1"/>
          </p:cNvSpPr>
          <p:nvPr>
            <p:ph type="ftr" sz="quarter" idx="11"/>
          </p:nvPr>
        </p:nvSpPr>
        <p:spPr/>
        <p:txBody>
          <a:bodyPr/>
          <a:lstStyle>
            <a:lvl1pPr>
              <a:defRPr/>
            </a:lvl1pPr>
          </a:lstStyle>
          <a:p>
            <a:pPr>
              <a:defRPr/>
            </a:pPr>
            <a:endParaRPr lang="fi-FI"/>
          </a:p>
        </p:txBody>
      </p:sp>
      <p:sp>
        <p:nvSpPr>
          <p:cNvPr id="9" name="Dian numeron paikkamerkki 5"/>
          <p:cNvSpPr>
            <a:spLocks noGrp="1"/>
          </p:cNvSpPr>
          <p:nvPr>
            <p:ph type="sldNum" sz="quarter" idx="12"/>
          </p:nvPr>
        </p:nvSpPr>
        <p:spPr/>
        <p:txBody>
          <a:bodyPr/>
          <a:lstStyle>
            <a:lvl1pPr>
              <a:defRPr/>
            </a:lvl1pPr>
          </a:lstStyle>
          <a:p>
            <a:pPr>
              <a:defRPr/>
            </a:pPr>
            <a:fld id="{FA66F70D-016E-4318-AAA1-84A9C445C1EE}" type="slidenum">
              <a:rPr lang="fi-FI" altLang="fi-FI"/>
              <a:pPr>
                <a:defRPr/>
              </a:pPr>
              <a:t>‹#›</a:t>
            </a:fld>
            <a:endParaRPr lang="fi-FI" altLang="fi-FI"/>
          </a:p>
        </p:txBody>
      </p:sp>
    </p:spTree>
    <p:extLst>
      <p:ext uri="{BB962C8B-B14F-4D97-AF65-F5344CB8AC3E}">
        <p14:creationId xmlns:p14="http://schemas.microsoft.com/office/powerpoint/2010/main" val="36684202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äivämäärän paikkamerkki 3"/>
          <p:cNvSpPr>
            <a:spLocks noGrp="1"/>
          </p:cNvSpPr>
          <p:nvPr>
            <p:ph type="dt" sz="half" idx="10"/>
          </p:nvPr>
        </p:nvSpPr>
        <p:spPr/>
        <p:txBody>
          <a:bodyPr/>
          <a:lstStyle>
            <a:lvl1pPr>
              <a:defRPr/>
            </a:lvl1pPr>
          </a:lstStyle>
          <a:p>
            <a:pPr>
              <a:defRPr/>
            </a:pPr>
            <a:fld id="{262F161F-609D-40BD-822E-EF38E797303E}" type="datetimeFigureOut">
              <a:rPr lang="fi-FI"/>
              <a:pPr>
                <a:defRPr/>
              </a:pPr>
              <a:t>15.11.2021</a:t>
            </a:fld>
            <a:endParaRPr lang="fi-FI"/>
          </a:p>
        </p:txBody>
      </p:sp>
      <p:sp>
        <p:nvSpPr>
          <p:cNvPr id="4" name="Alatunnisteen paikkamerkki 4"/>
          <p:cNvSpPr>
            <a:spLocks noGrp="1"/>
          </p:cNvSpPr>
          <p:nvPr>
            <p:ph type="ftr" sz="quarter" idx="11"/>
          </p:nvPr>
        </p:nvSpPr>
        <p:spPr/>
        <p:txBody>
          <a:bodyPr/>
          <a:lstStyle>
            <a:lvl1pPr>
              <a:defRPr/>
            </a:lvl1pPr>
          </a:lstStyle>
          <a:p>
            <a:pPr>
              <a:defRPr/>
            </a:pPr>
            <a:endParaRPr lang="fi-FI"/>
          </a:p>
        </p:txBody>
      </p:sp>
      <p:sp>
        <p:nvSpPr>
          <p:cNvPr id="5" name="Dian numeron paikkamerkki 5"/>
          <p:cNvSpPr>
            <a:spLocks noGrp="1"/>
          </p:cNvSpPr>
          <p:nvPr>
            <p:ph type="sldNum" sz="quarter" idx="12"/>
          </p:nvPr>
        </p:nvSpPr>
        <p:spPr/>
        <p:txBody>
          <a:bodyPr/>
          <a:lstStyle>
            <a:lvl1pPr>
              <a:defRPr/>
            </a:lvl1pPr>
          </a:lstStyle>
          <a:p>
            <a:pPr>
              <a:defRPr/>
            </a:pPr>
            <a:fld id="{F7F61AC6-6379-47BB-B5A9-29DFABB096B0}" type="slidenum">
              <a:rPr lang="fi-FI" altLang="fi-FI"/>
              <a:pPr>
                <a:defRPr/>
              </a:pPr>
              <a:t>‹#›</a:t>
            </a:fld>
            <a:endParaRPr lang="fi-FI" altLang="fi-FI"/>
          </a:p>
        </p:txBody>
      </p:sp>
    </p:spTree>
    <p:extLst>
      <p:ext uri="{BB962C8B-B14F-4D97-AF65-F5344CB8AC3E}">
        <p14:creationId xmlns:p14="http://schemas.microsoft.com/office/powerpoint/2010/main" val="14401975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3"/>
          <p:cNvSpPr>
            <a:spLocks noGrp="1"/>
          </p:cNvSpPr>
          <p:nvPr>
            <p:ph type="dt" sz="half" idx="10"/>
          </p:nvPr>
        </p:nvSpPr>
        <p:spPr/>
        <p:txBody>
          <a:bodyPr/>
          <a:lstStyle>
            <a:lvl1pPr>
              <a:defRPr/>
            </a:lvl1pPr>
          </a:lstStyle>
          <a:p>
            <a:pPr>
              <a:defRPr/>
            </a:pPr>
            <a:fld id="{0D0A31FD-6D41-40AD-8E29-6D0AC78F3ACD}" type="datetimeFigureOut">
              <a:rPr lang="fi-FI"/>
              <a:pPr>
                <a:defRPr/>
              </a:pPr>
              <a:t>15.11.2021</a:t>
            </a:fld>
            <a:endParaRPr lang="fi-FI"/>
          </a:p>
        </p:txBody>
      </p:sp>
      <p:sp>
        <p:nvSpPr>
          <p:cNvPr id="3" name="Alatunnisteen paikkamerkki 4"/>
          <p:cNvSpPr>
            <a:spLocks noGrp="1"/>
          </p:cNvSpPr>
          <p:nvPr>
            <p:ph type="ftr" sz="quarter" idx="11"/>
          </p:nvPr>
        </p:nvSpPr>
        <p:spPr/>
        <p:txBody>
          <a:bodyPr/>
          <a:lstStyle>
            <a:lvl1pPr>
              <a:defRPr/>
            </a:lvl1pPr>
          </a:lstStyle>
          <a:p>
            <a:pPr>
              <a:defRPr/>
            </a:pPr>
            <a:endParaRPr lang="fi-FI"/>
          </a:p>
        </p:txBody>
      </p:sp>
      <p:sp>
        <p:nvSpPr>
          <p:cNvPr id="4" name="Dian numeron paikkamerkki 5"/>
          <p:cNvSpPr>
            <a:spLocks noGrp="1"/>
          </p:cNvSpPr>
          <p:nvPr>
            <p:ph type="sldNum" sz="quarter" idx="12"/>
          </p:nvPr>
        </p:nvSpPr>
        <p:spPr/>
        <p:txBody>
          <a:bodyPr/>
          <a:lstStyle>
            <a:lvl1pPr>
              <a:defRPr/>
            </a:lvl1pPr>
          </a:lstStyle>
          <a:p>
            <a:pPr>
              <a:defRPr/>
            </a:pPr>
            <a:fld id="{924D458D-8AA1-48EA-8575-D2D55EB4AD52}" type="slidenum">
              <a:rPr lang="fi-FI" altLang="fi-FI"/>
              <a:pPr>
                <a:defRPr/>
              </a:pPr>
              <a:t>‹#›</a:t>
            </a:fld>
            <a:endParaRPr lang="fi-FI" altLang="fi-FI"/>
          </a:p>
        </p:txBody>
      </p:sp>
    </p:spTree>
    <p:extLst>
      <p:ext uri="{BB962C8B-B14F-4D97-AF65-F5344CB8AC3E}">
        <p14:creationId xmlns:p14="http://schemas.microsoft.com/office/powerpoint/2010/main" val="39774129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609601" y="273050"/>
            <a:ext cx="4011084" cy="1162050"/>
          </a:xfrm>
        </p:spPr>
        <p:txBody>
          <a:bodyPr anchor="b"/>
          <a:lstStyle>
            <a:lvl1pPr algn="l">
              <a:defRPr sz="2000" b="1"/>
            </a:lvl1pPr>
          </a:lstStyle>
          <a:p>
            <a:r>
              <a:rPr lang="fi-FI" smtClean="0"/>
              <a:t>Muokkaa perustyyl. napsautt.</a:t>
            </a:r>
            <a:endParaRPr lang="fi-FI"/>
          </a:p>
        </p:txBody>
      </p:sp>
      <p:sp>
        <p:nvSpPr>
          <p:cNvPr id="3" name="Sisällön paikkamerkki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Tekstin paikkamerkki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3"/>
          <p:cNvSpPr>
            <a:spLocks noGrp="1"/>
          </p:cNvSpPr>
          <p:nvPr>
            <p:ph type="dt" sz="half" idx="10"/>
          </p:nvPr>
        </p:nvSpPr>
        <p:spPr/>
        <p:txBody>
          <a:bodyPr/>
          <a:lstStyle>
            <a:lvl1pPr>
              <a:defRPr/>
            </a:lvl1pPr>
          </a:lstStyle>
          <a:p>
            <a:pPr>
              <a:defRPr/>
            </a:pPr>
            <a:fld id="{53B857AC-82BF-4C5C-8170-49FF3E0093D5}" type="datetimeFigureOut">
              <a:rPr lang="fi-FI"/>
              <a:pPr>
                <a:defRPr/>
              </a:pPr>
              <a:t>15.11.2021</a:t>
            </a:fld>
            <a:endParaRPr lang="fi-FI"/>
          </a:p>
        </p:txBody>
      </p:sp>
      <p:sp>
        <p:nvSpPr>
          <p:cNvPr id="6" name="Alatunnisteen paikkamerkki 4"/>
          <p:cNvSpPr>
            <a:spLocks noGrp="1"/>
          </p:cNvSpPr>
          <p:nvPr>
            <p:ph type="ftr" sz="quarter" idx="11"/>
          </p:nvPr>
        </p:nvSpPr>
        <p:spPr/>
        <p:txBody>
          <a:bodyPr/>
          <a:lstStyle>
            <a:lvl1pPr>
              <a:defRPr/>
            </a:lvl1pPr>
          </a:lstStyle>
          <a:p>
            <a:pPr>
              <a:defRPr/>
            </a:pPr>
            <a:endParaRPr lang="fi-FI"/>
          </a:p>
        </p:txBody>
      </p:sp>
      <p:sp>
        <p:nvSpPr>
          <p:cNvPr id="7" name="Dian numeron paikkamerkki 5"/>
          <p:cNvSpPr>
            <a:spLocks noGrp="1"/>
          </p:cNvSpPr>
          <p:nvPr>
            <p:ph type="sldNum" sz="quarter" idx="12"/>
          </p:nvPr>
        </p:nvSpPr>
        <p:spPr/>
        <p:txBody>
          <a:bodyPr/>
          <a:lstStyle>
            <a:lvl1pPr>
              <a:defRPr/>
            </a:lvl1pPr>
          </a:lstStyle>
          <a:p>
            <a:pPr>
              <a:defRPr/>
            </a:pPr>
            <a:fld id="{EF10B5D0-C034-4E63-A153-E35D90D4EC38}" type="slidenum">
              <a:rPr lang="fi-FI" altLang="fi-FI"/>
              <a:pPr>
                <a:defRPr/>
              </a:pPr>
              <a:t>‹#›</a:t>
            </a:fld>
            <a:endParaRPr lang="fi-FI" altLang="fi-FI"/>
          </a:p>
        </p:txBody>
      </p:sp>
    </p:spTree>
    <p:extLst>
      <p:ext uri="{BB962C8B-B14F-4D97-AF65-F5344CB8AC3E}">
        <p14:creationId xmlns:p14="http://schemas.microsoft.com/office/powerpoint/2010/main" val="32212522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2389717" y="4800600"/>
            <a:ext cx="7315200" cy="566738"/>
          </a:xfrm>
        </p:spPr>
        <p:txBody>
          <a:bodyPr anchor="b"/>
          <a:lstStyle>
            <a:lvl1pPr algn="l">
              <a:defRPr sz="2000" b="1"/>
            </a:lvl1pPr>
          </a:lstStyle>
          <a:p>
            <a:r>
              <a:rPr lang="fi-FI" smtClean="0"/>
              <a:t>Muokkaa perustyyl. napsautt.</a:t>
            </a:r>
            <a:endParaRPr lang="fi-FI"/>
          </a:p>
        </p:txBody>
      </p:sp>
      <p:sp>
        <p:nvSpPr>
          <p:cNvPr id="3" name="Kuvan paikkamerkki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i-FI" noProof="0" smtClean="0"/>
          </a:p>
        </p:txBody>
      </p:sp>
      <p:sp>
        <p:nvSpPr>
          <p:cNvPr id="4" name="Tekstin paikkamerkki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i-FI" smtClean="0"/>
              <a:t>Muokkaa tekstin perustyylejä napsauttamalla</a:t>
            </a:r>
          </a:p>
        </p:txBody>
      </p:sp>
      <p:sp>
        <p:nvSpPr>
          <p:cNvPr id="5" name="Päivämäärän paikkamerkki 3"/>
          <p:cNvSpPr>
            <a:spLocks noGrp="1"/>
          </p:cNvSpPr>
          <p:nvPr>
            <p:ph type="dt" sz="half" idx="10"/>
          </p:nvPr>
        </p:nvSpPr>
        <p:spPr/>
        <p:txBody>
          <a:bodyPr/>
          <a:lstStyle>
            <a:lvl1pPr>
              <a:defRPr/>
            </a:lvl1pPr>
          </a:lstStyle>
          <a:p>
            <a:pPr>
              <a:defRPr/>
            </a:pPr>
            <a:fld id="{FA933B31-F9FD-4204-BB57-BA0A8F1A8431}" type="datetimeFigureOut">
              <a:rPr lang="fi-FI"/>
              <a:pPr>
                <a:defRPr/>
              </a:pPr>
              <a:t>15.11.2021</a:t>
            </a:fld>
            <a:endParaRPr lang="fi-FI"/>
          </a:p>
        </p:txBody>
      </p:sp>
      <p:sp>
        <p:nvSpPr>
          <p:cNvPr id="6" name="Alatunnisteen paikkamerkki 4"/>
          <p:cNvSpPr>
            <a:spLocks noGrp="1"/>
          </p:cNvSpPr>
          <p:nvPr>
            <p:ph type="ftr" sz="quarter" idx="11"/>
          </p:nvPr>
        </p:nvSpPr>
        <p:spPr/>
        <p:txBody>
          <a:bodyPr/>
          <a:lstStyle>
            <a:lvl1pPr>
              <a:defRPr/>
            </a:lvl1pPr>
          </a:lstStyle>
          <a:p>
            <a:pPr>
              <a:defRPr/>
            </a:pPr>
            <a:endParaRPr lang="fi-FI"/>
          </a:p>
        </p:txBody>
      </p:sp>
      <p:sp>
        <p:nvSpPr>
          <p:cNvPr id="7" name="Dian numeron paikkamerkki 5"/>
          <p:cNvSpPr>
            <a:spLocks noGrp="1"/>
          </p:cNvSpPr>
          <p:nvPr>
            <p:ph type="sldNum" sz="quarter" idx="12"/>
          </p:nvPr>
        </p:nvSpPr>
        <p:spPr/>
        <p:txBody>
          <a:bodyPr/>
          <a:lstStyle>
            <a:lvl1pPr>
              <a:defRPr/>
            </a:lvl1pPr>
          </a:lstStyle>
          <a:p>
            <a:pPr>
              <a:defRPr/>
            </a:pPr>
            <a:fld id="{4D9B2AB9-FD80-4278-A796-6B3BFDF57F08}" type="slidenum">
              <a:rPr lang="fi-FI" altLang="fi-FI"/>
              <a:pPr>
                <a:defRPr/>
              </a:pPr>
              <a:t>‹#›</a:t>
            </a:fld>
            <a:endParaRPr lang="fi-FI" altLang="fi-FI"/>
          </a:p>
        </p:txBody>
      </p:sp>
    </p:spTree>
    <p:extLst>
      <p:ext uri="{BB962C8B-B14F-4D97-AF65-F5344CB8AC3E}">
        <p14:creationId xmlns:p14="http://schemas.microsoft.com/office/powerpoint/2010/main" val="39885644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smtClean="0"/>
              <a:t>Muokkaa perustyyl. napsautt.</a:t>
            </a:r>
            <a:endParaRPr lang="fi-FI"/>
          </a:p>
        </p:txBody>
      </p:sp>
      <p:sp>
        <p:nvSpPr>
          <p:cNvPr id="3" name="Pystysuoran tekstin paikkamerkki 2"/>
          <p:cNvSpPr>
            <a:spLocks noGrp="1"/>
          </p:cNvSpPr>
          <p:nvPr>
            <p:ph type="body" orient="vert" idx="1"/>
          </p:nvPr>
        </p:nvSpPr>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lvl1pPr>
              <a:defRPr/>
            </a:lvl1pPr>
          </a:lstStyle>
          <a:p>
            <a:pPr>
              <a:defRPr/>
            </a:pPr>
            <a:fld id="{66E05BA7-5791-444B-B04E-DA8017858C67}" type="datetimeFigureOut">
              <a:rPr lang="fi-FI"/>
              <a:pPr>
                <a:defRPr/>
              </a:pPr>
              <a:t>15.11.2021</a:t>
            </a:fld>
            <a:endParaRPr lang="fi-FI"/>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pPr>
              <a:defRPr/>
            </a:pPr>
            <a:fld id="{560078C5-3105-402B-B2E0-1A36D710E58C}" type="slidenum">
              <a:rPr lang="fi-FI" altLang="fi-FI"/>
              <a:pPr>
                <a:defRPr/>
              </a:pPr>
              <a:t>‹#›</a:t>
            </a:fld>
            <a:endParaRPr lang="fi-FI" altLang="fi-FI"/>
          </a:p>
        </p:txBody>
      </p:sp>
    </p:spTree>
    <p:extLst>
      <p:ext uri="{BB962C8B-B14F-4D97-AF65-F5344CB8AC3E}">
        <p14:creationId xmlns:p14="http://schemas.microsoft.com/office/powerpoint/2010/main" val="26565606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839200" y="274639"/>
            <a:ext cx="2743200" cy="5851525"/>
          </a:xfrm>
        </p:spPr>
        <p:txBody>
          <a:bodyPr vert="eaVert"/>
          <a:lstStyle/>
          <a:p>
            <a:r>
              <a:rPr lang="fi-FI" smtClean="0"/>
              <a:t>Muokkaa perustyyl. napsautt.</a:t>
            </a:r>
            <a:endParaRPr lang="fi-FI"/>
          </a:p>
        </p:txBody>
      </p:sp>
      <p:sp>
        <p:nvSpPr>
          <p:cNvPr id="3" name="Pystysuoran tekstin paikkamerkki 2"/>
          <p:cNvSpPr>
            <a:spLocks noGrp="1"/>
          </p:cNvSpPr>
          <p:nvPr>
            <p:ph type="body" orient="vert" idx="1"/>
          </p:nvPr>
        </p:nvSpPr>
        <p:spPr>
          <a:xfrm>
            <a:off x="609600" y="274639"/>
            <a:ext cx="8026400" cy="5851525"/>
          </a:xfrm>
        </p:spPr>
        <p:txBody>
          <a:bodyPr vert="eaVert"/>
          <a:lstStyle/>
          <a:p>
            <a:pPr lvl="0"/>
            <a:r>
              <a:rPr lang="fi-FI" smtClean="0"/>
              <a:t>Muokkaa tekstin perustyylejä napsauttamalla</a:t>
            </a:r>
          </a:p>
          <a:p>
            <a:pPr lvl="1"/>
            <a:r>
              <a:rPr lang="fi-FI" smtClean="0"/>
              <a:t>toinen taso</a:t>
            </a:r>
          </a:p>
          <a:p>
            <a:pPr lvl="2"/>
            <a:r>
              <a:rPr lang="fi-FI" smtClean="0"/>
              <a:t>kolmas taso</a:t>
            </a:r>
          </a:p>
          <a:p>
            <a:pPr lvl="3"/>
            <a:r>
              <a:rPr lang="fi-FI" smtClean="0"/>
              <a:t>neljäs taso</a:t>
            </a:r>
          </a:p>
          <a:p>
            <a:pPr lvl="4"/>
            <a:r>
              <a:rPr lang="fi-FI" smtClean="0"/>
              <a:t>viides taso</a:t>
            </a:r>
            <a:endParaRPr lang="fi-FI"/>
          </a:p>
        </p:txBody>
      </p:sp>
      <p:sp>
        <p:nvSpPr>
          <p:cNvPr id="4" name="Päivämäärän paikkamerkki 3"/>
          <p:cNvSpPr>
            <a:spLocks noGrp="1"/>
          </p:cNvSpPr>
          <p:nvPr>
            <p:ph type="dt" sz="half" idx="10"/>
          </p:nvPr>
        </p:nvSpPr>
        <p:spPr/>
        <p:txBody>
          <a:bodyPr/>
          <a:lstStyle>
            <a:lvl1pPr>
              <a:defRPr/>
            </a:lvl1pPr>
          </a:lstStyle>
          <a:p>
            <a:pPr>
              <a:defRPr/>
            </a:pPr>
            <a:fld id="{E972BAEF-D8FB-4E0C-8F24-7ABFEF7DA307}" type="datetimeFigureOut">
              <a:rPr lang="fi-FI"/>
              <a:pPr>
                <a:defRPr/>
              </a:pPr>
              <a:t>15.11.2021</a:t>
            </a:fld>
            <a:endParaRPr lang="fi-FI"/>
          </a:p>
        </p:txBody>
      </p:sp>
      <p:sp>
        <p:nvSpPr>
          <p:cNvPr id="5" name="Alatunnisteen paikkamerkki 4"/>
          <p:cNvSpPr>
            <a:spLocks noGrp="1"/>
          </p:cNvSpPr>
          <p:nvPr>
            <p:ph type="ftr" sz="quarter" idx="11"/>
          </p:nvPr>
        </p:nvSpPr>
        <p:spPr/>
        <p:txBody>
          <a:bodyPr/>
          <a:lstStyle>
            <a:lvl1pPr>
              <a:defRPr/>
            </a:lvl1pPr>
          </a:lstStyle>
          <a:p>
            <a:pPr>
              <a:defRPr/>
            </a:pPr>
            <a:endParaRPr lang="fi-FI"/>
          </a:p>
        </p:txBody>
      </p:sp>
      <p:sp>
        <p:nvSpPr>
          <p:cNvPr id="6" name="Dian numeron paikkamerkki 5"/>
          <p:cNvSpPr>
            <a:spLocks noGrp="1"/>
          </p:cNvSpPr>
          <p:nvPr>
            <p:ph type="sldNum" sz="quarter" idx="12"/>
          </p:nvPr>
        </p:nvSpPr>
        <p:spPr/>
        <p:txBody>
          <a:bodyPr/>
          <a:lstStyle>
            <a:lvl1pPr>
              <a:defRPr/>
            </a:lvl1pPr>
          </a:lstStyle>
          <a:p>
            <a:pPr>
              <a:defRPr/>
            </a:pPr>
            <a:fld id="{031B404D-EFBC-4CC0-BDE6-B4355662970E}" type="slidenum">
              <a:rPr lang="fi-FI" altLang="fi-FI"/>
              <a:pPr>
                <a:defRPr/>
              </a:pPr>
              <a:t>‹#›</a:t>
            </a:fld>
            <a:endParaRPr lang="fi-FI" altLang="fi-FI"/>
          </a:p>
        </p:txBody>
      </p:sp>
    </p:spTree>
    <p:extLst>
      <p:ext uri="{BB962C8B-B14F-4D97-AF65-F5344CB8AC3E}">
        <p14:creationId xmlns:p14="http://schemas.microsoft.com/office/powerpoint/2010/main" val="2131714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3F478818-3268-47B5-9CB4-AB1A8C0BE7E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ots. perustyyl. napsautt.</a:t>
            </a:r>
          </a:p>
        </p:txBody>
      </p:sp>
      <p:sp>
        <p:nvSpPr>
          <p:cNvPr id="3" name="Tekstin paikkamerkki 2">
            <a:extLst>
              <a:ext uri="{FF2B5EF4-FFF2-40B4-BE49-F238E27FC236}">
                <a16:creationId xmlns:a16="http://schemas.microsoft.com/office/drawing/2014/main" id="{1B61F1C0-FCB4-4524-9740-C30FED2382C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41B76971-FC0A-4887-989D-F7C1A4BD7F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504751-AB76-45D5-8287-019800AC3470}" type="datetimeFigureOut">
              <a:rPr lang="fi-FI" smtClean="0"/>
              <a:t>15.11.2021</a:t>
            </a:fld>
            <a:endParaRPr lang="fi-FI"/>
          </a:p>
        </p:txBody>
      </p:sp>
      <p:sp>
        <p:nvSpPr>
          <p:cNvPr id="5" name="Alatunnisteen paikkamerkki 4">
            <a:extLst>
              <a:ext uri="{FF2B5EF4-FFF2-40B4-BE49-F238E27FC236}">
                <a16:creationId xmlns:a16="http://schemas.microsoft.com/office/drawing/2014/main" id="{6A3C351B-A1F1-40BC-A2DF-EAC493FCC0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a:extLst>
              <a:ext uri="{FF2B5EF4-FFF2-40B4-BE49-F238E27FC236}">
                <a16:creationId xmlns:a16="http://schemas.microsoft.com/office/drawing/2014/main" id="{ACB1C519-9A29-4183-B48E-85EE6E41E6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BD8F15-A557-49EB-AAC3-B8C0AEF7D89C}" type="slidenum">
              <a:rPr lang="fi-FI" smtClean="0"/>
              <a:t>‹#›</a:t>
            </a:fld>
            <a:endParaRPr lang="fi-FI"/>
          </a:p>
        </p:txBody>
      </p:sp>
    </p:spTree>
    <p:extLst>
      <p:ext uri="{BB962C8B-B14F-4D97-AF65-F5344CB8AC3E}">
        <p14:creationId xmlns:p14="http://schemas.microsoft.com/office/powerpoint/2010/main" val="1722434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Otsikon paikkamerkki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i-FI" altLang="fi-FI" smtClean="0"/>
              <a:t>Muokkaa perustyyl. napsautt.</a:t>
            </a:r>
          </a:p>
        </p:txBody>
      </p:sp>
      <p:sp>
        <p:nvSpPr>
          <p:cNvPr id="1027" name="Tekstin paikkamerkki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i-FI" altLang="fi-FI" smtClean="0"/>
              <a:t>Muokkaa tekstin perustyylejä napsauttamalla</a:t>
            </a:r>
          </a:p>
          <a:p>
            <a:pPr lvl="1"/>
            <a:r>
              <a:rPr lang="fi-FI" altLang="fi-FI" smtClean="0"/>
              <a:t>toinen taso</a:t>
            </a:r>
          </a:p>
          <a:p>
            <a:pPr lvl="2"/>
            <a:r>
              <a:rPr lang="fi-FI" altLang="fi-FI" smtClean="0"/>
              <a:t>kolmas taso</a:t>
            </a:r>
          </a:p>
          <a:p>
            <a:pPr lvl="3"/>
            <a:r>
              <a:rPr lang="fi-FI" altLang="fi-FI" smtClean="0"/>
              <a:t>neljäs taso</a:t>
            </a:r>
          </a:p>
          <a:p>
            <a:pPr lvl="4"/>
            <a:r>
              <a:rPr lang="fi-FI" altLang="fi-FI" smtClean="0"/>
              <a:t>viides taso</a:t>
            </a:r>
          </a:p>
        </p:txBody>
      </p:sp>
      <p:sp>
        <p:nvSpPr>
          <p:cNvPr id="4" name="Päivämäärän paikkamerkki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2EC6B43C-59D2-49FD-BCA4-43E532C91FBB}" type="datetimeFigureOut">
              <a:rPr lang="fi-FI"/>
              <a:pPr>
                <a:defRPr/>
              </a:pPr>
              <a:t>15.11.2021</a:t>
            </a:fld>
            <a:endParaRPr lang="fi-FI"/>
          </a:p>
        </p:txBody>
      </p:sp>
      <p:sp>
        <p:nvSpPr>
          <p:cNvPr id="5" name="Alatunnisteen paikkamerkki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fi-FI"/>
          </a:p>
        </p:txBody>
      </p:sp>
      <p:sp>
        <p:nvSpPr>
          <p:cNvPr id="6" name="Dian numeron paikkamerkki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0E0D2F22-AD75-4E03-AB9A-E6E9962D8EEB}" type="slidenum">
              <a:rPr lang="fi-FI" altLang="fi-FI"/>
              <a:pPr>
                <a:defRPr/>
              </a:pPr>
              <a:t>‹#›</a:t>
            </a:fld>
            <a:endParaRPr lang="fi-FI" altLang="fi-FI"/>
          </a:p>
        </p:txBody>
      </p:sp>
    </p:spTree>
    <p:extLst>
      <p:ext uri="{BB962C8B-B14F-4D97-AF65-F5344CB8AC3E}">
        <p14:creationId xmlns:p14="http://schemas.microsoft.com/office/powerpoint/2010/main" val="37023661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6.png"/><Relationship Id="rId1"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0.png"/><Relationship Id="rId1" Type="http://schemas.openxmlformats.org/officeDocument/2006/relationships/slideLayout" Target="../slideLayouts/slideLayout7.xml"/><Relationship Id="rId5" Type="http://schemas.openxmlformats.org/officeDocument/2006/relationships/image" Target="../media/image3.pn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3.png"/><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ssorted-color pencil">
            <a:extLst>
              <a:ext uri="{FF2B5EF4-FFF2-40B4-BE49-F238E27FC236}">
                <a16:creationId xmlns:a16="http://schemas.microsoft.com/office/drawing/2014/main" id="{D5EF2BB1-D3F3-4C4D-89A6-02B9733FB5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kstiruutu 1">
            <a:extLst>
              <a:ext uri="{FF2B5EF4-FFF2-40B4-BE49-F238E27FC236}">
                <a16:creationId xmlns:a16="http://schemas.microsoft.com/office/drawing/2014/main" id="{6D552B0A-4D19-4999-A14A-B7BB5D5AABF1}"/>
              </a:ext>
            </a:extLst>
          </p:cNvPr>
          <p:cNvSpPr txBox="1"/>
          <p:nvPr/>
        </p:nvSpPr>
        <p:spPr>
          <a:xfrm>
            <a:off x="772160" y="0"/>
            <a:ext cx="10454640" cy="2554545"/>
          </a:xfrm>
          <a:prstGeom prst="rect">
            <a:avLst/>
          </a:prstGeom>
          <a:solidFill>
            <a:srgbClr val="EAF6FE">
              <a:alpha val="23922"/>
            </a:srgbClr>
          </a:solidFill>
        </p:spPr>
        <p:txBody>
          <a:bodyPr wrap="square" rtlCol="0">
            <a:spAutoFit/>
          </a:bodyPr>
          <a:lstStyle/>
          <a:p>
            <a:pPr algn="ctr"/>
            <a:r>
              <a:rPr lang="fi-FI" sz="8000" dirty="0">
                <a:latin typeface="Arial" panose="020B0604020202020204" pitchFamily="34" charset="0"/>
                <a:cs typeface="Arial" panose="020B0604020202020204" pitchFamily="34" charset="0"/>
              </a:rPr>
              <a:t>13 Opiskeluhyvinvointi ja stressi</a:t>
            </a:r>
          </a:p>
        </p:txBody>
      </p:sp>
      <p:pic>
        <p:nvPicPr>
          <p:cNvPr id="4" name="Kuva 3">
            <a:extLst>
              <a:ext uri="{FF2B5EF4-FFF2-40B4-BE49-F238E27FC236}">
                <a16:creationId xmlns:a16="http://schemas.microsoft.com/office/drawing/2014/main" id="{060725A2-A2A6-4F07-936C-5294FFF2CF6F}"/>
              </a:ext>
            </a:extLst>
          </p:cNvPr>
          <p:cNvPicPr>
            <a:picLocks noChangeAspect="1"/>
          </p:cNvPicPr>
          <p:nvPr/>
        </p:nvPicPr>
        <p:blipFill>
          <a:blip r:embed="rId3">
            <a:alphaModFix amt="48000"/>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9753980" y="6115501"/>
            <a:ext cx="2276662" cy="632142"/>
          </a:xfrm>
          <a:prstGeom prst="rect">
            <a:avLst/>
          </a:prstGeom>
        </p:spPr>
      </p:pic>
      <p:pic>
        <p:nvPicPr>
          <p:cNvPr id="5" name="Kuva 4">
            <a:extLst>
              <a:ext uri="{FF2B5EF4-FFF2-40B4-BE49-F238E27FC236}">
                <a16:creationId xmlns:a16="http://schemas.microsoft.com/office/drawing/2014/main" id="{D70A91CD-B247-4FD5-90BB-4D14E1135AF8}"/>
              </a:ext>
            </a:extLst>
          </p:cNvPr>
          <p:cNvPicPr>
            <a:picLocks noChangeAspect="1"/>
          </p:cNvPicPr>
          <p:nvPr/>
        </p:nvPicPr>
        <p:blipFill>
          <a:blip r:embed="rId5">
            <a:alphaModFix amt="53000"/>
          </a:blip>
          <a:stretch>
            <a:fillRect/>
          </a:stretch>
        </p:blipFill>
        <p:spPr>
          <a:xfrm>
            <a:off x="10191761" y="5490796"/>
            <a:ext cx="2000239" cy="514348"/>
          </a:xfrm>
          <a:prstGeom prst="rect">
            <a:avLst/>
          </a:prstGeom>
        </p:spPr>
      </p:pic>
      <p:sp>
        <p:nvSpPr>
          <p:cNvPr id="3" name="Tekstiruutu 2">
            <a:extLst>
              <a:ext uri="{FF2B5EF4-FFF2-40B4-BE49-F238E27FC236}">
                <a16:creationId xmlns:a16="http://schemas.microsoft.com/office/drawing/2014/main" id="{3C2BBA2F-27BD-45C9-BFA5-8845F1BEB9D1}"/>
              </a:ext>
            </a:extLst>
          </p:cNvPr>
          <p:cNvSpPr txBox="1"/>
          <p:nvPr/>
        </p:nvSpPr>
        <p:spPr>
          <a:xfrm>
            <a:off x="264160" y="6482080"/>
            <a:ext cx="4521200" cy="369332"/>
          </a:xfrm>
          <a:prstGeom prst="rect">
            <a:avLst/>
          </a:prstGeom>
          <a:noFill/>
        </p:spPr>
        <p:txBody>
          <a:bodyPr wrap="square" rtlCol="0">
            <a:spAutoFit/>
          </a:bodyPr>
          <a:lstStyle/>
          <a:p>
            <a:r>
              <a:rPr lang="fi-FI" dirty="0">
                <a:solidFill>
                  <a:srgbClr val="EAF6FE"/>
                </a:solidFill>
              </a:rPr>
              <a:t>Kuva: unsplash.com   kuva: </a:t>
            </a:r>
            <a:r>
              <a:rPr lang="fi-FI" dirty="0" err="1">
                <a:solidFill>
                  <a:srgbClr val="EAF6FE"/>
                </a:solidFill>
              </a:rPr>
              <a:t>Agence</a:t>
            </a:r>
            <a:r>
              <a:rPr lang="fi-FI" dirty="0">
                <a:solidFill>
                  <a:srgbClr val="EAF6FE"/>
                </a:solidFill>
              </a:rPr>
              <a:t> </a:t>
            </a:r>
            <a:r>
              <a:rPr lang="fi-FI" dirty="0" err="1">
                <a:solidFill>
                  <a:srgbClr val="EAF6FE"/>
                </a:solidFill>
              </a:rPr>
              <a:t>Olloweb</a:t>
            </a:r>
            <a:endParaRPr lang="fi-FI" dirty="0">
              <a:solidFill>
                <a:srgbClr val="EAF6FE"/>
              </a:solidFill>
            </a:endParaRPr>
          </a:p>
        </p:txBody>
      </p:sp>
    </p:spTree>
    <p:extLst>
      <p:ext uri="{BB962C8B-B14F-4D97-AF65-F5344CB8AC3E}">
        <p14:creationId xmlns:p14="http://schemas.microsoft.com/office/powerpoint/2010/main" val="32971574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2" descr="Kuva, joka sisältää kohteen teksti&#10;&#10;Kuvaus luotu automaattisesti">
            <a:extLst>
              <a:ext uri="{FF2B5EF4-FFF2-40B4-BE49-F238E27FC236}">
                <a16:creationId xmlns:a16="http://schemas.microsoft.com/office/drawing/2014/main" id="{98A90D44-9356-4F47-B559-12543A854125}"/>
              </a:ext>
            </a:extLst>
          </p:cNvPr>
          <p:cNvPicPr>
            <a:picLocks noChangeAspect="1"/>
          </p:cNvPicPr>
          <p:nvPr/>
        </p:nvPicPr>
        <p:blipFill>
          <a:blip r:embed="rId2"/>
          <a:stretch>
            <a:fillRect/>
          </a:stretch>
        </p:blipFill>
        <p:spPr>
          <a:xfrm>
            <a:off x="-5255" y="-64428"/>
            <a:ext cx="5712370" cy="6934302"/>
          </a:xfrm>
          <a:prstGeom prst="rect">
            <a:avLst/>
          </a:prstGeom>
        </p:spPr>
      </p:pic>
      <p:sp>
        <p:nvSpPr>
          <p:cNvPr id="4" name="Tekstiruutu 1">
            <a:extLst>
              <a:ext uri="{FF2B5EF4-FFF2-40B4-BE49-F238E27FC236}">
                <a16:creationId xmlns:a16="http://schemas.microsoft.com/office/drawing/2014/main" id="{FB55EAA3-23C6-4E4D-80BC-A1C61CF4E3A8}"/>
              </a:ext>
            </a:extLst>
          </p:cNvPr>
          <p:cNvSpPr txBox="1"/>
          <p:nvPr/>
        </p:nvSpPr>
        <p:spPr>
          <a:xfrm>
            <a:off x="5949635" y="1494921"/>
            <a:ext cx="5761100" cy="4524315"/>
          </a:xfrm>
          <a:prstGeom prst="rect">
            <a:avLst/>
          </a:prstGeom>
          <a:noFill/>
        </p:spPr>
        <p:txBody>
          <a:bodyPr wrap="square" lIns="91440" tIns="45720" rIns="91440" bIns="45720" rtlCol="0" anchor="t">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sz="3200" b="0" i="0" u="none" strike="noStrike" baseline="0" dirty="0">
                <a:solidFill>
                  <a:srgbClr val="000000"/>
                </a:solidFill>
                <a:latin typeface="Museo Sans 100"/>
              </a:rPr>
              <a:t>Mitä on opiskeluhyvinvointi?</a:t>
            </a:r>
            <a:r>
              <a:rPr lang="fi-FI" sz="3200" dirty="0">
                <a:solidFill>
                  <a:srgbClr val="000000"/>
                </a:solidFill>
                <a:latin typeface="Museo Sans 100"/>
              </a:rPr>
              <a:t> </a:t>
            </a:r>
            <a:endParaRPr lang="fi-FI"/>
          </a:p>
          <a:p>
            <a:endParaRPr lang="fi-FI" sz="3200" dirty="0">
              <a:solidFill>
                <a:srgbClr val="000000"/>
              </a:solidFill>
              <a:latin typeface="Museo Sans 100"/>
            </a:endParaRPr>
          </a:p>
          <a:p>
            <a:r>
              <a:rPr lang="fi-FI" sz="3200" b="0" i="0" u="none" strike="noStrike" baseline="0" dirty="0">
                <a:solidFill>
                  <a:srgbClr val="000000"/>
                </a:solidFill>
                <a:latin typeface="Museo Sans 100"/>
              </a:rPr>
              <a:t>Mitä itsensä johtaminen tarkoittaa?</a:t>
            </a:r>
          </a:p>
          <a:p>
            <a:endParaRPr lang="fi-FI" sz="3200" dirty="0">
              <a:solidFill>
                <a:srgbClr val="000000"/>
              </a:solidFill>
              <a:latin typeface="Museo Sans 100"/>
            </a:endParaRPr>
          </a:p>
          <a:p>
            <a:r>
              <a:rPr lang="fi-FI" sz="3200" b="0" i="0" u="none" strike="noStrike" baseline="0" dirty="0">
                <a:solidFill>
                  <a:srgbClr val="000000"/>
                </a:solidFill>
                <a:latin typeface="Museo Sans 100"/>
              </a:rPr>
              <a:t>Milloin stressistä on hyötyä?</a:t>
            </a:r>
          </a:p>
          <a:p>
            <a:endParaRPr lang="fi-FI" sz="3200" dirty="0">
              <a:solidFill>
                <a:srgbClr val="000000"/>
              </a:solidFill>
              <a:latin typeface="Museo Sans 100"/>
            </a:endParaRPr>
          </a:p>
          <a:p>
            <a:r>
              <a:rPr lang="fi-FI" sz="3200" b="0" i="0" u="none" strike="noStrike" baseline="0" dirty="0">
                <a:solidFill>
                  <a:srgbClr val="000000"/>
                </a:solidFill>
                <a:latin typeface="Museo Sans 100"/>
              </a:rPr>
              <a:t>Minkälaisia</a:t>
            </a:r>
            <a:r>
              <a:rPr lang="fi-FI" sz="3200" dirty="0">
                <a:solidFill>
                  <a:srgbClr val="000000"/>
                </a:solidFill>
                <a:latin typeface="Museo Sans 100"/>
              </a:rPr>
              <a:t> </a:t>
            </a:r>
            <a:r>
              <a:rPr lang="fi-FI" sz="3200" b="0" i="0" u="none" strike="noStrike" baseline="0" dirty="0">
                <a:solidFill>
                  <a:srgbClr val="000000"/>
                </a:solidFill>
                <a:latin typeface="Museo Sans 100"/>
              </a:rPr>
              <a:t>stressin</a:t>
            </a:r>
            <a:r>
              <a:rPr lang="fi-FI" sz="3200" dirty="0">
                <a:solidFill>
                  <a:srgbClr val="000000"/>
                </a:solidFill>
                <a:latin typeface="Museo Sans 100"/>
              </a:rPr>
              <a:t> </a:t>
            </a:r>
            <a:r>
              <a:rPr lang="fi-FI" sz="3200" b="0" i="0" u="none" strike="noStrike" baseline="0" dirty="0">
                <a:solidFill>
                  <a:srgbClr val="000000"/>
                </a:solidFill>
                <a:latin typeface="Museo Sans 100"/>
              </a:rPr>
              <a:t>hallintakeinoja olet käyttänyt?</a:t>
            </a:r>
            <a:endParaRPr lang="fi-FI" sz="3200" dirty="0">
              <a:cs typeface="Calibri" panose="020F0502020204030204"/>
            </a:endParaRPr>
          </a:p>
        </p:txBody>
      </p:sp>
      <p:pic>
        <p:nvPicPr>
          <p:cNvPr id="6" name="Kuva 5">
            <a:extLst>
              <a:ext uri="{FF2B5EF4-FFF2-40B4-BE49-F238E27FC236}">
                <a16:creationId xmlns:a16="http://schemas.microsoft.com/office/drawing/2014/main" id="{EEA92404-A5EC-494F-84D5-273B3B4C6EF2}"/>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9621979" y="121101"/>
            <a:ext cx="2276662" cy="632142"/>
          </a:xfrm>
          <a:prstGeom prst="rect">
            <a:avLst/>
          </a:prstGeom>
        </p:spPr>
      </p:pic>
      <p:pic>
        <p:nvPicPr>
          <p:cNvPr id="8" name="Kuva 7">
            <a:extLst>
              <a:ext uri="{FF2B5EF4-FFF2-40B4-BE49-F238E27FC236}">
                <a16:creationId xmlns:a16="http://schemas.microsoft.com/office/drawing/2014/main" id="{70FD229F-D3EA-4CBB-BC6B-6156A1C3555A}"/>
              </a:ext>
            </a:extLst>
          </p:cNvPr>
          <p:cNvPicPr>
            <a:picLocks noChangeAspect="1"/>
          </p:cNvPicPr>
          <p:nvPr/>
        </p:nvPicPr>
        <p:blipFill>
          <a:blip r:embed="rId5"/>
          <a:stretch>
            <a:fillRect/>
          </a:stretch>
        </p:blipFill>
        <p:spPr>
          <a:xfrm>
            <a:off x="10039361" y="6080603"/>
            <a:ext cx="2000239" cy="514348"/>
          </a:xfrm>
          <a:prstGeom prst="rect">
            <a:avLst/>
          </a:prstGeom>
        </p:spPr>
      </p:pic>
      <p:sp>
        <p:nvSpPr>
          <p:cNvPr id="10" name="Tekstiruutu 9">
            <a:extLst>
              <a:ext uri="{FF2B5EF4-FFF2-40B4-BE49-F238E27FC236}">
                <a16:creationId xmlns:a16="http://schemas.microsoft.com/office/drawing/2014/main" id="{DD0AF0F6-DD05-4C0B-851B-3EDDE0CFF30D}"/>
              </a:ext>
            </a:extLst>
          </p:cNvPr>
          <p:cNvSpPr txBox="1"/>
          <p:nvPr/>
        </p:nvSpPr>
        <p:spPr>
          <a:xfrm>
            <a:off x="264160" y="6482080"/>
            <a:ext cx="4521200" cy="369332"/>
          </a:xfrm>
          <a:prstGeom prst="rect">
            <a:avLst/>
          </a:prstGeom>
          <a:noFill/>
        </p:spPr>
        <p:txBody>
          <a:bodyPr wrap="square" lIns="91440" tIns="45720" rIns="91440" bIns="45720" rtlCol="0" anchor="t">
            <a:spAutoFit/>
          </a:bodyPr>
          <a:lstStyle/>
          <a:p>
            <a:r>
              <a:rPr lang="fi-FI" dirty="0">
                <a:solidFill>
                  <a:srgbClr val="EAF6FE"/>
                </a:solidFill>
              </a:rPr>
              <a:t>Kuva: unsplash.com</a:t>
            </a:r>
            <a:r>
              <a:rPr lang="fi-FI" dirty="0"/>
              <a:t> </a:t>
            </a:r>
            <a:r>
              <a:rPr lang="fi-FI" dirty="0">
                <a:solidFill>
                  <a:schemeClr val="bg1"/>
                </a:solidFill>
              </a:rPr>
              <a:t> </a:t>
            </a:r>
            <a:r>
              <a:rPr lang="fi-FI" dirty="0" err="1">
                <a:solidFill>
                  <a:schemeClr val="bg1"/>
                </a:solidFill>
                <a:ea typeface="+mn-lt"/>
                <a:cs typeface="+mn-lt"/>
              </a:rPr>
              <a:t>helloimnik</a:t>
            </a:r>
            <a:endParaRPr lang="fi-FI" dirty="0" err="1">
              <a:solidFill>
                <a:schemeClr val="bg1"/>
              </a:solidFill>
            </a:endParaRPr>
          </a:p>
        </p:txBody>
      </p:sp>
    </p:spTree>
    <p:extLst>
      <p:ext uri="{BB962C8B-B14F-4D97-AF65-F5344CB8AC3E}">
        <p14:creationId xmlns:p14="http://schemas.microsoft.com/office/powerpoint/2010/main" val="3354015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7EBE8"/>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E7346060-7750-4B9B-87AF-0D1EFE5D05C2}"/>
              </a:ext>
            </a:extLst>
          </p:cNvPr>
          <p:cNvPicPr>
            <a:picLocks noChangeAspect="1"/>
          </p:cNvPicPr>
          <p:nvPr/>
        </p:nvPicPr>
        <p:blipFill>
          <a:blip r:embed="rId2"/>
          <a:stretch>
            <a:fillRect/>
          </a:stretch>
        </p:blipFill>
        <p:spPr>
          <a:xfrm>
            <a:off x="0" y="0"/>
            <a:ext cx="5821680" cy="6858000"/>
          </a:xfrm>
          <a:prstGeom prst="rect">
            <a:avLst/>
          </a:prstGeom>
        </p:spPr>
      </p:pic>
      <p:sp>
        <p:nvSpPr>
          <p:cNvPr id="6" name="Tekstiruutu 5">
            <a:extLst>
              <a:ext uri="{FF2B5EF4-FFF2-40B4-BE49-F238E27FC236}">
                <a16:creationId xmlns:a16="http://schemas.microsoft.com/office/drawing/2014/main" id="{2447D244-889C-4373-AED4-3DEC050E99C5}"/>
              </a:ext>
            </a:extLst>
          </p:cNvPr>
          <p:cNvSpPr txBox="1"/>
          <p:nvPr/>
        </p:nvSpPr>
        <p:spPr>
          <a:xfrm>
            <a:off x="5913120" y="1536174"/>
            <a:ext cx="6096000" cy="4401205"/>
          </a:xfrm>
          <a:prstGeom prst="rect">
            <a:avLst/>
          </a:prstGeom>
          <a:noFill/>
        </p:spPr>
        <p:txBody>
          <a:bodyPr wrap="square">
            <a:spAutoFit/>
          </a:bodyPr>
          <a:lstStyle/>
          <a:p>
            <a:pPr algn="ctr"/>
            <a:r>
              <a:rPr lang="fi-FI" sz="4000" b="1" i="0" u="none" strike="noStrike" baseline="0" dirty="0">
                <a:solidFill>
                  <a:srgbClr val="0F49B2"/>
                </a:solidFill>
                <a:latin typeface="Arial" panose="020B0604020202020204" pitchFamily="34" charset="0"/>
                <a:cs typeface="Arial" panose="020B0604020202020204" pitchFamily="34" charset="0"/>
              </a:rPr>
              <a:t>Opiskelukyky </a:t>
            </a:r>
            <a:r>
              <a:rPr lang="fi-FI" sz="4000" b="0" i="0" u="none" strike="noStrike" baseline="0" dirty="0">
                <a:solidFill>
                  <a:srgbClr val="0F49B2"/>
                </a:solidFill>
                <a:latin typeface="Arial" panose="020B0604020202020204" pitchFamily="34" charset="0"/>
                <a:cs typeface="Arial" panose="020B0604020202020204" pitchFamily="34" charset="0"/>
              </a:rPr>
              <a:t>on opiskelijan työkykyä, joka vaikuttaa opintojen sujumiseen, opiskelutuloksiin sekä siihen, viihtyykö hän oppilaitoksessa. </a:t>
            </a:r>
            <a:endParaRPr lang="fi-FI" sz="4000" dirty="0">
              <a:solidFill>
                <a:srgbClr val="0F49B2"/>
              </a:solidFill>
              <a:latin typeface="Arial" panose="020B0604020202020204" pitchFamily="34" charset="0"/>
              <a:cs typeface="Arial" panose="020B0604020202020204" pitchFamily="34" charset="0"/>
            </a:endParaRPr>
          </a:p>
        </p:txBody>
      </p:sp>
      <p:sp>
        <p:nvSpPr>
          <p:cNvPr id="5" name="Tekstiruutu 4">
            <a:extLst>
              <a:ext uri="{FF2B5EF4-FFF2-40B4-BE49-F238E27FC236}">
                <a16:creationId xmlns:a16="http://schemas.microsoft.com/office/drawing/2014/main" id="{DFAA73F8-7610-490B-B93D-88267B42E982}"/>
              </a:ext>
            </a:extLst>
          </p:cNvPr>
          <p:cNvSpPr txBox="1"/>
          <p:nvPr/>
        </p:nvSpPr>
        <p:spPr>
          <a:xfrm>
            <a:off x="132080" y="6553200"/>
            <a:ext cx="3159760" cy="369332"/>
          </a:xfrm>
          <a:prstGeom prst="rect">
            <a:avLst/>
          </a:prstGeom>
          <a:noFill/>
        </p:spPr>
        <p:txBody>
          <a:bodyPr wrap="square" rtlCol="0">
            <a:spAutoFit/>
          </a:bodyPr>
          <a:lstStyle/>
          <a:p>
            <a:r>
              <a:rPr lang="fi-FI" dirty="0" err="1">
                <a:solidFill>
                  <a:srgbClr val="EAF6FE"/>
                </a:solidFill>
              </a:rPr>
              <a:t>Unsplash</a:t>
            </a:r>
            <a:r>
              <a:rPr lang="fi-FI" dirty="0">
                <a:solidFill>
                  <a:srgbClr val="EAF6FE"/>
                </a:solidFill>
              </a:rPr>
              <a:t> kuvaa: Mika Korhonen</a:t>
            </a:r>
          </a:p>
        </p:txBody>
      </p:sp>
      <p:pic>
        <p:nvPicPr>
          <p:cNvPr id="8" name="Kuva 7">
            <a:extLst>
              <a:ext uri="{FF2B5EF4-FFF2-40B4-BE49-F238E27FC236}">
                <a16:creationId xmlns:a16="http://schemas.microsoft.com/office/drawing/2014/main" id="{0F902943-452A-46FA-93D0-F6E31F9766F0}"/>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9621979" y="121101"/>
            <a:ext cx="2276662" cy="632142"/>
          </a:xfrm>
          <a:prstGeom prst="rect">
            <a:avLst/>
          </a:prstGeom>
        </p:spPr>
      </p:pic>
      <p:pic>
        <p:nvPicPr>
          <p:cNvPr id="9" name="Kuva 8">
            <a:extLst>
              <a:ext uri="{FF2B5EF4-FFF2-40B4-BE49-F238E27FC236}">
                <a16:creationId xmlns:a16="http://schemas.microsoft.com/office/drawing/2014/main" id="{664ADAD0-6081-4D19-BC4B-0B1C721563CB}"/>
              </a:ext>
            </a:extLst>
          </p:cNvPr>
          <p:cNvPicPr>
            <a:picLocks noChangeAspect="1"/>
          </p:cNvPicPr>
          <p:nvPr/>
        </p:nvPicPr>
        <p:blipFill>
          <a:blip r:embed="rId5"/>
          <a:stretch>
            <a:fillRect/>
          </a:stretch>
        </p:blipFill>
        <p:spPr>
          <a:xfrm>
            <a:off x="10039361" y="6080603"/>
            <a:ext cx="2000239" cy="514348"/>
          </a:xfrm>
          <a:prstGeom prst="rect">
            <a:avLst/>
          </a:prstGeom>
        </p:spPr>
      </p:pic>
    </p:spTree>
    <p:extLst>
      <p:ext uri="{BB962C8B-B14F-4D97-AF65-F5344CB8AC3E}">
        <p14:creationId xmlns:p14="http://schemas.microsoft.com/office/powerpoint/2010/main" val="46265010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B77372C8-930D-4712-82A2-B0F84C83D32B}"/>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643861" y="375920"/>
            <a:ext cx="11058473" cy="5618480"/>
          </a:xfrm>
          <a:prstGeom prst="rect">
            <a:avLst/>
          </a:prstGeom>
        </p:spPr>
      </p:pic>
      <p:pic>
        <p:nvPicPr>
          <p:cNvPr id="15" name="Kuva 14">
            <a:extLst>
              <a:ext uri="{FF2B5EF4-FFF2-40B4-BE49-F238E27FC236}">
                <a16:creationId xmlns:a16="http://schemas.microsoft.com/office/drawing/2014/main" id="{D4655B89-3A70-4A68-AC93-EF85A957B78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Lst>
          </a:blip>
          <a:stretch>
            <a:fillRect/>
          </a:stretch>
        </p:blipFill>
        <p:spPr>
          <a:xfrm>
            <a:off x="9621979" y="121101"/>
            <a:ext cx="2276662" cy="632142"/>
          </a:xfrm>
          <a:prstGeom prst="rect">
            <a:avLst/>
          </a:prstGeom>
        </p:spPr>
      </p:pic>
      <p:pic>
        <p:nvPicPr>
          <p:cNvPr id="16" name="Kuva 15">
            <a:extLst>
              <a:ext uri="{FF2B5EF4-FFF2-40B4-BE49-F238E27FC236}">
                <a16:creationId xmlns:a16="http://schemas.microsoft.com/office/drawing/2014/main" id="{163B0B22-1BEC-4A9B-8CEF-80B08D31C933}"/>
              </a:ext>
            </a:extLst>
          </p:cNvPr>
          <p:cNvPicPr>
            <a:picLocks noChangeAspect="1"/>
          </p:cNvPicPr>
          <p:nvPr/>
        </p:nvPicPr>
        <p:blipFill>
          <a:blip r:embed="rId6"/>
          <a:stretch>
            <a:fillRect/>
          </a:stretch>
        </p:blipFill>
        <p:spPr>
          <a:xfrm>
            <a:off x="10039361" y="6080603"/>
            <a:ext cx="2000239" cy="514348"/>
          </a:xfrm>
          <a:prstGeom prst="rect">
            <a:avLst/>
          </a:prstGeom>
        </p:spPr>
      </p:pic>
    </p:spTree>
    <p:extLst>
      <p:ext uri="{BB962C8B-B14F-4D97-AF65-F5344CB8AC3E}">
        <p14:creationId xmlns:p14="http://schemas.microsoft.com/office/powerpoint/2010/main" val="12896680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7EBE8"/>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D687E90-A08E-470D-B147-7EF93E90DE8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9621979" y="121101"/>
            <a:ext cx="2276662" cy="632142"/>
          </a:xfrm>
          <a:prstGeom prst="rect">
            <a:avLst/>
          </a:prstGeom>
        </p:spPr>
      </p:pic>
      <p:pic>
        <p:nvPicPr>
          <p:cNvPr id="4" name="Kuva 3">
            <a:extLst>
              <a:ext uri="{FF2B5EF4-FFF2-40B4-BE49-F238E27FC236}">
                <a16:creationId xmlns:a16="http://schemas.microsoft.com/office/drawing/2014/main" id="{9D5754C1-AD47-4A88-9B52-F2DB8234863D}"/>
              </a:ext>
            </a:extLst>
          </p:cNvPr>
          <p:cNvPicPr>
            <a:picLocks noChangeAspect="1"/>
          </p:cNvPicPr>
          <p:nvPr/>
        </p:nvPicPr>
        <p:blipFill>
          <a:blip r:embed="rId4"/>
          <a:stretch>
            <a:fillRect/>
          </a:stretch>
        </p:blipFill>
        <p:spPr>
          <a:xfrm>
            <a:off x="10008881" y="6222551"/>
            <a:ext cx="2000239" cy="514348"/>
          </a:xfrm>
          <a:prstGeom prst="rect">
            <a:avLst/>
          </a:prstGeom>
        </p:spPr>
      </p:pic>
      <p:pic>
        <p:nvPicPr>
          <p:cNvPr id="5" name="Kuva 5" descr="Kuva, joka sisältää kohteen lumi, ulko, hiihtäminen, lapsi&#10;&#10;Kuvaus luotu automaattisesti">
            <a:extLst>
              <a:ext uri="{FF2B5EF4-FFF2-40B4-BE49-F238E27FC236}">
                <a16:creationId xmlns:a16="http://schemas.microsoft.com/office/drawing/2014/main" id="{2A8177C6-2694-4454-8E34-A2CE5B5AF6EF}"/>
              </a:ext>
            </a:extLst>
          </p:cNvPr>
          <p:cNvPicPr>
            <a:picLocks noChangeAspect="1"/>
          </p:cNvPicPr>
          <p:nvPr/>
        </p:nvPicPr>
        <p:blipFill>
          <a:blip r:embed="rId5"/>
          <a:stretch>
            <a:fillRect/>
          </a:stretch>
        </p:blipFill>
        <p:spPr>
          <a:xfrm>
            <a:off x="-84082" y="-7883"/>
            <a:ext cx="6618888" cy="6847490"/>
          </a:xfrm>
          <a:prstGeom prst="rect">
            <a:avLst/>
          </a:prstGeom>
        </p:spPr>
      </p:pic>
      <p:pic>
        <p:nvPicPr>
          <p:cNvPr id="2" name="Kuva 1">
            <a:extLst>
              <a:ext uri="{FF2B5EF4-FFF2-40B4-BE49-F238E27FC236}">
                <a16:creationId xmlns:a16="http://schemas.microsoft.com/office/drawing/2014/main" id="{DA85EB6A-D1C5-42B9-952E-46BCBCD40D14}"/>
              </a:ext>
            </a:extLst>
          </p:cNvPr>
          <p:cNvPicPr>
            <a:picLocks noChangeAspect="1"/>
          </p:cNvPicPr>
          <p:nvPr/>
        </p:nvPicPr>
        <p:blipFill>
          <a:blip r:embed="rId6"/>
          <a:stretch>
            <a:fillRect/>
          </a:stretch>
        </p:blipFill>
        <p:spPr>
          <a:xfrm>
            <a:off x="5295997" y="1021653"/>
            <a:ext cx="7185898" cy="4830513"/>
          </a:xfrm>
          <a:prstGeom prst="rect">
            <a:avLst/>
          </a:prstGeom>
        </p:spPr>
      </p:pic>
      <p:sp>
        <p:nvSpPr>
          <p:cNvPr id="8" name="Tekstiruutu 7">
            <a:extLst>
              <a:ext uri="{FF2B5EF4-FFF2-40B4-BE49-F238E27FC236}">
                <a16:creationId xmlns:a16="http://schemas.microsoft.com/office/drawing/2014/main" id="{7349DB6A-DD25-4D5D-A6BB-F1E030C3895A}"/>
              </a:ext>
            </a:extLst>
          </p:cNvPr>
          <p:cNvSpPr txBox="1"/>
          <p:nvPr/>
        </p:nvSpPr>
        <p:spPr>
          <a:xfrm>
            <a:off x="386080" y="6319520"/>
            <a:ext cx="3840480" cy="369332"/>
          </a:xfrm>
          <a:prstGeom prst="rect">
            <a:avLst/>
          </a:prstGeom>
          <a:noFill/>
        </p:spPr>
        <p:txBody>
          <a:bodyPr wrap="square" lIns="91440" tIns="45720" rIns="91440" bIns="45720" rtlCol="0" anchor="t">
            <a:spAutoFit/>
          </a:bodyPr>
          <a:lstStyle/>
          <a:p>
            <a:r>
              <a:rPr lang="fi-FI" dirty="0"/>
              <a:t>Kuva</a:t>
            </a:r>
            <a:r>
              <a:rPr lang="fi-FI" dirty="0">
                <a:solidFill>
                  <a:srgbClr val="EAF6FE"/>
                </a:solidFill>
              </a:rPr>
              <a:t>: </a:t>
            </a:r>
            <a:r>
              <a:rPr lang="fi-FI" dirty="0" err="1"/>
              <a:t>unsplash</a:t>
            </a:r>
            <a:r>
              <a:rPr lang="fi-FI" dirty="0"/>
              <a:t> Ethan Hu</a:t>
            </a:r>
            <a:endParaRPr lang="fi-FI" dirty="0">
              <a:solidFill>
                <a:srgbClr val="EAF6FE"/>
              </a:solidFill>
              <a:cs typeface="Calibri"/>
            </a:endParaRPr>
          </a:p>
        </p:txBody>
      </p:sp>
    </p:spTree>
    <p:extLst>
      <p:ext uri="{BB962C8B-B14F-4D97-AF65-F5344CB8AC3E}">
        <p14:creationId xmlns:p14="http://schemas.microsoft.com/office/powerpoint/2010/main" val="8607902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BE3DF"/>
        </a:solidFill>
        <a:effectLst/>
      </p:bgPr>
    </p:bg>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B41AD785-E5F9-4124-9785-1238C85A7D45}"/>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2585325" y="953153"/>
            <a:ext cx="10572926" cy="5278732"/>
          </a:xfrm>
          <a:prstGeom prst="rect">
            <a:avLst/>
          </a:prstGeom>
        </p:spPr>
      </p:pic>
      <p:pic>
        <p:nvPicPr>
          <p:cNvPr id="3" name="Kuva 2">
            <a:extLst>
              <a:ext uri="{FF2B5EF4-FFF2-40B4-BE49-F238E27FC236}">
                <a16:creationId xmlns:a16="http://schemas.microsoft.com/office/drawing/2014/main" id="{E196FF5D-52C9-4BF6-8C88-2210FB8CA5C9}"/>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Lst>
          </a:blip>
          <a:stretch>
            <a:fillRect/>
          </a:stretch>
        </p:blipFill>
        <p:spPr>
          <a:xfrm>
            <a:off x="9621979" y="121101"/>
            <a:ext cx="2276662" cy="632142"/>
          </a:xfrm>
          <a:prstGeom prst="rect">
            <a:avLst/>
          </a:prstGeom>
        </p:spPr>
      </p:pic>
      <p:pic>
        <p:nvPicPr>
          <p:cNvPr id="5" name="Kuva 4">
            <a:extLst>
              <a:ext uri="{FF2B5EF4-FFF2-40B4-BE49-F238E27FC236}">
                <a16:creationId xmlns:a16="http://schemas.microsoft.com/office/drawing/2014/main" id="{A513A4B5-D7BF-4637-9461-F0768EBBAA44}"/>
              </a:ext>
            </a:extLst>
          </p:cNvPr>
          <p:cNvPicPr>
            <a:picLocks noChangeAspect="1"/>
          </p:cNvPicPr>
          <p:nvPr/>
        </p:nvPicPr>
        <p:blipFill>
          <a:blip r:embed="rId6"/>
          <a:stretch>
            <a:fillRect/>
          </a:stretch>
        </p:blipFill>
        <p:spPr>
          <a:xfrm>
            <a:off x="10008881" y="6222551"/>
            <a:ext cx="2000239" cy="514348"/>
          </a:xfrm>
          <a:prstGeom prst="rect">
            <a:avLst/>
          </a:prstGeom>
        </p:spPr>
      </p:pic>
    </p:spTree>
    <p:extLst>
      <p:ext uri="{BB962C8B-B14F-4D97-AF65-F5344CB8AC3E}">
        <p14:creationId xmlns:p14="http://schemas.microsoft.com/office/powerpoint/2010/main" val="26262101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kstiruutu 1">
            <a:extLst>
              <a:ext uri="{FF2B5EF4-FFF2-40B4-BE49-F238E27FC236}">
                <a16:creationId xmlns:a16="http://schemas.microsoft.com/office/drawing/2014/main" id="{9A9FBB01-8FCD-4358-8C85-B359C5733BDC}"/>
              </a:ext>
            </a:extLst>
          </p:cNvPr>
          <p:cNvSpPr txBox="1"/>
          <p:nvPr/>
        </p:nvSpPr>
        <p:spPr>
          <a:xfrm>
            <a:off x="2309" y="6398492"/>
            <a:ext cx="3701472" cy="369332"/>
          </a:xfrm>
          <a:prstGeom prst="rect">
            <a:avLst/>
          </a:prstGeom>
          <a:solidFill>
            <a:schemeClr val="bg1"/>
          </a:solid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i-FI" dirty="0">
                <a:solidFill>
                  <a:srgbClr val="7030A0"/>
                </a:solidFill>
                <a:cs typeface="Calibri"/>
              </a:rPr>
              <a:t>Kuva </a:t>
            </a:r>
            <a:r>
              <a:rPr lang="fi-FI" dirty="0" err="1">
                <a:solidFill>
                  <a:srgbClr val="7030A0"/>
                </a:solidFill>
                <a:cs typeface="Calibri"/>
              </a:rPr>
              <a:t>Unspalsh</a:t>
            </a:r>
            <a:r>
              <a:rPr lang="fi-FI" dirty="0">
                <a:solidFill>
                  <a:srgbClr val="7030A0"/>
                </a:solidFill>
                <a:cs typeface="Calibri"/>
              </a:rPr>
              <a:t> </a:t>
            </a:r>
          </a:p>
        </p:txBody>
      </p:sp>
      <p:pic>
        <p:nvPicPr>
          <p:cNvPr id="2" name="Kuva 2" descr="Kuva, joka sisältää kohteen ulko, rakennus, kello, torni&#10;&#10;Kuvaus luotu automaattisesti">
            <a:extLst>
              <a:ext uri="{FF2B5EF4-FFF2-40B4-BE49-F238E27FC236}">
                <a16:creationId xmlns:a16="http://schemas.microsoft.com/office/drawing/2014/main" id="{2DBEB570-5A6F-4556-A4B4-E7EC12FA25BE}"/>
              </a:ext>
            </a:extLst>
          </p:cNvPr>
          <p:cNvPicPr>
            <a:picLocks noChangeAspect="1"/>
          </p:cNvPicPr>
          <p:nvPr/>
        </p:nvPicPr>
        <p:blipFill>
          <a:blip r:embed="rId2"/>
          <a:stretch>
            <a:fillRect/>
          </a:stretch>
        </p:blipFill>
        <p:spPr>
          <a:xfrm>
            <a:off x="2310" y="9237"/>
            <a:ext cx="12186433" cy="6848800"/>
          </a:xfrm>
          <a:prstGeom prst="rect">
            <a:avLst/>
          </a:prstGeom>
        </p:spPr>
      </p:pic>
      <p:pic>
        <p:nvPicPr>
          <p:cNvPr id="3" name="Kuva 3">
            <a:extLst>
              <a:ext uri="{FF2B5EF4-FFF2-40B4-BE49-F238E27FC236}">
                <a16:creationId xmlns:a16="http://schemas.microsoft.com/office/drawing/2014/main" id="{AEB50857-B3BA-45FA-B4D2-5E254F852D54}"/>
              </a:ext>
            </a:extLst>
          </p:cNvPr>
          <p:cNvPicPr>
            <a:picLocks noChangeAspect="1"/>
          </p:cNvPicPr>
          <p:nvPr/>
        </p:nvPicPr>
        <p:blipFill>
          <a:blip r:embed="rId3"/>
          <a:stretch>
            <a:fillRect/>
          </a:stretch>
        </p:blipFill>
        <p:spPr>
          <a:xfrm>
            <a:off x="9928658" y="5937972"/>
            <a:ext cx="2009775" cy="523875"/>
          </a:xfrm>
          <a:prstGeom prst="rect">
            <a:avLst/>
          </a:prstGeom>
        </p:spPr>
      </p:pic>
      <p:pic>
        <p:nvPicPr>
          <p:cNvPr id="4" name="Kuva 4" descr="Kuva, joka sisältää kohteen piirtäminen&#10;&#10;Kuvaus luotu automaattisesti">
            <a:extLst>
              <a:ext uri="{FF2B5EF4-FFF2-40B4-BE49-F238E27FC236}">
                <a16:creationId xmlns:a16="http://schemas.microsoft.com/office/drawing/2014/main" id="{E95DD06C-329B-47B7-8EF7-23E4FAA99BB3}"/>
              </a:ext>
            </a:extLst>
          </p:cNvPr>
          <p:cNvPicPr>
            <a:picLocks noChangeAspect="1"/>
          </p:cNvPicPr>
          <p:nvPr/>
        </p:nvPicPr>
        <p:blipFill>
          <a:blip r:embed="rId4"/>
          <a:stretch>
            <a:fillRect/>
          </a:stretch>
        </p:blipFill>
        <p:spPr>
          <a:xfrm>
            <a:off x="9582727" y="281277"/>
            <a:ext cx="2286000" cy="638175"/>
          </a:xfrm>
          <a:prstGeom prst="rect">
            <a:avLst/>
          </a:prstGeom>
        </p:spPr>
      </p:pic>
      <p:sp>
        <p:nvSpPr>
          <p:cNvPr id="5" name="Tekstiruutu 4">
            <a:extLst>
              <a:ext uri="{FF2B5EF4-FFF2-40B4-BE49-F238E27FC236}">
                <a16:creationId xmlns:a16="http://schemas.microsoft.com/office/drawing/2014/main" id="{BAB7A431-CC88-4EC3-90EC-F771FEA3749D}"/>
              </a:ext>
            </a:extLst>
          </p:cNvPr>
          <p:cNvSpPr txBox="1"/>
          <p:nvPr/>
        </p:nvSpPr>
        <p:spPr>
          <a:xfrm>
            <a:off x="152400" y="3431309"/>
            <a:ext cx="280092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400" b="1" dirty="0" err="1">
                <a:latin typeface="Calibri"/>
              </a:rPr>
              <a:t>Perustele</a:t>
            </a:r>
            <a:endParaRPr lang="fi-FI" sz="3600" dirty="0" err="1">
              <a:cs typeface="Calibri" panose="020F0502020204030204"/>
            </a:endParaRPr>
          </a:p>
        </p:txBody>
      </p:sp>
      <p:sp>
        <p:nvSpPr>
          <p:cNvPr id="10" name="Tekstiruutu 9">
            <a:extLst>
              <a:ext uri="{FF2B5EF4-FFF2-40B4-BE49-F238E27FC236}">
                <a16:creationId xmlns:a16="http://schemas.microsoft.com/office/drawing/2014/main" id="{B8DB9E24-FCAA-489A-93BE-53227CB4ED58}"/>
              </a:ext>
            </a:extLst>
          </p:cNvPr>
          <p:cNvSpPr txBox="1"/>
          <p:nvPr/>
        </p:nvSpPr>
        <p:spPr>
          <a:xfrm>
            <a:off x="1387764" y="2669308"/>
            <a:ext cx="280092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400" b="1" dirty="0" err="1">
                <a:latin typeface="Calibri"/>
              </a:rPr>
              <a:t>Pohdi</a:t>
            </a:r>
            <a:endParaRPr lang="fi-FI" sz="3600" dirty="0" err="1">
              <a:cs typeface="Calibri" panose="020F0502020204030204"/>
            </a:endParaRPr>
          </a:p>
        </p:txBody>
      </p:sp>
      <p:sp>
        <p:nvSpPr>
          <p:cNvPr id="13" name="Tekstiruutu 12">
            <a:extLst>
              <a:ext uri="{FF2B5EF4-FFF2-40B4-BE49-F238E27FC236}">
                <a16:creationId xmlns:a16="http://schemas.microsoft.com/office/drawing/2014/main" id="{0C53D8EA-0F13-44F1-B873-38BE7A5946B7}"/>
              </a:ext>
            </a:extLst>
          </p:cNvPr>
          <p:cNvSpPr txBox="1"/>
          <p:nvPr/>
        </p:nvSpPr>
        <p:spPr>
          <a:xfrm>
            <a:off x="2600036" y="2011217"/>
            <a:ext cx="280092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400" b="1" dirty="0" err="1">
                <a:cs typeface="Calibri" panose="020F0502020204030204"/>
              </a:rPr>
              <a:t>Sovella</a:t>
            </a:r>
          </a:p>
        </p:txBody>
      </p:sp>
      <p:sp>
        <p:nvSpPr>
          <p:cNvPr id="14" name="Tekstiruutu 13">
            <a:extLst>
              <a:ext uri="{FF2B5EF4-FFF2-40B4-BE49-F238E27FC236}">
                <a16:creationId xmlns:a16="http://schemas.microsoft.com/office/drawing/2014/main" id="{9DBCDB1E-592C-4575-8EFA-E81BAB146A20}"/>
              </a:ext>
            </a:extLst>
          </p:cNvPr>
          <p:cNvSpPr txBox="1"/>
          <p:nvPr/>
        </p:nvSpPr>
        <p:spPr>
          <a:xfrm>
            <a:off x="3627582" y="1480127"/>
            <a:ext cx="280092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400" b="1" dirty="0">
                <a:cs typeface="Calibri" panose="020F0502020204030204"/>
              </a:rPr>
              <a:t>Vertaa</a:t>
            </a:r>
          </a:p>
        </p:txBody>
      </p:sp>
      <p:sp>
        <p:nvSpPr>
          <p:cNvPr id="15" name="Tekstiruutu 14">
            <a:extLst>
              <a:ext uri="{FF2B5EF4-FFF2-40B4-BE49-F238E27FC236}">
                <a16:creationId xmlns:a16="http://schemas.microsoft.com/office/drawing/2014/main" id="{DCCD002B-59C4-48FE-98AC-F465433E9F65}"/>
              </a:ext>
            </a:extLst>
          </p:cNvPr>
          <p:cNvSpPr txBox="1"/>
          <p:nvPr/>
        </p:nvSpPr>
        <p:spPr>
          <a:xfrm>
            <a:off x="4839855" y="925945"/>
            <a:ext cx="280092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400" b="1" dirty="0" err="1">
                <a:cs typeface="Calibri" panose="020F0502020204030204"/>
              </a:rPr>
              <a:t>Analysoi</a:t>
            </a:r>
          </a:p>
        </p:txBody>
      </p:sp>
      <p:sp>
        <p:nvSpPr>
          <p:cNvPr id="16" name="Tekstiruutu 15">
            <a:extLst>
              <a:ext uri="{FF2B5EF4-FFF2-40B4-BE49-F238E27FC236}">
                <a16:creationId xmlns:a16="http://schemas.microsoft.com/office/drawing/2014/main" id="{62BCE534-2344-411B-8E42-C1DC3BD51EC1}"/>
              </a:ext>
            </a:extLst>
          </p:cNvPr>
          <p:cNvSpPr txBox="1"/>
          <p:nvPr/>
        </p:nvSpPr>
        <p:spPr>
          <a:xfrm>
            <a:off x="5994400" y="279399"/>
            <a:ext cx="280092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4400" b="1" dirty="0" err="1">
                <a:cs typeface="Calibri" panose="020F0502020204030204"/>
              </a:rPr>
              <a:t>Arvioi</a:t>
            </a:r>
          </a:p>
        </p:txBody>
      </p:sp>
      <p:sp>
        <p:nvSpPr>
          <p:cNvPr id="6" name="Tekstiruutu 5">
            <a:extLst>
              <a:ext uri="{FF2B5EF4-FFF2-40B4-BE49-F238E27FC236}">
                <a16:creationId xmlns:a16="http://schemas.microsoft.com/office/drawing/2014/main" id="{B1F98201-5190-4636-A7EC-DDF7BE635E00}"/>
              </a:ext>
            </a:extLst>
          </p:cNvPr>
          <p:cNvSpPr txBox="1"/>
          <p:nvPr/>
        </p:nvSpPr>
        <p:spPr>
          <a:xfrm>
            <a:off x="386080" y="6319520"/>
            <a:ext cx="3840480" cy="369332"/>
          </a:xfrm>
          <a:prstGeom prst="rect">
            <a:avLst/>
          </a:prstGeom>
          <a:noFill/>
        </p:spPr>
        <p:txBody>
          <a:bodyPr wrap="square" lIns="91440" tIns="45720" rIns="91440" bIns="45720" rtlCol="0" anchor="t">
            <a:spAutoFit/>
          </a:bodyPr>
          <a:lstStyle/>
          <a:p>
            <a:r>
              <a:rPr lang="fi-FI" dirty="0">
                <a:solidFill>
                  <a:srgbClr val="EAF6FE"/>
                </a:solidFill>
              </a:rPr>
              <a:t>Kuva: </a:t>
            </a:r>
            <a:r>
              <a:rPr lang="fi-FI" dirty="0" err="1">
                <a:solidFill>
                  <a:srgbClr val="EAF6FE"/>
                </a:solidFill>
              </a:rPr>
              <a:t>unsplash</a:t>
            </a:r>
            <a:r>
              <a:rPr lang="fi-FI" dirty="0">
                <a:solidFill>
                  <a:srgbClr val="EAF6FE"/>
                </a:solidFill>
              </a:rPr>
              <a:t> K8</a:t>
            </a:r>
          </a:p>
        </p:txBody>
      </p:sp>
    </p:spTree>
    <p:extLst>
      <p:ext uri="{BB962C8B-B14F-4D97-AF65-F5344CB8AC3E}">
        <p14:creationId xmlns:p14="http://schemas.microsoft.com/office/powerpoint/2010/main" val="120021589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7EBE8"/>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82F4CF3C-D160-464F-9F42-A2A8CE6157B0}"/>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9621979" y="121101"/>
            <a:ext cx="2276662" cy="632142"/>
          </a:xfrm>
          <a:prstGeom prst="rect">
            <a:avLst/>
          </a:prstGeom>
        </p:spPr>
      </p:pic>
      <p:pic>
        <p:nvPicPr>
          <p:cNvPr id="4" name="Kuva 3">
            <a:extLst>
              <a:ext uri="{FF2B5EF4-FFF2-40B4-BE49-F238E27FC236}">
                <a16:creationId xmlns:a16="http://schemas.microsoft.com/office/drawing/2014/main" id="{404F5D96-A3E2-421A-AE8D-A5E8DEF6D8EF}"/>
              </a:ext>
            </a:extLst>
          </p:cNvPr>
          <p:cNvPicPr>
            <a:picLocks noChangeAspect="1"/>
          </p:cNvPicPr>
          <p:nvPr/>
        </p:nvPicPr>
        <p:blipFill>
          <a:blip r:embed="rId4"/>
          <a:stretch>
            <a:fillRect/>
          </a:stretch>
        </p:blipFill>
        <p:spPr>
          <a:xfrm>
            <a:off x="10008881" y="6222551"/>
            <a:ext cx="2000239" cy="514348"/>
          </a:xfrm>
          <a:prstGeom prst="rect">
            <a:avLst/>
          </a:prstGeom>
        </p:spPr>
      </p:pic>
      <p:pic>
        <p:nvPicPr>
          <p:cNvPr id="5" name="Kuva 5" descr="Kuva, joka sisältää kohteen lintu, ulko, pieni, pala&#10;&#10;Kuvaus luotu automaattisesti">
            <a:extLst>
              <a:ext uri="{FF2B5EF4-FFF2-40B4-BE49-F238E27FC236}">
                <a16:creationId xmlns:a16="http://schemas.microsoft.com/office/drawing/2014/main" id="{51152D84-62FF-4E9C-99BB-77083E2A1613}"/>
              </a:ext>
            </a:extLst>
          </p:cNvPr>
          <p:cNvPicPr>
            <a:picLocks noChangeAspect="1"/>
          </p:cNvPicPr>
          <p:nvPr/>
        </p:nvPicPr>
        <p:blipFill>
          <a:blip r:embed="rId5"/>
          <a:stretch>
            <a:fillRect/>
          </a:stretch>
        </p:blipFill>
        <p:spPr>
          <a:xfrm>
            <a:off x="-5253" y="6570"/>
            <a:ext cx="5751784" cy="6858000"/>
          </a:xfrm>
          <a:prstGeom prst="rect">
            <a:avLst/>
          </a:prstGeom>
        </p:spPr>
      </p:pic>
      <p:sp>
        <p:nvSpPr>
          <p:cNvPr id="6" name="Tekstiruutu 5">
            <a:extLst>
              <a:ext uri="{FF2B5EF4-FFF2-40B4-BE49-F238E27FC236}">
                <a16:creationId xmlns:a16="http://schemas.microsoft.com/office/drawing/2014/main" id="{466E53A9-E988-483B-B593-818485DD1EA9}"/>
              </a:ext>
            </a:extLst>
          </p:cNvPr>
          <p:cNvSpPr txBox="1"/>
          <p:nvPr/>
        </p:nvSpPr>
        <p:spPr>
          <a:xfrm>
            <a:off x="6103884" y="1926021"/>
            <a:ext cx="5778060"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fi-FI" sz="3600" b="1" dirty="0">
                <a:solidFill>
                  <a:srgbClr val="7030A0"/>
                </a:solidFill>
              </a:rPr>
              <a:t>Ohjaus ja opetus</a:t>
            </a:r>
            <a:endParaRPr lang="fi-FI" sz="3600" b="1" dirty="0">
              <a:solidFill>
                <a:srgbClr val="7030A0"/>
              </a:solidFill>
              <a:cs typeface="Calibri"/>
            </a:endParaRPr>
          </a:p>
          <a:p>
            <a:pPr marL="571500" indent="-571500">
              <a:buFont typeface="Arial"/>
              <a:buChar char="•"/>
            </a:pPr>
            <a:r>
              <a:rPr lang="fi-FI" sz="3600" dirty="0">
                <a:cs typeface="Calibri"/>
              </a:rPr>
              <a:t>Opetuksellinen osaaminen</a:t>
            </a:r>
          </a:p>
          <a:p>
            <a:pPr marL="571500" indent="-571500">
              <a:buFont typeface="Arial"/>
              <a:buChar char="•"/>
            </a:pPr>
            <a:r>
              <a:rPr lang="fi-FI" sz="3600" dirty="0">
                <a:cs typeface="Calibri"/>
              </a:rPr>
              <a:t>Yksilöllinen ohjaus</a:t>
            </a:r>
          </a:p>
          <a:p>
            <a:pPr marL="571500" indent="-571500">
              <a:buFont typeface="Arial"/>
              <a:buChar char="•"/>
            </a:pPr>
            <a:r>
              <a:rPr lang="fi-FI" sz="3600" dirty="0">
                <a:cs typeface="Calibri"/>
              </a:rPr>
              <a:t>Yhteisöllinen ohjaus</a:t>
            </a:r>
          </a:p>
          <a:p>
            <a:pPr marL="571500" indent="-571500">
              <a:buFont typeface="Arial"/>
              <a:buChar char="•"/>
            </a:pPr>
            <a:r>
              <a:rPr lang="fi-FI" sz="3600" dirty="0">
                <a:cs typeface="Calibri"/>
              </a:rPr>
              <a:t>Tutorointi</a:t>
            </a:r>
          </a:p>
        </p:txBody>
      </p:sp>
      <p:sp>
        <p:nvSpPr>
          <p:cNvPr id="8" name="Tekstiruutu 7">
            <a:extLst>
              <a:ext uri="{FF2B5EF4-FFF2-40B4-BE49-F238E27FC236}">
                <a16:creationId xmlns:a16="http://schemas.microsoft.com/office/drawing/2014/main" id="{6CF71011-5794-4873-B175-CD2634D6E191}"/>
              </a:ext>
            </a:extLst>
          </p:cNvPr>
          <p:cNvSpPr txBox="1"/>
          <p:nvPr/>
        </p:nvSpPr>
        <p:spPr>
          <a:xfrm>
            <a:off x="162735" y="6372072"/>
            <a:ext cx="3840480" cy="369332"/>
          </a:xfrm>
          <a:prstGeom prst="rect">
            <a:avLst/>
          </a:prstGeom>
          <a:noFill/>
        </p:spPr>
        <p:txBody>
          <a:bodyPr wrap="square" lIns="91440" tIns="45720" rIns="91440" bIns="45720" rtlCol="0" anchor="t">
            <a:spAutoFit/>
          </a:bodyPr>
          <a:lstStyle/>
          <a:p>
            <a:r>
              <a:rPr lang="fi-FI" dirty="0"/>
              <a:t>Kuva: </a:t>
            </a:r>
            <a:r>
              <a:rPr lang="fi-FI" dirty="0" err="1"/>
              <a:t>unsplash</a:t>
            </a:r>
            <a:r>
              <a:rPr lang="fi-FI" dirty="0"/>
              <a:t> Taneli Lahtinen</a:t>
            </a:r>
          </a:p>
        </p:txBody>
      </p:sp>
    </p:spTree>
    <p:extLst>
      <p:ext uri="{BB962C8B-B14F-4D97-AF65-F5344CB8AC3E}">
        <p14:creationId xmlns:p14="http://schemas.microsoft.com/office/powerpoint/2010/main" val="1321613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7EBE8"/>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719E233E-EA33-4058-82F5-9446A747F6A7}"/>
              </a:ext>
            </a:extLst>
          </p:cNvPr>
          <p:cNvPicPr>
            <a:picLocks noChangeAspect="1"/>
          </p:cNvPicPr>
          <p:nvPr/>
        </p:nvPicPr>
        <p:blipFill>
          <a:blip r:embed="rId2"/>
          <a:stretch>
            <a:fillRect/>
          </a:stretch>
        </p:blipFill>
        <p:spPr>
          <a:xfrm>
            <a:off x="741680" y="861188"/>
            <a:ext cx="10708640" cy="5135623"/>
          </a:xfrm>
          <a:prstGeom prst="rect">
            <a:avLst/>
          </a:prstGeom>
        </p:spPr>
      </p:pic>
      <p:sp>
        <p:nvSpPr>
          <p:cNvPr id="4" name="Suorakulmio 3">
            <a:extLst>
              <a:ext uri="{FF2B5EF4-FFF2-40B4-BE49-F238E27FC236}">
                <a16:creationId xmlns:a16="http://schemas.microsoft.com/office/drawing/2014/main" id="{7133589E-295B-4869-A206-70F1A2CA8469}"/>
              </a:ext>
            </a:extLst>
          </p:cNvPr>
          <p:cNvSpPr/>
          <p:nvPr/>
        </p:nvSpPr>
        <p:spPr>
          <a:xfrm>
            <a:off x="9296400" y="680720"/>
            <a:ext cx="2367280" cy="1066800"/>
          </a:xfrm>
          <a:prstGeom prst="rect">
            <a:avLst/>
          </a:prstGeom>
          <a:solidFill>
            <a:srgbClr val="D7E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5" name="Kuva 4">
            <a:extLst>
              <a:ext uri="{FF2B5EF4-FFF2-40B4-BE49-F238E27FC236}">
                <a16:creationId xmlns:a16="http://schemas.microsoft.com/office/drawing/2014/main" id="{5CE66809-05E4-4426-82CB-2BEF980CAB0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9621979" y="121101"/>
            <a:ext cx="2276662" cy="632142"/>
          </a:xfrm>
          <a:prstGeom prst="rect">
            <a:avLst/>
          </a:prstGeom>
        </p:spPr>
      </p:pic>
      <p:pic>
        <p:nvPicPr>
          <p:cNvPr id="6" name="Kuva 5">
            <a:extLst>
              <a:ext uri="{FF2B5EF4-FFF2-40B4-BE49-F238E27FC236}">
                <a16:creationId xmlns:a16="http://schemas.microsoft.com/office/drawing/2014/main" id="{994E4745-F9C5-462E-A5A8-930799443987}"/>
              </a:ext>
            </a:extLst>
          </p:cNvPr>
          <p:cNvPicPr>
            <a:picLocks noChangeAspect="1"/>
          </p:cNvPicPr>
          <p:nvPr/>
        </p:nvPicPr>
        <p:blipFill>
          <a:blip r:embed="rId5"/>
          <a:stretch>
            <a:fillRect/>
          </a:stretch>
        </p:blipFill>
        <p:spPr>
          <a:xfrm>
            <a:off x="10008881" y="6222551"/>
            <a:ext cx="2000239" cy="514348"/>
          </a:xfrm>
          <a:prstGeom prst="rect">
            <a:avLst/>
          </a:prstGeom>
        </p:spPr>
      </p:pic>
    </p:spTree>
    <p:extLst>
      <p:ext uri="{BB962C8B-B14F-4D97-AF65-F5344CB8AC3E}">
        <p14:creationId xmlns:p14="http://schemas.microsoft.com/office/powerpoint/2010/main" val="22329748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brown game pieces on white surface">
            <a:extLst>
              <a:ext uri="{FF2B5EF4-FFF2-40B4-BE49-F238E27FC236}">
                <a16:creationId xmlns:a16="http://schemas.microsoft.com/office/drawing/2014/main" id="{FCA42DF7-A9A9-4870-9ECA-42DEAC0044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0"/>
            <a:ext cx="12192001"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Tekstiruutu 5">
            <a:extLst>
              <a:ext uri="{FF2B5EF4-FFF2-40B4-BE49-F238E27FC236}">
                <a16:creationId xmlns:a16="http://schemas.microsoft.com/office/drawing/2014/main" id="{B9EFD0F8-081D-4325-AF7C-6A00E39EE790}"/>
              </a:ext>
            </a:extLst>
          </p:cNvPr>
          <p:cNvSpPr txBox="1"/>
          <p:nvPr/>
        </p:nvSpPr>
        <p:spPr>
          <a:xfrm>
            <a:off x="812800" y="759936"/>
            <a:ext cx="10840720" cy="5509200"/>
          </a:xfrm>
          <a:prstGeom prst="rect">
            <a:avLst/>
          </a:prstGeom>
          <a:noFill/>
        </p:spPr>
        <p:txBody>
          <a:bodyPr wrap="square">
            <a:spAutoFit/>
          </a:bodyPr>
          <a:lstStyle/>
          <a:p>
            <a:r>
              <a:rPr lang="fi-FI" sz="3200" b="1" i="0" u="none" strike="noStrike" baseline="0" dirty="0">
                <a:solidFill>
                  <a:srgbClr val="000000"/>
                </a:solidFill>
                <a:latin typeface="IXCWRC+SourceSerifPro-Bold"/>
              </a:rPr>
              <a:t>Itsensä johtaminen = </a:t>
            </a:r>
            <a:r>
              <a:rPr lang="fi-FI" sz="3200" b="0" i="0" u="none" strike="noStrike" baseline="0" dirty="0">
                <a:solidFill>
                  <a:srgbClr val="000000"/>
                </a:solidFill>
                <a:latin typeface="KAGITY+SourceSerifPro-Regular"/>
              </a:rPr>
              <a:t>kykyä ohjata omaa toimintaansa niin, että saa aikaiseksi itselleen ja muille merkityksellisiä asioita samalla, kun elää tasapainoista elämää. </a:t>
            </a:r>
          </a:p>
          <a:p>
            <a:endParaRPr lang="fi-FI" sz="3200" b="0" i="0" u="none" strike="noStrike" baseline="0" dirty="0">
              <a:solidFill>
                <a:srgbClr val="000000"/>
              </a:solidFill>
              <a:latin typeface="KAGITY+SourceSerifPro-Regular"/>
            </a:endParaRPr>
          </a:p>
          <a:p>
            <a:endParaRPr lang="fi-FI" sz="3200" dirty="0">
              <a:solidFill>
                <a:srgbClr val="000000"/>
              </a:solidFill>
              <a:latin typeface="KAGITY+SourceSerifPro-Regular"/>
            </a:endParaRPr>
          </a:p>
          <a:p>
            <a:endParaRPr lang="fi-FI" sz="3200" b="0" i="0" u="none" strike="noStrike" baseline="0" dirty="0">
              <a:solidFill>
                <a:srgbClr val="000000"/>
              </a:solidFill>
              <a:latin typeface="KAGITY+SourceSerifPro-Regular"/>
            </a:endParaRPr>
          </a:p>
          <a:p>
            <a:endParaRPr lang="fi-FI" sz="3200" dirty="0">
              <a:solidFill>
                <a:srgbClr val="000000"/>
              </a:solidFill>
              <a:latin typeface="KAGITY+SourceSerifPro-Regular"/>
            </a:endParaRPr>
          </a:p>
          <a:p>
            <a:endParaRPr lang="fi-FI" sz="3200" b="0" i="0" u="none" strike="noStrike" baseline="0" dirty="0">
              <a:solidFill>
                <a:srgbClr val="000000"/>
              </a:solidFill>
              <a:latin typeface="KAGITY+SourceSerifPro-Regular"/>
            </a:endParaRPr>
          </a:p>
          <a:p>
            <a:endParaRPr lang="fi-FI" sz="3200" dirty="0">
              <a:solidFill>
                <a:srgbClr val="000000"/>
              </a:solidFill>
              <a:latin typeface="KAGITY+SourceSerifPro-Regular"/>
            </a:endParaRPr>
          </a:p>
          <a:p>
            <a:r>
              <a:rPr lang="fi-FI" sz="3200" b="1" i="0" u="none" strike="noStrike" baseline="0" dirty="0">
                <a:solidFill>
                  <a:srgbClr val="000000"/>
                </a:solidFill>
                <a:latin typeface="KAGITY+SourceSerifPro-Regular"/>
              </a:rPr>
              <a:t>Menestyville opiskelijoille yhteistä</a:t>
            </a:r>
            <a:r>
              <a:rPr lang="fi-FI" sz="3200" b="0" i="0" u="none" strike="noStrike" baseline="0" dirty="0">
                <a:solidFill>
                  <a:srgbClr val="000000"/>
                </a:solidFill>
                <a:latin typeface="KAGITY+SourceSerifPro-Regular"/>
              </a:rPr>
              <a:t>: sinnikkyys, taito motivoida itseä ja rohkeus tehdä opintoja koskevia valintoja.</a:t>
            </a:r>
            <a:endParaRPr lang="fi-FI" sz="3200" dirty="0"/>
          </a:p>
        </p:txBody>
      </p:sp>
      <p:sp>
        <p:nvSpPr>
          <p:cNvPr id="4" name="Tekstiruutu 3">
            <a:extLst>
              <a:ext uri="{FF2B5EF4-FFF2-40B4-BE49-F238E27FC236}">
                <a16:creationId xmlns:a16="http://schemas.microsoft.com/office/drawing/2014/main" id="{C9B96377-8C3E-4751-8B11-1E29EAC86E84}"/>
              </a:ext>
            </a:extLst>
          </p:cNvPr>
          <p:cNvSpPr txBox="1"/>
          <p:nvPr/>
        </p:nvSpPr>
        <p:spPr>
          <a:xfrm>
            <a:off x="284480" y="6410961"/>
            <a:ext cx="3088640" cy="369332"/>
          </a:xfrm>
          <a:prstGeom prst="rect">
            <a:avLst/>
          </a:prstGeom>
          <a:noFill/>
        </p:spPr>
        <p:txBody>
          <a:bodyPr wrap="square" rtlCol="0">
            <a:spAutoFit/>
          </a:bodyPr>
          <a:lstStyle/>
          <a:p>
            <a:r>
              <a:rPr lang="fi-FI" dirty="0"/>
              <a:t>Kuva: </a:t>
            </a:r>
            <a:r>
              <a:rPr lang="fi-FI" dirty="0" err="1"/>
              <a:t>Unspalsh</a:t>
            </a:r>
            <a:r>
              <a:rPr lang="fi-FI" dirty="0"/>
              <a:t> Markus </a:t>
            </a:r>
            <a:r>
              <a:rPr lang="fi-FI" dirty="0" err="1"/>
              <a:t>Spiske</a:t>
            </a:r>
            <a:endParaRPr lang="fi-FI" dirty="0"/>
          </a:p>
        </p:txBody>
      </p:sp>
      <p:pic>
        <p:nvPicPr>
          <p:cNvPr id="8" name="Kuva 7">
            <a:extLst>
              <a:ext uri="{FF2B5EF4-FFF2-40B4-BE49-F238E27FC236}">
                <a16:creationId xmlns:a16="http://schemas.microsoft.com/office/drawing/2014/main" id="{1A0AD588-FA18-4F17-8ECB-3108FE8011D1}"/>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9621979" y="121101"/>
            <a:ext cx="2276662" cy="632142"/>
          </a:xfrm>
          <a:prstGeom prst="rect">
            <a:avLst/>
          </a:prstGeom>
        </p:spPr>
      </p:pic>
      <p:pic>
        <p:nvPicPr>
          <p:cNvPr id="9" name="Kuva 8">
            <a:extLst>
              <a:ext uri="{FF2B5EF4-FFF2-40B4-BE49-F238E27FC236}">
                <a16:creationId xmlns:a16="http://schemas.microsoft.com/office/drawing/2014/main" id="{D0E471F2-7A44-43B7-9A9D-81BECF375D7F}"/>
              </a:ext>
            </a:extLst>
          </p:cNvPr>
          <p:cNvPicPr>
            <a:picLocks noChangeAspect="1"/>
          </p:cNvPicPr>
          <p:nvPr/>
        </p:nvPicPr>
        <p:blipFill>
          <a:blip r:embed="rId5"/>
          <a:stretch>
            <a:fillRect/>
          </a:stretch>
        </p:blipFill>
        <p:spPr>
          <a:xfrm>
            <a:off x="10008881" y="6222551"/>
            <a:ext cx="2000239" cy="514348"/>
          </a:xfrm>
          <a:prstGeom prst="rect">
            <a:avLst/>
          </a:prstGeom>
        </p:spPr>
      </p:pic>
    </p:spTree>
    <p:extLst>
      <p:ext uri="{BB962C8B-B14F-4D97-AF65-F5344CB8AC3E}">
        <p14:creationId xmlns:p14="http://schemas.microsoft.com/office/powerpoint/2010/main" val="72244728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ekstiruutu 1"/>
          <p:cNvSpPr txBox="1">
            <a:spLocks noChangeArrowheads="1"/>
          </p:cNvSpPr>
          <p:nvPr/>
        </p:nvSpPr>
        <p:spPr bwMode="auto">
          <a:xfrm>
            <a:off x="1919289" y="333375"/>
            <a:ext cx="8497887" cy="5938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0" fontAlgn="base" hangingPunct="0">
              <a:spcBef>
                <a:spcPct val="0"/>
              </a:spcBef>
              <a:spcAft>
                <a:spcPct val="0"/>
              </a:spcAft>
            </a:pPr>
            <a:r>
              <a:rPr lang="fi-FI" altLang="fi-FI" sz="2000" b="1" dirty="0">
                <a:solidFill>
                  <a:prstClr val="black"/>
                </a:solidFill>
              </a:rPr>
              <a:t>Ohessa on ote ystäväsi nettipäiväkirjasta. Minkälaisesta ilmiöstä on kysymys? pohdi ystäväsi tilannetta terveyden, ehkäisyn ja selviytymisen näkökulmasta!</a:t>
            </a:r>
            <a:r>
              <a:rPr lang="fi-FI" altLang="fi-FI" sz="2000" dirty="0">
                <a:solidFill>
                  <a:prstClr val="black"/>
                </a:solidFill>
              </a:rPr>
              <a:t/>
            </a:r>
            <a:br>
              <a:rPr lang="fi-FI" altLang="fi-FI" sz="2000" dirty="0">
                <a:solidFill>
                  <a:prstClr val="black"/>
                </a:solidFill>
              </a:rPr>
            </a:br>
            <a:r>
              <a:rPr lang="fi-FI" altLang="fi-FI" sz="2000" dirty="0">
                <a:solidFill>
                  <a:prstClr val="black"/>
                </a:solidFill>
              </a:rPr>
              <a:t/>
            </a:r>
            <a:br>
              <a:rPr lang="fi-FI" altLang="fi-FI" sz="2000" dirty="0">
                <a:solidFill>
                  <a:prstClr val="black"/>
                </a:solidFill>
              </a:rPr>
            </a:br>
            <a:r>
              <a:rPr lang="fi-FI" altLang="fi-FI" sz="2000" i="1" dirty="0">
                <a:solidFill>
                  <a:prstClr val="black"/>
                </a:solidFill>
              </a:rPr>
              <a:t>On jo tiistai... kolme päivää ja 427 sivua... yksi essee jo viikon myöhässä, tuskastuttaa... aika ei riitä millään, vaikka peruutin kuukauden tanssitunnitkin. Kaikki on kesken ja kaatuu päälle. En pysty enää </a:t>
            </a:r>
            <a:r>
              <a:rPr lang="fi-FI" altLang="fi-FI" sz="2000" i="1" dirty="0" err="1">
                <a:solidFill>
                  <a:prstClr val="black"/>
                </a:solidFill>
              </a:rPr>
              <a:t>keskittymäään</a:t>
            </a:r>
            <a:r>
              <a:rPr lang="fi-FI" altLang="fi-FI" sz="2000" i="1" dirty="0">
                <a:solidFill>
                  <a:prstClr val="black"/>
                </a:solidFill>
              </a:rPr>
              <a:t> oleelliseen ja päättämään edes, mistä aloittaisin. Päivän kuudes tupakka.</a:t>
            </a:r>
            <a:r>
              <a:rPr lang="fi-FI" altLang="fi-FI" sz="2000" dirty="0">
                <a:solidFill>
                  <a:prstClr val="black"/>
                </a:solidFill>
              </a:rPr>
              <a:t/>
            </a:r>
            <a:br>
              <a:rPr lang="fi-FI" altLang="fi-FI" sz="2000" dirty="0">
                <a:solidFill>
                  <a:prstClr val="black"/>
                </a:solidFill>
              </a:rPr>
            </a:br>
            <a:r>
              <a:rPr lang="fi-FI" altLang="fi-FI" sz="2000" dirty="0">
                <a:solidFill>
                  <a:prstClr val="black"/>
                </a:solidFill>
              </a:rPr>
              <a:t/>
            </a:r>
            <a:br>
              <a:rPr lang="fi-FI" altLang="fi-FI" sz="2000" dirty="0">
                <a:solidFill>
                  <a:prstClr val="black"/>
                </a:solidFill>
              </a:rPr>
            </a:br>
            <a:r>
              <a:rPr lang="fi-FI" altLang="fi-FI" sz="2000" i="1" dirty="0">
                <a:solidFill>
                  <a:prstClr val="black"/>
                </a:solidFill>
              </a:rPr>
              <a:t>Äiti kyselee kotityöapua ja isä hokee, olenko jo etsinyt tietoa yliopiston pääsykokeista - kun nyt edes selviäisi näistä kirjoituksista. Matikassa reputan varmasti. Siskolle tuli ärhenneltyä turhasta ja kummitytön synttäritkin unohtuivat. </a:t>
            </a:r>
            <a:r>
              <a:rPr lang="fi-FI" altLang="fi-FI" sz="2000" dirty="0">
                <a:solidFill>
                  <a:prstClr val="black"/>
                </a:solidFill>
              </a:rPr>
              <a:t/>
            </a:r>
            <a:br>
              <a:rPr lang="fi-FI" altLang="fi-FI" sz="2000" dirty="0">
                <a:solidFill>
                  <a:prstClr val="black"/>
                </a:solidFill>
              </a:rPr>
            </a:br>
            <a:r>
              <a:rPr lang="fi-FI" altLang="fi-FI" sz="2000" dirty="0">
                <a:solidFill>
                  <a:prstClr val="black"/>
                </a:solidFill>
              </a:rPr>
              <a:t/>
            </a:r>
            <a:br>
              <a:rPr lang="fi-FI" altLang="fi-FI" sz="2000" dirty="0">
                <a:solidFill>
                  <a:prstClr val="black"/>
                </a:solidFill>
              </a:rPr>
            </a:br>
            <a:r>
              <a:rPr lang="fi-FI" altLang="fi-FI" sz="2000" i="1" dirty="0">
                <a:solidFill>
                  <a:prstClr val="black"/>
                </a:solidFill>
              </a:rPr>
              <a:t>Olen nähnyt jo viikon unta täyttämättömistä papereista ja laskemattomista laskuista, herännyt viideltä listaamaan päässä päivän töitä. Tietokonekin temppuilee kuin vahingoniloisesti naureskellen. Närästää ja takaraivossa jyskyttää. Haluaisin vaan olla rauhassa ... olla vaan.</a:t>
            </a:r>
            <a:endParaRPr lang="fi-FI" altLang="fi-FI" sz="2000" dirty="0">
              <a:solidFill>
                <a:prstClr val="black"/>
              </a:solidFill>
            </a:endParaRPr>
          </a:p>
        </p:txBody>
      </p:sp>
    </p:spTree>
    <p:extLst>
      <p:ext uri="{BB962C8B-B14F-4D97-AF65-F5344CB8AC3E}">
        <p14:creationId xmlns:p14="http://schemas.microsoft.com/office/powerpoint/2010/main" val="16364874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Otsikko 1"/>
          <p:cNvSpPr>
            <a:spLocks noGrp="1"/>
          </p:cNvSpPr>
          <p:nvPr>
            <p:ph type="ctrTitle"/>
          </p:nvPr>
        </p:nvSpPr>
        <p:spPr>
          <a:xfrm>
            <a:off x="2209800" y="836613"/>
            <a:ext cx="7772400" cy="2087562"/>
          </a:xfrm>
        </p:spPr>
        <p:txBody>
          <a:bodyPr/>
          <a:lstStyle/>
          <a:p>
            <a:pPr eaLnBrk="1" hangingPunct="1"/>
            <a:r>
              <a:rPr lang="fi-FI" altLang="fi-FI" sz="5400"/>
              <a:t>STRESSI: elämän suola?</a:t>
            </a:r>
          </a:p>
        </p:txBody>
      </p:sp>
      <p:sp>
        <p:nvSpPr>
          <p:cNvPr id="11267" name="Alaotsikko 2"/>
          <p:cNvSpPr>
            <a:spLocks noGrp="1"/>
          </p:cNvSpPr>
          <p:nvPr>
            <p:ph type="subTitle" idx="1"/>
          </p:nvPr>
        </p:nvSpPr>
        <p:spPr>
          <a:xfrm>
            <a:off x="2895600" y="2924175"/>
            <a:ext cx="6400800" cy="3168650"/>
          </a:xfrm>
        </p:spPr>
        <p:txBody>
          <a:bodyPr/>
          <a:lstStyle/>
          <a:p>
            <a:pPr eaLnBrk="1" hangingPunct="1"/>
            <a:r>
              <a:rPr lang="fi-FI" altLang="fi-FI" smtClean="0">
                <a:solidFill>
                  <a:schemeClr val="tx2"/>
                </a:solidFill>
              </a:rPr>
              <a:t>Oikein mitoitetut haasteet motivoivat, parantavat suorituskykyä ja auttavat löytämään omat voimavarat</a:t>
            </a:r>
          </a:p>
          <a:p>
            <a:pPr eaLnBrk="1" hangingPunct="1"/>
            <a:r>
              <a:rPr lang="fi-FI" altLang="fi-FI" smtClean="0">
                <a:solidFill>
                  <a:srgbClr val="FF0000"/>
                </a:solidFill>
              </a:rPr>
              <a:t>Toisaalta liiallinen stressi voi tuhota työkyvyn ja olla terveydelle haitallista</a:t>
            </a:r>
          </a:p>
        </p:txBody>
      </p:sp>
    </p:spTree>
    <p:extLst>
      <p:ext uri="{BB962C8B-B14F-4D97-AF65-F5344CB8AC3E}">
        <p14:creationId xmlns:p14="http://schemas.microsoft.com/office/powerpoint/2010/main" val="29628269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0E9AAFC5-BD2F-4262-8CA0-5A1BB1EA7922}"/>
              </a:ext>
            </a:extLst>
          </p:cNvPr>
          <p:cNvPicPr>
            <a:picLocks noChangeAspect="1"/>
          </p:cNvPicPr>
          <p:nvPr/>
        </p:nvPicPr>
        <p:blipFill>
          <a:blip r:embed="rId2"/>
          <a:stretch>
            <a:fillRect/>
          </a:stretch>
        </p:blipFill>
        <p:spPr>
          <a:xfrm>
            <a:off x="934720" y="365722"/>
            <a:ext cx="9945888" cy="5902998"/>
          </a:xfrm>
          <a:prstGeom prst="rect">
            <a:avLst/>
          </a:prstGeom>
        </p:spPr>
      </p:pic>
      <p:pic>
        <p:nvPicPr>
          <p:cNvPr id="4" name="Kuva 3">
            <a:extLst>
              <a:ext uri="{FF2B5EF4-FFF2-40B4-BE49-F238E27FC236}">
                <a16:creationId xmlns:a16="http://schemas.microsoft.com/office/drawing/2014/main" id="{FE293C1F-3427-4690-9A36-457F7AE332AC}"/>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9621979" y="121101"/>
            <a:ext cx="2276662" cy="632142"/>
          </a:xfrm>
          <a:prstGeom prst="rect">
            <a:avLst/>
          </a:prstGeom>
        </p:spPr>
      </p:pic>
      <p:pic>
        <p:nvPicPr>
          <p:cNvPr id="5" name="Kuva 4">
            <a:extLst>
              <a:ext uri="{FF2B5EF4-FFF2-40B4-BE49-F238E27FC236}">
                <a16:creationId xmlns:a16="http://schemas.microsoft.com/office/drawing/2014/main" id="{B8634292-C8E1-40E6-AF1C-C36930B83233}"/>
              </a:ext>
            </a:extLst>
          </p:cNvPr>
          <p:cNvPicPr>
            <a:picLocks noChangeAspect="1"/>
          </p:cNvPicPr>
          <p:nvPr/>
        </p:nvPicPr>
        <p:blipFill>
          <a:blip r:embed="rId5"/>
          <a:stretch>
            <a:fillRect/>
          </a:stretch>
        </p:blipFill>
        <p:spPr>
          <a:xfrm>
            <a:off x="10008881" y="6222551"/>
            <a:ext cx="2000239" cy="514348"/>
          </a:xfrm>
          <a:prstGeom prst="rect">
            <a:avLst/>
          </a:prstGeom>
        </p:spPr>
      </p:pic>
    </p:spTree>
    <p:extLst>
      <p:ext uri="{BB962C8B-B14F-4D97-AF65-F5344CB8AC3E}">
        <p14:creationId xmlns:p14="http://schemas.microsoft.com/office/powerpoint/2010/main" val="15867343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10183D21-06E8-4C4B-847B-4DB34448F841}"/>
              </a:ext>
            </a:extLst>
          </p:cNvPr>
          <p:cNvPicPr>
            <a:picLocks noChangeAspect="1"/>
          </p:cNvPicPr>
          <p:nvPr/>
        </p:nvPicPr>
        <p:blipFill>
          <a:blip r:embed="rId2"/>
          <a:stretch>
            <a:fillRect/>
          </a:stretch>
        </p:blipFill>
        <p:spPr>
          <a:xfrm>
            <a:off x="-1" y="15974"/>
            <a:ext cx="12192001" cy="6858000"/>
          </a:xfrm>
          <a:prstGeom prst="rect">
            <a:avLst/>
          </a:prstGeom>
        </p:spPr>
      </p:pic>
      <p:sp>
        <p:nvSpPr>
          <p:cNvPr id="3" name="Tekstiruutu 2">
            <a:extLst>
              <a:ext uri="{FF2B5EF4-FFF2-40B4-BE49-F238E27FC236}">
                <a16:creationId xmlns:a16="http://schemas.microsoft.com/office/drawing/2014/main" id="{B2552A82-4F8A-48C5-8B79-CB16DE9C4E87}"/>
              </a:ext>
            </a:extLst>
          </p:cNvPr>
          <p:cNvSpPr txBox="1"/>
          <p:nvPr/>
        </p:nvSpPr>
        <p:spPr>
          <a:xfrm>
            <a:off x="386080" y="6319520"/>
            <a:ext cx="3840480" cy="369332"/>
          </a:xfrm>
          <a:prstGeom prst="rect">
            <a:avLst/>
          </a:prstGeom>
          <a:noFill/>
        </p:spPr>
        <p:txBody>
          <a:bodyPr wrap="square" rtlCol="0">
            <a:spAutoFit/>
          </a:bodyPr>
          <a:lstStyle/>
          <a:p>
            <a:r>
              <a:rPr lang="fi-FI" dirty="0">
                <a:solidFill>
                  <a:srgbClr val="EAF6FE"/>
                </a:solidFill>
              </a:rPr>
              <a:t>Kuva: unsplash.com </a:t>
            </a:r>
            <a:r>
              <a:rPr lang="fi-FI" dirty="0" err="1">
                <a:solidFill>
                  <a:srgbClr val="EAF6FE"/>
                </a:solidFill>
              </a:rPr>
              <a:t>Zac</a:t>
            </a:r>
            <a:r>
              <a:rPr lang="fi-FI" dirty="0">
                <a:solidFill>
                  <a:srgbClr val="EAF6FE"/>
                </a:solidFill>
              </a:rPr>
              <a:t> </a:t>
            </a:r>
            <a:r>
              <a:rPr lang="fi-FI" dirty="0" err="1">
                <a:solidFill>
                  <a:srgbClr val="EAF6FE"/>
                </a:solidFill>
              </a:rPr>
              <a:t>Durant</a:t>
            </a:r>
            <a:endParaRPr lang="fi-FI" dirty="0">
              <a:solidFill>
                <a:srgbClr val="EAF6FE"/>
              </a:solidFill>
            </a:endParaRPr>
          </a:p>
        </p:txBody>
      </p:sp>
      <p:sp>
        <p:nvSpPr>
          <p:cNvPr id="4" name="Tekstiruutu 3">
            <a:extLst>
              <a:ext uri="{FF2B5EF4-FFF2-40B4-BE49-F238E27FC236}">
                <a16:creationId xmlns:a16="http://schemas.microsoft.com/office/drawing/2014/main" id="{1709FBEC-CE2E-412B-9758-3865472E5719}"/>
              </a:ext>
            </a:extLst>
          </p:cNvPr>
          <p:cNvSpPr txBox="1"/>
          <p:nvPr/>
        </p:nvSpPr>
        <p:spPr>
          <a:xfrm>
            <a:off x="2232897" y="878204"/>
            <a:ext cx="8178035" cy="1015663"/>
          </a:xfrm>
          <a:prstGeom prst="rect">
            <a:avLst/>
          </a:prstGeom>
          <a:solidFill>
            <a:schemeClr val="accent4">
              <a:lumMod val="40000"/>
              <a:lumOff val="60000"/>
            </a:schemeClr>
          </a:solidFill>
        </p:spPr>
        <p:txBody>
          <a:bodyPr wrap="square" lIns="91440" tIns="45720" rIns="91440" bIns="45720" rtlCol="0" anchor="t">
            <a:spAutoFit/>
          </a:bodyPr>
          <a:lstStyle/>
          <a:p>
            <a:r>
              <a:rPr lang="fi-FI" sz="6000" dirty="0"/>
              <a:t>Eustressi= hyvää stressiä</a:t>
            </a:r>
          </a:p>
        </p:txBody>
      </p:sp>
      <p:pic>
        <p:nvPicPr>
          <p:cNvPr id="6" name="Kuva 5">
            <a:extLst>
              <a:ext uri="{FF2B5EF4-FFF2-40B4-BE49-F238E27FC236}">
                <a16:creationId xmlns:a16="http://schemas.microsoft.com/office/drawing/2014/main" id="{9EF4AE34-C9D2-4605-B566-F337F749852A}"/>
              </a:ext>
            </a:extLst>
          </p:cNvPr>
          <p:cNvPicPr>
            <a:picLocks noChangeAspect="1"/>
          </p:cNvPicPr>
          <p:nvPr/>
        </p:nvPicPr>
        <p:blipFill>
          <a:blip r:embed="rId3"/>
          <a:stretch>
            <a:fillRect/>
          </a:stretch>
        </p:blipFill>
        <p:spPr>
          <a:xfrm>
            <a:off x="10008881" y="6222551"/>
            <a:ext cx="2000239" cy="514348"/>
          </a:xfrm>
          <a:prstGeom prst="rect">
            <a:avLst/>
          </a:prstGeom>
        </p:spPr>
      </p:pic>
      <p:sp>
        <p:nvSpPr>
          <p:cNvPr id="5" name="Tekstiruutu 4">
            <a:extLst>
              <a:ext uri="{FF2B5EF4-FFF2-40B4-BE49-F238E27FC236}">
                <a16:creationId xmlns:a16="http://schemas.microsoft.com/office/drawing/2014/main" id="{D5264642-93A6-421E-AF8A-043CA52E8F1E}"/>
              </a:ext>
            </a:extLst>
          </p:cNvPr>
          <p:cNvSpPr txBox="1"/>
          <p:nvPr/>
        </p:nvSpPr>
        <p:spPr>
          <a:xfrm>
            <a:off x="1089744" y="3444974"/>
            <a:ext cx="10808897" cy="1323439"/>
          </a:xfrm>
          <a:prstGeom prst="rect">
            <a:avLst/>
          </a:prstGeom>
          <a:solidFill>
            <a:schemeClr val="accent2">
              <a:lumMod val="5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i-FI" sz="4000" dirty="0">
                <a:solidFill>
                  <a:schemeClr val="bg1"/>
                </a:solidFill>
                <a:latin typeface="Segoe UI"/>
                <a:cs typeface="Segoe UI"/>
              </a:rPr>
              <a:t>Pitkään jatkunutta tai voimakasta stressiä </a:t>
            </a:r>
            <a:endParaRPr lang="fi-FI" sz="4000" dirty="0">
              <a:solidFill>
                <a:schemeClr val="bg1"/>
              </a:solidFill>
              <a:latin typeface="Calibri" panose="020F0502020204030204"/>
              <a:cs typeface="Calibri"/>
            </a:endParaRPr>
          </a:p>
          <a:p>
            <a:pPr algn="ctr"/>
            <a:r>
              <a:rPr lang="fi-FI" sz="4000" dirty="0">
                <a:solidFill>
                  <a:schemeClr val="bg1"/>
                </a:solidFill>
                <a:latin typeface="Segoe UI"/>
                <a:cs typeface="Segoe UI"/>
              </a:rPr>
              <a:t>kutsutaan </a:t>
            </a:r>
            <a:r>
              <a:rPr lang="fi-FI" sz="4000" b="1" dirty="0" err="1">
                <a:solidFill>
                  <a:schemeClr val="bg1"/>
                </a:solidFill>
                <a:latin typeface="Segoe UI"/>
                <a:cs typeface="Segoe UI"/>
              </a:rPr>
              <a:t>distressiksi</a:t>
            </a:r>
            <a:r>
              <a:rPr lang="fi-FI" sz="4000" dirty="0">
                <a:solidFill>
                  <a:schemeClr val="accent6">
                    <a:lumMod val="75000"/>
                  </a:schemeClr>
                </a:solidFill>
                <a:latin typeface="Segoe UI"/>
                <a:cs typeface="Segoe UI"/>
              </a:rPr>
              <a:t>.</a:t>
            </a:r>
            <a:r>
              <a:rPr lang="fi-FI" sz="4000" dirty="0">
                <a:latin typeface="Segoe UI"/>
                <a:cs typeface="Segoe UI"/>
              </a:rPr>
              <a:t> </a:t>
            </a:r>
            <a:endParaRPr lang="fi-FI" sz="4000" dirty="0">
              <a:cs typeface="Calibri"/>
            </a:endParaRPr>
          </a:p>
        </p:txBody>
      </p:sp>
      <p:pic>
        <p:nvPicPr>
          <p:cNvPr id="9" name="Kuva 8">
            <a:extLst>
              <a:ext uri="{FF2B5EF4-FFF2-40B4-BE49-F238E27FC236}">
                <a16:creationId xmlns:a16="http://schemas.microsoft.com/office/drawing/2014/main" id="{88B17C65-0C5A-4073-B9C7-AAC8FB3FC621}"/>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Lst>
          </a:blip>
          <a:stretch>
            <a:fillRect/>
          </a:stretch>
        </p:blipFill>
        <p:spPr>
          <a:xfrm>
            <a:off x="9621979" y="121101"/>
            <a:ext cx="2276662" cy="632142"/>
          </a:xfrm>
          <a:prstGeom prst="rect">
            <a:avLst/>
          </a:prstGeom>
        </p:spPr>
      </p:pic>
      <p:sp>
        <p:nvSpPr>
          <p:cNvPr id="7" name="Tekstiruutu 6"/>
          <p:cNvSpPr txBox="1"/>
          <p:nvPr/>
        </p:nvSpPr>
        <p:spPr>
          <a:xfrm>
            <a:off x="1377244" y="4934526"/>
            <a:ext cx="3183467" cy="923330"/>
          </a:xfrm>
          <a:prstGeom prst="rect">
            <a:avLst/>
          </a:prstGeom>
          <a:noFill/>
        </p:spPr>
        <p:txBody>
          <a:bodyPr wrap="square" rtlCol="0">
            <a:spAutoFit/>
          </a:bodyPr>
          <a:lstStyle/>
          <a:p>
            <a:pPr>
              <a:buFont typeface="Wingdings" pitchFamily="2" charset="2"/>
              <a:buChar char="Ø"/>
              <a:defRPr/>
            </a:pPr>
            <a:r>
              <a:rPr lang="fi-FI" b="1" dirty="0">
                <a:solidFill>
                  <a:schemeClr val="bg1"/>
                </a:solidFill>
              </a:rPr>
              <a:t>SUORITUSSTRESSI</a:t>
            </a:r>
          </a:p>
          <a:p>
            <a:pPr>
              <a:defRPr/>
            </a:pPr>
            <a:r>
              <a:rPr lang="fi-FI" dirty="0">
                <a:solidFill>
                  <a:schemeClr val="bg1"/>
                </a:solidFill>
              </a:rPr>
              <a:t>    Oma suorituskyky ei vastaa vaatimustasoa</a:t>
            </a:r>
          </a:p>
        </p:txBody>
      </p:sp>
      <p:sp>
        <p:nvSpPr>
          <p:cNvPr id="8" name="Tekstiruutu 7"/>
          <p:cNvSpPr txBox="1"/>
          <p:nvPr/>
        </p:nvSpPr>
        <p:spPr>
          <a:xfrm>
            <a:off x="7145867" y="4934526"/>
            <a:ext cx="4018844" cy="1200329"/>
          </a:xfrm>
          <a:prstGeom prst="rect">
            <a:avLst/>
          </a:prstGeom>
          <a:noFill/>
        </p:spPr>
        <p:txBody>
          <a:bodyPr wrap="square" rtlCol="0">
            <a:spAutoFit/>
          </a:bodyPr>
          <a:lstStyle/>
          <a:p>
            <a:pPr>
              <a:buFont typeface="Wingdings" pitchFamily="2" charset="2"/>
              <a:buChar char="Ø"/>
              <a:defRPr/>
            </a:pPr>
            <a:r>
              <a:rPr lang="fi-FI" b="1" dirty="0">
                <a:solidFill>
                  <a:schemeClr val="bg1"/>
                </a:solidFill>
              </a:rPr>
              <a:t>EMOTIONAALINEN STRESSI</a:t>
            </a:r>
          </a:p>
          <a:p>
            <a:pPr>
              <a:defRPr/>
            </a:pPr>
            <a:r>
              <a:rPr lang="fi-FI" dirty="0" smtClean="0">
                <a:solidFill>
                  <a:schemeClr val="bg1"/>
                </a:solidFill>
              </a:rPr>
              <a:t>  Voimakkaiden </a:t>
            </a:r>
            <a:r>
              <a:rPr lang="fi-FI" dirty="0">
                <a:solidFill>
                  <a:schemeClr val="bg1"/>
                </a:solidFill>
              </a:rPr>
              <a:t>kokemusten, </a:t>
            </a:r>
            <a:r>
              <a:rPr lang="fi-FI" dirty="0" smtClean="0">
                <a:solidFill>
                  <a:schemeClr val="bg1"/>
                </a:solidFill>
              </a:rPr>
              <a:t> elämäntilanteen </a:t>
            </a:r>
            <a:r>
              <a:rPr lang="fi-FI" dirty="0">
                <a:solidFill>
                  <a:schemeClr val="bg1"/>
                </a:solidFill>
              </a:rPr>
              <a:t>muutosten ja erilaisten kriisien aiheuttama stressi</a:t>
            </a:r>
          </a:p>
        </p:txBody>
      </p:sp>
    </p:spTree>
    <p:extLst>
      <p:ext uri="{BB962C8B-B14F-4D97-AF65-F5344CB8AC3E}">
        <p14:creationId xmlns:p14="http://schemas.microsoft.com/office/powerpoint/2010/main" val="193380881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Otsikko 1"/>
          <p:cNvSpPr>
            <a:spLocks noGrp="1"/>
          </p:cNvSpPr>
          <p:nvPr>
            <p:ph type="title"/>
          </p:nvPr>
        </p:nvSpPr>
        <p:spPr/>
        <p:txBody>
          <a:bodyPr/>
          <a:lstStyle/>
          <a:p>
            <a:pPr eaLnBrk="1" hangingPunct="1"/>
            <a:r>
              <a:rPr lang="fi-FI" altLang="fi-FI" smtClean="0"/>
              <a:t>     Stressin oireita:</a:t>
            </a:r>
          </a:p>
        </p:txBody>
      </p:sp>
      <p:sp>
        <p:nvSpPr>
          <p:cNvPr id="4099" name="Tekstikehys 4"/>
          <p:cNvSpPr txBox="1">
            <a:spLocks noChangeArrowheads="1"/>
          </p:cNvSpPr>
          <p:nvPr/>
        </p:nvSpPr>
        <p:spPr bwMode="auto">
          <a:xfrm>
            <a:off x="1992313" y="1989138"/>
            <a:ext cx="2735262" cy="421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base">
              <a:spcBef>
                <a:spcPct val="0"/>
              </a:spcBef>
              <a:spcAft>
                <a:spcPct val="0"/>
              </a:spcAft>
              <a:buNone/>
            </a:pPr>
            <a:r>
              <a:rPr lang="fi-FI" altLang="fi-FI" sz="2800" b="1">
                <a:solidFill>
                  <a:prstClr val="black"/>
                </a:solidFill>
              </a:rPr>
              <a:t>Fyysiset oireet:</a:t>
            </a:r>
          </a:p>
          <a:p>
            <a:pPr fontAlgn="base">
              <a:spcBef>
                <a:spcPct val="0"/>
              </a:spcBef>
              <a:spcAft>
                <a:spcPct val="0"/>
              </a:spcAft>
              <a:buFont typeface="Wingdings" panose="05000000000000000000" pitchFamily="2" charset="2"/>
              <a:buChar char="§"/>
            </a:pPr>
            <a:r>
              <a:rPr lang="fi-FI" altLang="fi-FI" sz="2000">
                <a:solidFill>
                  <a:prstClr val="black"/>
                </a:solidFill>
              </a:rPr>
              <a:t>Vatsakivut, päänsärky,</a:t>
            </a:r>
          </a:p>
          <a:p>
            <a:pPr fontAlgn="base">
              <a:spcBef>
                <a:spcPct val="0"/>
              </a:spcBef>
              <a:spcAft>
                <a:spcPct val="0"/>
              </a:spcAft>
              <a:buNone/>
            </a:pPr>
            <a:r>
              <a:rPr lang="fi-FI" altLang="fi-FI" sz="2000">
                <a:solidFill>
                  <a:prstClr val="black"/>
                </a:solidFill>
              </a:rPr>
              <a:t>  lihaskireys, niska- ja</a:t>
            </a:r>
          </a:p>
          <a:p>
            <a:pPr fontAlgn="base">
              <a:spcBef>
                <a:spcPct val="0"/>
              </a:spcBef>
              <a:spcAft>
                <a:spcPct val="0"/>
              </a:spcAft>
              <a:buNone/>
            </a:pPr>
            <a:r>
              <a:rPr lang="fi-FI" altLang="fi-FI" sz="2000">
                <a:solidFill>
                  <a:prstClr val="black"/>
                </a:solidFill>
              </a:rPr>
              <a:t>  hartiakivut</a:t>
            </a:r>
          </a:p>
          <a:p>
            <a:pPr fontAlgn="base">
              <a:spcBef>
                <a:spcPct val="0"/>
              </a:spcBef>
              <a:spcAft>
                <a:spcPct val="0"/>
              </a:spcAft>
              <a:buFont typeface="Wingdings" panose="05000000000000000000" pitchFamily="2" charset="2"/>
              <a:buChar char="§"/>
            </a:pPr>
            <a:r>
              <a:rPr lang="fi-FI" altLang="fi-FI" sz="2000">
                <a:solidFill>
                  <a:prstClr val="black"/>
                </a:solidFill>
              </a:rPr>
              <a:t>Rytmihäiriöt, hikoilu</a:t>
            </a:r>
          </a:p>
          <a:p>
            <a:pPr fontAlgn="base">
              <a:spcBef>
                <a:spcPct val="0"/>
              </a:spcBef>
              <a:spcAft>
                <a:spcPct val="0"/>
              </a:spcAft>
              <a:buNone/>
            </a:pPr>
            <a:r>
              <a:rPr lang="fi-FI" altLang="fi-FI" sz="2000">
                <a:solidFill>
                  <a:prstClr val="black"/>
                </a:solidFill>
              </a:rPr>
              <a:t>  korkea verenpaine,</a:t>
            </a:r>
          </a:p>
          <a:p>
            <a:pPr fontAlgn="base">
              <a:spcBef>
                <a:spcPct val="0"/>
              </a:spcBef>
              <a:spcAft>
                <a:spcPct val="0"/>
              </a:spcAft>
              <a:buNone/>
            </a:pPr>
            <a:r>
              <a:rPr lang="fi-FI" altLang="fi-FI" sz="2000">
                <a:solidFill>
                  <a:prstClr val="black"/>
                </a:solidFill>
              </a:rPr>
              <a:t>  sokeri- ja kolesteroli-</a:t>
            </a:r>
          </a:p>
          <a:p>
            <a:pPr fontAlgn="base">
              <a:spcBef>
                <a:spcPct val="0"/>
              </a:spcBef>
              <a:spcAft>
                <a:spcPct val="0"/>
              </a:spcAft>
              <a:buNone/>
            </a:pPr>
            <a:r>
              <a:rPr lang="fi-FI" altLang="fi-FI" sz="2000">
                <a:solidFill>
                  <a:prstClr val="black"/>
                </a:solidFill>
              </a:rPr>
              <a:t>  arvot &gt; sairastumisriski</a:t>
            </a:r>
          </a:p>
          <a:p>
            <a:pPr fontAlgn="base">
              <a:spcBef>
                <a:spcPct val="0"/>
              </a:spcBef>
              <a:spcAft>
                <a:spcPct val="0"/>
              </a:spcAft>
              <a:buFont typeface="Wingdings" panose="05000000000000000000" pitchFamily="2" charset="2"/>
              <a:buChar char="§"/>
            </a:pPr>
            <a:r>
              <a:rPr lang="fi-FI" altLang="fi-FI" sz="2000">
                <a:solidFill>
                  <a:prstClr val="black"/>
                </a:solidFill>
              </a:rPr>
              <a:t>Univaikeudet</a:t>
            </a:r>
          </a:p>
          <a:p>
            <a:pPr fontAlgn="base">
              <a:spcBef>
                <a:spcPct val="0"/>
              </a:spcBef>
              <a:spcAft>
                <a:spcPct val="0"/>
              </a:spcAft>
              <a:buFont typeface="Wingdings" panose="05000000000000000000" pitchFamily="2" charset="2"/>
              <a:buChar char="§"/>
            </a:pPr>
            <a:r>
              <a:rPr lang="fi-FI" altLang="fi-FI" sz="2000">
                <a:solidFill>
                  <a:prstClr val="black"/>
                </a:solidFill>
              </a:rPr>
              <a:t>Liikunta- ja</a:t>
            </a:r>
          </a:p>
          <a:p>
            <a:pPr fontAlgn="base">
              <a:spcBef>
                <a:spcPct val="0"/>
              </a:spcBef>
              <a:spcAft>
                <a:spcPct val="0"/>
              </a:spcAft>
              <a:buNone/>
            </a:pPr>
            <a:r>
              <a:rPr lang="fi-FI" altLang="fi-FI" sz="2000">
                <a:solidFill>
                  <a:prstClr val="black"/>
                </a:solidFill>
              </a:rPr>
              <a:t>  ruokailutottumusten</a:t>
            </a:r>
          </a:p>
          <a:p>
            <a:pPr fontAlgn="base">
              <a:spcBef>
                <a:spcPct val="0"/>
              </a:spcBef>
              <a:spcAft>
                <a:spcPct val="0"/>
              </a:spcAft>
              <a:buNone/>
            </a:pPr>
            <a:r>
              <a:rPr lang="fi-FI" altLang="fi-FI" sz="2000">
                <a:solidFill>
                  <a:prstClr val="black"/>
                </a:solidFill>
              </a:rPr>
              <a:t>  muutokset</a:t>
            </a:r>
          </a:p>
          <a:p>
            <a:pPr fontAlgn="base">
              <a:spcBef>
                <a:spcPct val="0"/>
              </a:spcBef>
              <a:spcAft>
                <a:spcPct val="0"/>
              </a:spcAft>
              <a:buFont typeface="Wingdings" panose="05000000000000000000" pitchFamily="2" charset="2"/>
              <a:buChar char="§"/>
            </a:pPr>
            <a:r>
              <a:rPr lang="fi-FI" altLang="fi-FI" sz="2000">
                <a:solidFill>
                  <a:prstClr val="black"/>
                </a:solidFill>
              </a:rPr>
              <a:t>Päihteiden käyttö</a:t>
            </a:r>
          </a:p>
        </p:txBody>
      </p:sp>
      <p:sp>
        <p:nvSpPr>
          <p:cNvPr id="4100" name="Tekstikehys 5"/>
          <p:cNvSpPr txBox="1">
            <a:spLocks noChangeArrowheads="1"/>
          </p:cNvSpPr>
          <p:nvPr/>
        </p:nvSpPr>
        <p:spPr bwMode="auto">
          <a:xfrm>
            <a:off x="4727576" y="1484313"/>
            <a:ext cx="2881313" cy="4216400"/>
          </a:xfrm>
          <a:prstGeom prst="rect">
            <a:avLst/>
          </a:prstGeom>
          <a:noFill/>
          <a:ln w="9525">
            <a:noFill/>
            <a:miter lim="800000"/>
            <a:headEnd/>
            <a:tailEnd/>
          </a:ln>
        </p:spPr>
        <p:txBody>
          <a:bodyPr>
            <a:spAutoFit/>
          </a:bodyPr>
          <a:lstStyle/>
          <a:p>
            <a:pPr fontAlgn="base">
              <a:spcBef>
                <a:spcPct val="0"/>
              </a:spcBef>
              <a:spcAft>
                <a:spcPct val="0"/>
              </a:spcAft>
              <a:defRPr/>
            </a:pPr>
            <a:r>
              <a:rPr lang="fi-FI" sz="2800" b="1" dirty="0">
                <a:solidFill>
                  <a:srgbClr val="C0504D">
                    <a:lumMod val="50000"/>
                  </a:srgbClr>
                </a:solidFill>
                <a:latin typeface="Calibri" pitchFamily="34" charset="0"/>
              </a:rPr>
              <a:t>Psyykkiset oireet:</a:t>
            </a:r>
            <a:endParaRPr lang="fi-FI" sz="2000" b="1" dirty="0">
              <a:solidFill>
                <a:srgbClr val="C0504D">
                  <a:lumMod val="50000"/>
                </a:srgbClr>
              </a:solidFill>
              <a:latin typeface="Calibri" pitchFamily="34" charset="0"/>
            </a:endParaRPr>
          </a:p>
          <a:p>
            <a:pPr fontAlgn="base">
              <a:spcBef>
                <a:spcPct val="0"/>
              </a:spcBef>
              <a:spcAft>
                <a:spcPct val="0"/>
              </a:spcAft>
              <a:buFont typeface="Wingdings" pitchFamily="2" charset="2"/>
              <a:buChar char="Ø"/>
              <a:defRPr/>
            </a:pPr>
            <a:r>
              <a:rPr lang="fi-FI" sz="2000" dirty="0">
                <a:solidFill>
                  <a:srgbClr val="C0504D">
                    <a:lumMod val="50000"/>
                  </a:srgbClr>
                </a:solidFill>
                <a:latin typeface="Calibri" pitchFamily="34" charset="0"/>
              </a:rPr>
              <a:t> Pettyneisyys,</a:t>
            </a:r>
          </a:p>
          <a:p>
            <a:pPr fontAlgn="base">
              <a:spcBef>
                <a:spcPct val="0"/>
              </a:spcBef>
              <a:spcAft>
                <a:spcPct val="0"/>
              </a:spcAft>
              <a:defRPr/>
            </a:pPr>
            <a:r>
              <a:rPr lang="fi-FI" sz="2000" dirty="0">
                <a:solidFill>
                  <a:srgbClr val="C0504D">
                    <a:lumMod val="50000"/>
                  </a:srgbClr>
                </a:solidFill>
                <a:latin typeface="Calibri" pitchFamily="34" charset="0"/>
              </a:rPr>
              <a:t>    masentuneisuus,</a:t>
            </a:r>
          </a:p>
          <a:p>
            <a:pPr fontAlgn="base">
              <a:spcBef>
                <a:spcPct val="0"/>
              </a:spcBef>
              <a:spcAft>
                <a:spcPct val="0"/>
              </a:spcAft>
              <a:defRPr/>
            </a:pPr>
            <a:r>
              <a:rPr lang="fi-FI" sz="2000" dirty="0">
                <a:solidFill>
                  <a:srgbClr val="C0504D">
                    <a:lumMod val="50000"/>
                  </a:srgbClr>
                </a:solidFill>
                <a:latin typeface="Calibri" pitchFamily="34" charset="0"/>
              </a:rPr>
              <a:t>    ahdistuneisuus,</a:t>
            </a:r>
          </a:p>
          <a:p>
            <a:pPr fontAlgn="base">
              <a:spcBef>
                <a:spcPct val="0"/>
              </a:spcBef>
              <a:spcAft>
                <a:spcPct val="0"/>
              </a:spcAft>
              <a:defRPr/>
            </a:pPr>
            <a:r>
              <a:rPr lang="fi-FI" sz="2000" dirty="0">
                <a:solidFill>
                  <a:srgbClr val="C0504D">
                    <a:lumMod val="50000"/>
                  </a:srgbClr>
                </a:solidFill>
                <a:latin typeface="Calibri" pitchFamily="34" charset="0"/>
              </a:rPr>
              <a:t>    huonommuuden</a:t>
            </a:r>
          </a:p>
          <a:p>
            <a:pPr fontAlgn="base">
              <a:spcBef>
                <a:spcPct val="0"/>
              </a:spcBef>
              <a:spcAft>
                <a:spcPct val="0"/>
              </a:spcAft>
              <a:defRPr/>
            </a:pPr>
            <a:r>
              <a:rPr lang="fi-FI" sz="2000" dirty="0">
                <a:solidFill>
                  <a:srgbClr val="C0504D">
                    <a:lumMod val="50000"/>
                  </a:srgbClr>
                </a:solidFill>
                <a:latin typeface="Calibri" pitchFamily="34" charset="0"/>
              </a:rPr>
              <a:t>    tunteet</a:t>
            </a:r>
          </a:p>
          <a:p>
            <a:pPr fontAlgn="base">
              <a:spcBef>
                <a:spcPct val="0"/>
              </a:spcBef>
              <a:spcAft>
                <a:spcPct val="0"/>
              </a:spcAft>
              <a:buFont typeface="Wingdings" pitchFamily="2" charset="2"/>
              <a:buChar char="Ø"/>
              <a:defRPr/>
            </a:pPr>
            <a:r>
              <a:rPr lang="fi-FI" sz="2000" dirty="0">
                <a:solidFill>
                  <a:srgbClr val="C0504D">
                    <a:lumMod val="50000"/>
                  </a:srgbClr>
                </a:solidFill>
                <a:latin typeface="Calibri" pitchFamily="34" charset="0"/>
              </a:rPr>
              <a:t>Keskittymis- ja</a:t>
            </a:r>
          </a:p>
          <a:p>
            <a:pPr fontAlgn="base">
              <a:spcBef>
                <a:spcPct val="0"/>
              </a:spcBef>
              <a:spcAft>
                <a:spcPct val="0"/>
              </a:spcAft>
              <a:defRPr/>
            </a:pPr>
            <a:r>
              <a:rPr lang="fi-FI" sz="2000" dirty="0">
                <a:solidFill>
                  <a:srgbClr val="C0504D">
                    <a:lumMod val="50000"/>
                  </a:srgbClr>
                </a:solidFill>
                <a:latin typeface="Calibri" pitchFamily="34" charset="0"/>
              </a:rPr>
              <a:t>    muistivaikeudet</a:t>
            </a:r>
          </a:p>
          <a:p>
            <a:pPr fontAlgn="base">
              <a:spcBef>
                <a:spcPct val="0"/>
              </a:spcBef>
              <a:spcAft>
                <a:spcPct val="0"/>
              </a:spcAft>
              <a:buFont typeface="Wingdings" pitchFamily="2" charset="2"/>
              <a:buChar char="Ø"/>
              <a:defRPr/>
            </a:pPr>
            <a:r>
              <a:rPr lang="fi-FI" sz="2000" dirty="0">
                <a:solidFill>
                  <a:srgbClr val="C0504D">
                    <a:lumMod val="50000"/>
                  </a:srgbClr>
                </a:solidFill>
                <a:latin typeface="Calibri" pitchFamily="34" charset="0"/>
              </a:rPr>
              <a:t>Vaikeus tehdä päätöksiä</a:t>
            </a:r>
          </a:p>
          <a:p>
            <a:pPr fontAlgn="base">
              <a:spcBef>
                <a:spcPct val="0"/>
              </a:spcBef>
              <a:spcAft>
                <a:spcPct val="0"/>
              </a:spcAft>
              <a:buFont typeface="Wingdings" pitchFamily="2" charset="2"/>
              <a:buChar char="Ø"/>
              <a:defRPr/>
            </a:pPr>
            <a:r>
              <a:rPr lang="fi-FI" sz="2000" dirty="0">
                <a:solidFill>
                  <a:srgbClr val="C0504D">
                    <a:lumMod val="50000"/>
                  </a:srgbClr>
                </a:solidFill>
                <a:latin typeface="Calibri" pitchFamily="34" charset="0"/>
              </a:rPr>
              <a:t>Väsymys, levottomuus,</a:t>
            </a:r>
          </a:p>
          <a:p>
            <a:pPr fontAlgn="base">
              <a:spcBef>
                <a:spcPct val="0"/>
              </a:spcBef>
              <a:spcAft>
                <a:spcPct val="0"/>
              </a:spcAft>
              <a:defRPr/>
            </a:pPr>
            <a:r>
              <a:rPr lang="fi-FI" sz="2000" dirty="0">
                <a:solidFill>
                  <a:srgbClr val="C0504D">
                    <a:lumMod val="50000"/>
                  </a:srgbClr>
                </a:solidFill>
                <a:latin typeface="Calibri" pitchFamily="34" charset="0"/>
              </a:rPr>
              <a:t>    hermostuneisuus</a:t>
            </a:r>
          </a:p>
          <a:p>
            <a:pPr fontAlgn="base">
              <a:spcBef>
                <a:spcPct val="0"/>
              </a:spcBef>
              <a:spcAft>
                <a:spcPct val="0"/>
              </a:spcAft>
              <a:buFont typeface="Wingdings" pitchFamily="2" charset="2"/>
              <a:buChar char="Ø"/>
              <a:defRPr/>
            </a:pPr>
            <a:r>
              <a:rPr lang="fi-FI" sz="2000" dirty="0">
                <a:solidFill>
                  <a:srgbClr val="C0504D">
                    <a:lumMod val="50000"/>
                  </a:srgbClr>
                </a:solidFill>
                <a:latin typeface="Calibri" pitchFamily="34" charset="0"/>
              </a:rPr>
              <a:t>Seksuaalinen</a:t>
            </a:r>
          </a:p>
          <a:p>
            <a:pPr fontAlgn="base">
              <a:spcBef>
                <a:spcPct val="0"/>
              </a:spcBef>
              <a:spcAft>
                <a:spcPct val="0"/>
              </a:spcAft>
              <a:defRPr/>
            </a:pPr>
            <a:r>
              <a:rPr lang="fi-FI" sz="2000" dirty="0">
                <a:solidFill>
                  <a:srgbClr val="C0504D">
                    <a:lumMod val="50000"/>
                  </a:srgbClr>
                </a:solidFill>
                <a:latin typeface="Calibri" pitchFamily="34" charset="0"/>
              </a:rPr>
              <a:t>    haluttomuus</a:t>
            </a:r>
          </a:p>
        </p:txBody>
      </p:sp>
      <p:sp>
        <p:nvSpPr>
          <p:cNvPr id="4101" name="Tekstikehys 6"/>
          <p:cNvSpPr txBox="1">
            <a:spLocks noChangeArrowheads="1"/>
          </p:cNvSpPr>
          <p:nvPr/>
        </p:nvSpPr>
        <p:spPr bwMode="auto">
          <a:xfrm>
            <a:off x="7535863" y="1844675"/>
            <a:ext cx="2881312" cy="4216400"/>
          </a:xfrm>
          <a:prstGeom prst="rect">
            <a:avLst/>
          </a:prstGeom>
          <a:noFill/>
          <a:ln w="9525">
            <a:noFill/>
            <a:miter lim="800000"/>
            <a:headEnd/>
            <a:tailEnd/>
          </a:ln>
        </p:spPr>
        <p:txBody>
          <a:bodyPr>
            <a:spAutoFit/>
          </a:bodyPr>
          <a:lstStyle/>
          <a:p>
            <a:pPr fontAlgn="base">
              <a:spcBef>
                <a:spcPct val="0"/>
              </a:spcBef>
              <a:spcAft>
                <a:spcPct val="0"/>
              </a:spcAft>
              <a:defRPr/>
            </a:pPr>
            <a:r>
              <a:rPr lang="fi-FI" sz="2800" b="1" dirty="0">
                <a:solidFill>
                  <a:srgbClr val="1F497D">
                    <a:lumMod val="50000"/>
                  </a:srgbClr>
                </a:solidFill>
                <a:latin typeface="Calibri" pitchFamily="34" charset="0"/>
              </a:rPr>
              <a:t>Sosiaaliset oireet:</a:t>
            </a:r>
          </a:p>
          <a:p>
            <a:pPr fontAlgn="base">
              <a:spcBef>
                <a:spcPct val="0"/>
              </a:spcBef>
              <a:spcAft>
                <a:spcPct val="0"/>
              </a:spcAft>
              <a:buFont typeface="Wingdings" pitchFamily="2" charset="2"/>
              <a:buChar char="v"/>
              <a:defRPr/>
            </a:pPr>
            <a:r>
              <a:rPr lang="fi-FI" sz="2400" dirty="0">
                <a:solidFill>
                  <a:srgbClr val="002060"/>
                </a:solidFill>
                <a:latin typeface="Calibri" pitchFamily="34" charset="0"/>
              </a:rPr>
              <a:t>ärtynyt käytös,</a:t>
            </a:r>
          </a:p>
          <a:p>
            <a:pPr fontAlgn="base">
              <a:spcBef>
                <a:spcPct val="0"/>
              </a:spcBef>
              <a:spcAft>
                <a:spcPct val="0"/>
              </a:spcAft>
              <a:defRPr/>
            </a:pPr>
            <a:r>
              <a:rPr lang="fi-FI" sz="2400" dirty="0">
                <a:solidFill>
                  <a:srgbClr val="002060"/>
                </a:solidFill>
                <a:latin typeface="Calibri" pitchFamily="34" charset="0"/>
              </a:rPr>
              <a:t>   tunteenpurkaukset,</a:t>
            </a:r>
          </a:p>
          <a:p>
            <a:pPr fontAlgn="base">
              <a:spcBef>
                <a:spcPct val="0"/>
              </a:spcBef>
              <a:spcAft>
                <a:spcPct val="0"/>
              </a:spcAft>
              <a:defRPr/>
            </a:pPr>
            <a:r>
              <a:rPr lang="fi-FI" sz="2400" dirty="0">
                <a:solidFill>
                  <a:srgbClr val="002060"/>
                </a:solidFill>
                <a:latin typeface="Calibri" pitchFamily="34" charset="0"/>
              </a:rPr>
              <a:t>   riitely, syyttely</a:t>
            </a:r>
          </a:p>
          <a:p>
            <a:pPr fontAlgn="base">
              <a:spcBef>
                <a:spcPct val="0"/>
              </a:spcBef>
              <a:spcAft>
                <a:spcPct val="0"/>
              </a:spcAft>
              <a:buFont typeface="Wingdings" pitchFamily="2" charset="2"/>
              <a:buChar char="v"/>
              <a:defRPr/>
            </a:pPr>
            <a:r>
              <a:rPr lang="fi-FI" sz="2400" dirty="0">
                <a:solidFill>
                  <a:srgbClr val="002060"/>
                </a:solidFill>
                <a:latin typeface="Calibri" pitchFamily="34" charset="0"/>
              </a:rPr>
              <a:t>Sosiaalisten</a:t>
            </a:r>
          </a:p>
          <a:p>
            <a:pPr fontAlgn="base">
              <a:spcBef>
                <a:spcPct val="0"/>
              </a:spcBef>
              <a:spcAft>
                <a:spcPct val="0"/>
              </a:spcAft>
              <a:defRPr/>
            </a:pPr>
            <a:r>
              <a:rPr lang="fi-FI" sz="2400" dirty="0">
                <a:solidFill>
                  <a:srgbClr val="002060"/>
                </a:solidFill>
                <a:latin typeface="Calibri" pitchFamily="34" charset="0"/>
              </a:rPr>
              <a:t>   tilanteiden välttely,</a:t>
            </a:r>
          </a:p>
          <a:p>
            <a:pPr fontAlgn="base">
              <a:spcBef>
                <a:spcPct val="0"/>
              </a:spcBef>
              <a:spcAft>
                <a:spcPct val="0"/>
              </a:spcAft>
              <a:defRPr/>
            </a:pPr>
            <a:r>
              <a:rPr lang="fi-FI" sz="2400" dirty="0">
                <a:solidFill>
                  <a:srgbClr val="002060"/>
                </a:solidFill>
                <a:latin typeface="Calibri" pitchFamily="34" charset="0"/>
              </a:rPr>
              <a:t>   eristäytyminen</a:t>
            </a:r>
          </a:p>
          <a:p>
            <a:pPr fontAlgn="base">
              <a:spcBef>
                <a:spcPct val="0"/>
              </a:spcBef>
              <a:spcAft>
                <a:spcPct val="0"/>
              </a:spcAft>
              <a:buFont typeface="Wingdings" pitchFamily="2" charset="2"/>
              <a:buChar char="v"/>
              <a:defRPr/>
            </a:pPr>
            <a:r>
              <a:rPr lang="fi-FI" sz="2400" dirty="0">
                <a:solidFill>
                  <a:srgbClr val="002060"/>
                </a:solidFill>
                <a:latin typeface="Calibri" pitchFamily="34" charset="0"/>
              </a:rPr>
              <a:t>Aloitekyvyttömyys</a:t>
            </a:r>
          </a:p>
          <a:p>
            <a:pPr fontAlgn="base">
              <a:spcBef>
                <a:spcPct val="0"/>
              </a:spcBef>
              <a:spcAft>
                <a:spcPct val="0"/>
              </a:spcAft>
              <a:buFont typeface="Wingdings" pitchFamily="2" charset="2"/>
              <a:buChar char="v"/>
              <a:defRPr/>
            </a:pPr>
            <a:r>
              <a:rPr lang="fi-FI" sz="2400" dirty="0">
                <a:solidFill>
                  <a:srgbClr val="002060"/>
                </a:solidFill>
                <a:latin typeface="Calibri" pitchFamily="34" charset="0"/>
              </a:rPr>
              <a:t>Huumorintajun</a:t>
            </a:r>
          </a:p>
          <a:p>
            <a:pPr fontAlgn="base">
              <a:spcBef>
                <a:spcPct val="0"/>
              </a:spcBef>
              <a:spcAft>
                <a:spcPct val="0"/>
              </a:spcAft>
              <a:defRPr/>
            </a:pPr>
            <a:r>
              <a:rPr lang="fi-FI" sz="2400" dirty="0">
                <a:solidFill>
                  <a:srgbClr val="002060"/>
                </a:solidFill>
                <a:latin typeface="Calibri" pitchFamily="34" charset="0"/>
              </a:rPr>
              <a:t>    katoaminen</a:t>
            </a:r>
          </a:p>
          <a:p>
            <a:pPr fontAlgn="base">
              <a:spcBef>
                <a:spcPct val="0"/>
              </a:spcBef>
              <a:spcAft>
                <a:spcPct val="0"/>
              </a:spcAft>
              <a:buFont typeface="Wingdings" pitchFamily="2" charset="2"/>
              <a:buChar char="v"/>
              <a:defRPr/>
            </a:pPr>
            <a:endParaRPr lang="fi-FI" sz="2400" dirty="0">
              <a:solidFill>
                <a:srgbClr val="002060"/>
              </a:solidFill>
              <a:latin typeface="Calibri" pitchFamily="34" charset="0"/>
            </a:endParaRPr>
          </a:p>
        </p:txBody>
      </p:sp>
      <p:pic>
        <p:nvPicPr>
          <p:cNvPr id="13318" name="Picture 2" descr="http://www.palkkatyolainen.fi/pt2002/pt0209/stressi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9289" y="107950"/>
            <a:ext cx="2447925" cy="1836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51308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 calcmode="lin" valueType="num">
                                      <p:cBhvr additive="base">
                                        <p:cTn id="7" dur="500" fill="hold"/>
                                        <p:tgtEl>
                                          <p:spTgt spid="409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09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099">
                                            <p:txEl>
                                              <p:pRg st="1" end="1"/>
                                            </p:txEl>
                                          </p:spTgt>
                                        </p:tgtEl>
                                        <p:attrNameLst>
                                          <p:attrName>style.visibility</p:attrName>
                                        </p:attrNameLst>
                                      </p:cBhvr>
                                      <p:to>
                                        <p:strVal val="visible"/>
                                      </p:to>
                                    </p:set>
                                    <p:anim calcmode="lin" valueType="num">
                                      <p:cBhvr additive="base">
                                        <p:cTn id="13" dur="500" fill="hold"/>
                                        <p:tgtEl>
                                          <p:spTgt spid="409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099">
                                            <p:txEl>
                                              <p:pRg st="1" end="1"/>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 calcmode="lin" valueType="num">
                                      <p:cBhvr additive="base">
                                        <p:cTn id="17" dur="500" fill="hold"/>
                                        <p:tgtEl>
                                          <p:spTgt spid="4099">
                                            <p:txEl>
                                              <p:pRg st="2" end="2"/>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4099">
                                            <p:txEl>
                                              <p:pRg st="2" end="2"/>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4099">
                                            <p:txEl>
                                              <p:pRg st="3" end="3"/>
                                            </p:txEl>
                                          </p:spTgt>
                                        </p:tgtEl>
                                        <p:attrNameLst>
                                          <p:attrName>style.visibility</p:attrName>
                                        </p:attrNameLst>
                                      </p:cBhvr>
                                      <p:to>
                                        <p:strVal val="visible"/>
                                      </p:to>
                                    </p:set>
                                    <p:anim calcmode="lin" valueType="num">
                                      <p:cBhvr additive="base">
                                        <p:cTn id="21" dur="500" fill="hold"/>
                                        <p:tgtEl>
                                          <p:spTgt spid="4099">
                                            <p:txEl>
                                              <p:pRg st="3" end="3"/>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40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4" fill="hold" nodeType="clickEffect">
                                  <p:stCondLst>
                                    <p:cond delay="0"/>
                                  </p:stCondLst>
                                  <p:childTnLst>
                                    <p:set>
                                      <p:cBhvr>
                                        <p:cTn id="26" dur="1" fill="hold">
                                          <p:stCondLst>
                                            <p:cond delay="0"/>
                                          </p:stCondLst>
                                        </p:cTn>
                                        <p:tgtEl>
                                          <p:spTgt spid="4099">
                                            <p:txEl>
                                              <p:pRg st="4" end="4"/>
                                            </p:txEl>
                                          </p:spTgt>
                                        </p:tgtEl>
                                        <p:attrNameLst>
                                          <p:attrName>style.visibility</p:attrName>
                                        </p:attrNameLst>
                                      </p:cBhvr>
                                      <p:to>
                                        <p:strVal val="visible"/>
                                      </p:to>
                                    </p:set>
                                    <p:anim calcmode="lin" valueType="num">
                                      <p:cBhvr additive="base">
                                        <p:cTn id="27" dur="500" fill="hold"/>
                                        <p:tgtEl>
                                          <p:spTgt spid="4099">
                                            <p:txEl>
                                              <p:pRg st="4" end="4"/>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4099">
                                            <p:txEl>
                                              <p:pRg st="4" end="4"/>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4099">
                                            <p:txEl>
                                              <p:pRg st="5" end="5"/>
                                            </p:txEl>
                                          </p:spTgt>
                                        </p:tgtEl>
                                        <p:attrNameLst>
                                          <p:attrName>style.visibility</p:attrName>
                                        </p:attrNameLst>
                                      </p:cBhvr>
                                      <p:to>
                                        <p:strVal val="visible"/>
                                      </p:to>
                                    </p:set>
                                    <p:anim calcmode="lin" valueType="num">
                                      <p:cBhvr additive="base">
                                        <p:cTn id="31" dur="500" fill="hold"/>
                                        <p:tgtEl>
                                          <p:spTgt spid="4099">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099">
                                            <p:txEl>
                                              <p:pRg st="5" end="5"/>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4099">
                                            <p:txEl>
                                              <p:pRg st="6" end="6"/>
                                            </p:txEl>
                                          </p:spTgt>
                                        </p:tgtEl>
                                        <p:attrNameLst>
                                          <p:attrName>style.visibility</p:attrName>
                                        </p:attrNameLst>
                                      </p:cBhvr>
                                      <p:to>
                                        <p:strVal val="visible"/>
                                      </p:to>
                                    </p:set>
                                    <p:anim calcmode="lin" valueType="num">
                                      <p:cBhvr additive="base">
                                        <p:cTn id="35" dur="500" fill="hold"/>
                                        <p:tgtEl>
                                          <p:spTgt spid="4099">
                                            <p:txEl>
                                              <p:pRg st="6" end="6"/>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4099">
                                            <p:txEl>
                                              <p:pRg st="6" end="6"/>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4099">
                                            <p:txEl>
                                              <p:pRg st="7" end="7"/>
                                            </p:txEl>
                                          </p:spTgt>
                                        </p:tgtEl>
                                        <p:attrNameLst>
                                          <p:attrName>style.visibility</p:attrName>
                                        </p:attrNameLst>
                                      </p:cBhvr>
                                      <p:to>
                                        <p:strVal val="visible"/>
                                      </p:to>
                                    </p:set>
                                    <p:anim calcmode="lin" valueType="num">
                                      <p:cBhvr additive="base">
                                        <p:cTn id="39" dur="500" fill="hold"/>
                                        <p:tgtEl>
                                          <p:spTgt spid="4099">
                                            <p:txEl>
                                              <p:pRg st="7" end="7"/>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409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nodeType="clickEffect">
                                  <p:stCondLst>
                                    <p:cond delay="0"/>
                                  </p:stCondLst>
                                  <p:childTnLst>
                                    <p:set>
                                      <p:cBhvr>
                                        <p:cTn id="44" dur="1" fill="hold">
                                          <p:stCondLst>
                                            <p:cond delay="0"/>
                                          </p:stCondLst>
                                        </p:cTn>
                                        <p:tgtEl>
                                          <p:spTgt spid="4099">
                                            <p:txEl>
                                              <p:pRg st="8" end="8"/>
                                            </p:txEl>
                                          </p:spTgt>
                                        </p:tgtEl>
                                        <p:attrNameLst>
                                          <p:attrName>style.visibility</p:attrName>
                                        </p:attrNameLst>
                                      </p:cBhvr>
                                      <p:to>
                                        <p:strVal val="visible"/>
                                      </p:to>
                                    </p:set>
                                    <p:anim calcmode="lin" valueType="num">
                                      <p:cBhvr additive="base">
                                        <p:cTn id="45" dur="500" fill="hold"/>
                                        <p:tgtEl>
                                          <p:spTgt spid="4099">
                                            <p:txEl>
                                              <p:pRg st="8" end="8"/>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409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7" fill="hold" nodeType="clickPar">
                      <p:stCondLst>
                        <p:cond delay="indefinite"/>
                      </p:stCondLst>
                      <p:childTnLst>
                        <p:par>
                          <p:cTn id="48" fill="hold" nodeType="withGroup">
                            <p:stCondLst>
                              <p:cond delay="0"/>
                            </p:stCondLst>
                            <p:childTnLst>
                              <p:par>
                                <p:cTn id="49" presetID="2" presetClass="entr" presetSubtype="4" fill="hold" nodeType="clickEffect">
                                  <p:stCondLst>
                                    <p:cond delay="0"/>
                                  </p:stCondLst>
                                  <p:childTnLst>
                                    <p:set>
                                      <p:cBhvr>
                                        <p:cTn id="50" dur="1" fill="hold">
                                          <p:stCondLst>
                                            <p:cond delay="0"/>
                                          </p:stCondLst>
                                        </p:cTn>
                                        <p:tgtEl>
                                          <p:spTgt spid="4099">
                                            <p:txEl>
                                              <p:pRg st="9" end="9"/>
                                            </p:txEl>
                                          </p:spTgt>
                                        </p:tgtEl>
                                        <p:attrNameLst>
                                          <p:attrName>style.visibility</p:attrName>
                                        </p:attrNameLst>
                                      </p:cBhvr>
                                      <p:to>
                                        <p:strVal val="visible"/>
                                      </p:to>
                                    </p:set>
                                    <p:anim calcmode="lin" valueType="num">
                                      <p:cBhvr additive="base">
                                        <p:cTn id="51" dur="500" fill="hold"/>
                                        <p:tgtEl>
                                          <p:spTgt spid="4099">
                                            <p:txEl>
                                              <p:pRg st="9" end="9"/>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4099">
                                            <p:txEl>
                                              <p:pRg st="9" end="9"/>
                                            </p:txEl>
                                          </p:spTgt>
                                        </p:tgtEl>
                                        <p:attrNameLst>
                                          <p:attrName>ppt_y</p:attrName>
                                        </p:attrNameLst>
                                      </p:cBhvr>
                                      <p:tavLst>
                                        <p:tav tm="0">
                                          <p:val>
                                            <p:strVal val="1+#ppt_h/2"/>
                                          </p:val>
                                        </p:tav>
                                        <p:tav tm="100000">
                                          <p:val>
                                            <p:strVal val="#ppt_y"/>
                                          </p:val>
                                        </p:tav>
                                      </p:tavLst>
                                    </p:anim>
                                  </p:childTnLst>
                                </p:cTn>
                              </p:par>
                              <p:par>
                                <p:cTn id="53" presetID="2" presetClass="entr" presetSubtype="4" fill="hold" nodeType="withEffect">
                                  <p:stCondLst>
                                    <p:cond delay="0"/>
                                  </p:stCondLst>
                                  <p:childTnLst>
                                    <p:set>
                                      <p:cBhvr>
                                        <p:cTn id="54" dur="1" fill="hold">
                                          <p:stCondLst>
                                            <p:cond delay="0"/>
                                          </p:stCondLst>
                                        </p:cTn>
                                        <p:tgtEl>
                                          <p:spTgt spid="4099">
                                            <p:txEl>
                                              <p:pRg st="10" end="10"/>
                                            </p:txEl>
                                          </p:spTgt>
                                        </p:tgtEl>
                                        <p:attrNameLst>
                                          <p:attrName>style.visibility</p:attrName>
                                        </p:attrNameLst>
                                      </p:cBhvr>
                                      <p:to>
                                        <p:strVal val="visible"/>
                                      </p:to>
                                    </p:set>
                                    <p:anim calcmode="lin" valueType="num">
                                      <p:cBhvr additive="base">
                                        <p:cTn id="55" dur="500" fill="hold"/>
                                        <p:tgtEl>
                                          <p:spTgt spid="4099">
                                            <p:txEl>
                                              <p:pRg st="10" end="10"/>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4099">
                                            <p:txEl>
                                              <p:pRg st="10" end="10"/>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4099">
                                            <p:txEl>
                                              <p:pRg st="11" end="11"/>
                                            </p:txEl>
                                          </p:spTgt>
                                        </p:tgtEl>
                                        <p:attrNameLst>
                                          <p:attrName>style.visibility</p:attrName>
                                        </p:attrNameLst>
                                      </p:cBhvr>
                                      <p:to>
                                        <p:strVal val="visible"/>
                                      </p:to>
                                    </p:set>
                                    <p:anim calcmode="lin" valueType="num">
                                      <p:cBhvr additive="base">
                                        <p:cTn id="59" dur="500" fill="hold"/>
                                        <p:tgtEl>
                                          <p:spTgt spid="4099">
                                            <p:txEl>
                                              <p:pRg st="11" end="11"/>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4099">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61" fill="hold" nodeType="clickPar">
                      <p:stCondLst>
                        <p:cond delay="indefinite"/>
                      </p:stCondLst>
                      <p:childTnLst>
                        <p:par>
                          <p:cTn id="62" fill="hold" nodeType="withGroup">
                            <p:stCondLst>
                              <p:cond delay="0"/>
                            </p:stCondLst>
                            <p:childTnLst>
                              <p:par>
                                <p:cTn id="63" presetID="2" presetClass="entr" presetSubtype="4" fill="hold" nodeType="clickEffect">
                                  <p:stCondLst>
                                    <p:cond delay="0"/>
                                  </p:stCondLst>
                                  <p:childTnLst>
                                    <p:set>
                                      <p:cBhvr>
                                        <p:cTn id="64" dur="1" fill="hold">
                                          <p:stCondLst>
                                            <p:cond delay="0"/>
                                          </p:stCondLst>
                                        </p:cTn>
                                        <p:tgtEl>
                                          <p:spTgt spid="4099">
                                            <p:txEl>
                                              <p:pRg st="12" end="12"/>
                                            </p:txEl>
                                          </p:spTgt>
                                        </p:tgtEl>
                                        <p:attrNameLst>
                                          <p:attrName>style.visibility</p:attrName>
                                        </p:attrNameLst>
                                      </p:cBhvr>
                                      <p:to>
                                        <p:strVal val="visible"/>
                                      </p:to>
                                    </p:set>
                                    <p:anim calcmode="lin" valueType="num">
                                      <p:cBhvr additive="base">
                                        <p:cTn id="65" dur="500" fill="hold"/>
                                        <p:tgtEl>
                                          <p:spTgt spid="4099">
                                            <p:txEl>
                                              <p:pRg st="12" end="12"/>
                                            </p:txEl>
                                          </p:spTgt>
                                        </p:tgtEl>
                                        <p:attrNameLst>
                                          <p:attrName>ppt_x</p:attrName>
                                        </p:attrNameLst>
                                      </p:cBhvr>
                                      <p:tavLst>
                                        <p:tav tm="0">
                                          <p:val>
                                            <p:strVal val="#ppt_x"/>
                                          </p:val>
                                        </p:tav>
                                        <p:tav tm="100000">
                                          <p:val>
                                            <p:strVal val="#ppt_x"/>
                                          </p:val>
                                        </p:tav>
                                      </p:tavLst>
                                    </p:anim>
                                    <p:anim calcmode="lin" valueType="num">
                                      <p:cBhvr additive="base">
                                        <p:cTn id="66" dur="500" fill="hold"/>
                                        <p:tgtEl>
                                          <p:spTgt spid="4099">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67" fill="hold" nodeType="clickPar">
                      <p:stCondLst>
                        <p:cond delay="indefinite"/>
                      </p:stCondLst>
                      <p:childTnLst>
                        <p:par>
                          <p:cTn id="68" fill="hold" nodeType="withGroup">
                            <p:stCondLst>
                              <p:cond delay="0"/>
                            </p:stCondLst>
                            <p:childTnLst>
                              <p:par>
                                <p:cTn id="69" presetID="2" presetClass="entr" presetSubtype="4" fill="hold" nodeType="clickEffect">
                                  <p:stCondLst>
                                    <p:cond delay="0"/>
                                  </p:stCondLst>
                                  <p:childTnLst>
                                    <p:set>
                                      <p:cBhvr>
                                        <p:cTn id="70" dur="1" fill="hold">
                                          <p:stCondLst>
                                            <p:cond delay="0"/>
                                          </p:stCondLst>
                                        </p:cTn>
                                        <p:tgtEl>
                                          <p:spTgt spid="4100">
                                            <p:txEl>
                                              <p:pRg st="0" end="0"/>
                                            </p:txEl>
                                          </p:spTgt>
                                        </p:tgtEl>
                                        <p:attrNameLst>
                                          <p:attrName>style.visibility</p:attrName>
                                        </p:attrNameLst>
                                      </p:cBhvr>
                                      <p:to>
                                        <p:strVal val="visible"/>
                                      </p:to>
                                    </p:set>
                                    <p:anim calcmode="lin" valueType="num">
                                      <p:cBhvr additive="base">
                                        <p:cTn id="71" dur="500" fill="hold"/>
                                        <p:tgtEl>
                                          <p:spTgt spid="4100">
                                            <p:txEl>
                                              <p:pRg st="0" end="0"/>
                                            </p:txEl>
                                          </p:spTgt>
                                        </p:tgtEl>
                                        <p:attrNameLst>
                                          <p:attrName>ppt_x</p:attrName>
                                        </p:attrNameLst>
                                      </p:cBhvr>
                                      <p:tavLst>
                                        <p:tav tm="0">
                                          <p:val>
                                            <p:strVal val="#ppt_x"/>
                                          </p:val>
                                        </p:tav>
                                        <p:tav tm="100000">
                                          <p:val>
                                            <p:strVal val="#ppt_x"/>
                                          </p:val>
                                        </p:tav>
                                      </p:tavLst>
                                    </p:anim>
                                    <p:anim calcmode="lin" valueType="num">
                                      <p:cBhvr additive="base">
                                        <p:cTn id="72" dur="500" fill="hold"/>
                                        <p:tgtEl>
                                          <p:spTgt spid="410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3" fill="hold" nodeType="clickPar">
                      <p:stCondLst>
                        <p:cond delay="indefinite"/>
                      </p:stCondLst>
                      <p:childTnLst>
                        <p:par>
                          <p:cTn id="74" fill="hold" nodeType="withGroup">
                            <p:stCondLst>
                              <p:cond delay="0"/>
                            </p:stCondLst>
                            <p:childTnLst>
                              <p:par>
                                <p:cTn id="75" presetID="2" presetClass="entr" presetSubtype="4" fill="hold" nodeType="clickEffect">
                                  <p:stCondLst>
                                    <p:cond delay="0"/>
                                  </p:stCondLst>
                                  <p:childTnLst>
                                    <p:set>
                                      <p:cBhvr>
                                        <p:cTn id="76" dur="1" fill="hold">
                                          <p:stCondLst>
                                            <p:cond delay="0"/>
                                          </p:stCondLst>
                                        </p:cTn>
                                        <p:tgtEl>
                                          <p:spTgt spid="4100">
                                            <p:txEl>
                                              <p:pRg st="1" end="1"/>
                                            </p:txEl>
                                          </p:spTgt>
                                        </p:tgtEl>
                                        <p:attrNameLst>
                                          <p:attrName>style.visibility</p:attrName>
                                        </p:attrNameLst>
                                      </p:cBhvr>
                                      <p:to>
                                        <p:strVal val="visible"/>
                                      </p:to>
                                    </p:set>
                                    <p:anim calcmode="lin" valueType="num">
                                      <p:cBhvr additive="base">
                                        <p:cTn id="77" dur="500" fill="hold"/>
                                        <p:tgtEl>
                                          <p:spTgt spid="4100">
                                            <p:txEl>
                                              <p:pRg st="1" end="1"/>
                                            </p:txEl>
                                          </p:spTgt>
                                        </p:tgtEl>
                                        <p:attrNameLst>
                                          <p:attrName>ppt_x</p:attrName>
                                        </p:attrNameLst>
                                      </p:cBhvr>
                                      <p:tavLst>
                                        <p:tav tm="0">
                                          <p:val>
                                            <p:strVal val="#ppt_x"/>
                                          </p:val>
                                        </p:tav>
                                        <p:tav tm="100000">
                                          <p:val>
                                            <p:strVal val="#ppt_x"/>
                                          </p:val>
                                        </p:tav>
                                      </p:tavLst>
                                    </p:anim>
                                    <p:anim calcmode="lin" valueType="num">
                                      <p:cBhvr additive="base">
                                        <p:cTn id="78" dur="500" fill="hold"/>
                                        <p:tgtEl>
                                          <p:spTgt spid="4100">
                                            <p:txEl>
                                              <p:pRg st="1" end="1"/>
                                            </p:txEl>
                                          </p:spTgt>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4100">
                                            <p:txEl>
                                              <p:pRg st="2" end="2"/>
                                            </p:txEl>
                                          </p:spTgt>
                                        </p:tgtEl>
                                        <p:attrNameLst>
                                          <p:attrName>style.visibility</p:attrName>
                                        </p:attrNameLst>
                                      </p:cBhvr>
                                      <p:to>
                                        <p:strVal val="visible"/>
                                      </p:to>
                                    </p:set>
                                    <p:anim calcmode="lin" valueType="num">
                                      <p:cBhvr additive="base">
                                        <p:cTn id="81" dur="500" fill="hold"/>
                                        <p:tgtEl>
                                          <p:spTgt spid="4100">
                                            <p:txEl>
                                              <p:pRg st="2" end="2"/>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4100">
                                            <p:txEl>
                                              <p:pRg st="2" end="2"/>
                                            </p:txEl>
                                          </p:spTgt>
                                        </p:tgtEl>
                                        <p:attrNameLst>
                                          <p:attrName>ppt_y</p:attrName>
                                        </p:attrNameLst>
                                      </p:cBhvr>
                                      <p:tavLst>
                                        <p:tav tm="0">
                                          <p:val>
                                            <p:strVal val="1+#ppt_h/2"/>
                                          </p:val>
                                        </p:tav>
                                        <p:tav tm="100000">
                                          <p:val>
                                            <p:strVal val="#ppt_y"/>
                                          </p:val>
                                        </p:tav>
                                      </p:tavLst>
                                    </p:anim>
                                  </p:childTnLst>
                                </p:cTn>
                              </p:par>
                              <p:par>
                                <p:cTn id="83" presetID="2" presetClass="entr" presetSubtype="4" fill="hold" nodeType="withEffect">
                                  <p:stCondLst>
                                    <p:cond delay="0"/>
                                  </p:stCondLst>
                                  <p:childTnLst>
                                    <p:set>
                                      <p:cBhvr>
                                        <p:cTn id="84" dur="1" fill="hold">
                                          <p:stCondLst>
                                            <p:cond delay="0"/>
                                          </p:stCondLst>
                                        </p:cTn>
                                        <p:tgtEl>
                                          <p:spTgt spid="4100">
                                            <p:txEl>
                                              <p:pRg st="3" end="3"/>
                                            </p:txEl>
                                          </p:spTgt>
                                        </p:tgtEl>
                                        <p:attrNameLst>
                                          <p:attrName>style.visibility</p:attrName>
                                        </p:attrNameLst>
                                      </p:cBhvr>
                                      <p:to>
                                        <p:strVal val="visible"/>
                                      </p:to>
                                    </p:set>
                                    <p:anim calcmode="lin" valueType="num">
                                      <p:cBhvr additive="base">
                                        <p:cTn id="85" dur="500" fill="hold"/>
                                        <p:tgtEl>
                                          <p:spTgt spid="4100">
                                            <p:txEl>
                                              <p:pRg st="3" end="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4100">
                                            <p:txEl>
                                              <p:pRg st="3" end="3"/>
                                            </p:txEl>
                                          </p:spTgt>
                                        </p:tgtEl>
                                        <p:attrNameLst>
                                          <p:attrName>ppt_y</p:attrName>
                                        </p:attrNameLst>
                                      </p:cBhvr>
                                      <p:tavLst>
                                        <p:tav tm="0">
                                          <p:val>
                                            <p:strVal val="1+#ppt_h/2"/>
                                          </p:val>
                                        </p:tav>
                                        <p:tav tm="100000">
                                          <p:val>
                                            <p:strVal val="#ppt_y"/>
                                          </p:val>
                                        </p:tav>
                                      </p:tavLst>
                                    </p:anim>
                                  </p:childTnLst>
                                </p:cTn>
                              </p:par>
                              <p:par>
                                <p:cTn id="87" presetID="2" presetClass="entr" presetSubtype="4" fill="hold" nodeType="withEffect">
                                  <p:stCondLst>
                                    <p:cond delay="0"/>
                                  </p:stCondLst>
                                  <p:childTnLst>
                                    <p:set>
                                      <p:cBhvr>
                                        <p:cTn id="88" dur="1" fill="hold">
                                          <p:stCondLst>
                                            <p:cond delay="0"/>
                                          </p:stCondLst>
                                        </p:cTn>
                                        <p:tgtEl>
                                          <p:spTgt spid="4100">
                                            <p:txEl>
                                              <p:pRg st="4" end="4"/>
                                            </p:txEl>
                                          </p:spTgt>
                                        </p:tgtEl>
                                        <p:attrNameLst>
                                          <p:attrName>style.visibility</p:attrName>
                                        </p:attrNameLst>
                                      </p:cBhvr>
                                      <p:to>
                                        <p:strVal val="visible"/>
                                      </p:to>
                                    </p:set>
                                    <p:anim calcmode="lin" valueType="num">
                                      <p:cBhvr additive="base">
                                        <p:cTn id="89" dur="500" fill="hold"/>
                                        <p:tgtEl>
                                          <p:spTgt spid="4100">
                                            <p:txEl>
                                              <p:pRg st="4" end="4"/>
                                            </p:txEl>
                                          </p:spTgt>
                                        </p:tgtEl>
                                        <p:attrNameLst>
                                          <p:attrName>ppt_x</p:attrName>
                                        </p:attrNameLst>
                                      </p:cBhvr>
                                      <p:tavLst>
                                        <p:tav tm="0">
                                          <p:val>
                                            <p:strVal val="#ppt_x"/>
                                          </p:val>
                                        </p:tav>
                                        <p:tav tm="100000">
                                          <p:val>
                                            <p:strVal val="#ppt_x"/>
                                          </p:val>
                                        </p:tav>
                                      </p:tavLst>
                                    </p:anim>
                                    <p:anim calcmode="lin" valueType="num">
                                      <p:cBhvr additive="base">
                                        <p:cTn id="90" dur="500" fill="hold"/>
                                        <p:tgtEl>
                                          <p:spTgt spid="4100">
                                            <p:txEl>
                                              <p:pRg st="4" end="4"/>
                                            </p:txEl>
                                          </p:spTgt>
                                        </p:tgtEl>
                                        <p:attrNameLst>
                                          <p:attrName>ppt_y</p:attrName>
                                        </p:attrNameLst>
                                      </p:cBhvr>
                                      <p:tavLst>
                                        <p:tav tm="0">
                                          <p:val>
                                            <p:strVal val="1+#ppt_h/2"/>
                                          </p:val>
                                        </p:tav>
                                        <p:tav tm="100000">
                                          <p:val>
                                            <p:strVal val="#ppt_y"/>
                                          </p:val>
                                        </p:tav>
                                      </p:tavLst>
                                    </p:anim>
                                  </p:childTnLst>
                                </p:cTn>
                              </p:par>
                              <p:par>
                                <p:cTn id="91" presetID="2" presetClass="entr" presetSubtype="4" fill="hold" nodeType="withEffect">
                                  <p:stCondLst>
                                    <p:cond delay="0"/>
                                  </p:stCondLst>
                                  <p:childTnLst>
                                    <p:set>
                                      <p:cBhvr>
                                        <p:cTn id="92" dur="1" fill="hold">
                                          <p:stCondLst>
                                            <p:cond delay="0"/>
                                          </p:stCondLst>
                                        </p:cTn>
                                        <p:tgtEl>
                                          <p:spTgt spid="4100">
                                            <p:txEl>
                                              <p:pRg st="5" end="5"/>
                                            </p:txEl>
                                          </p:spTgt>
                                        </p:tgtEl>
                                        <p:attrNameLst>
                                          <p:attrName>style.visibility</p:attrName>
                                        </p:attrNameLst>
                                      </p:cBhvr>
                                      <p:to>
                                        <p:strVal val="visible"/>
                                      </p:to>
                                    </p:set>
                                    <p:anim calcmode="lin" valueType="num">
                                      <p:cBhvr additive="base">
                                        <p:cTn id="93" dur="500" fill="hold"/>
                                        <p:tgtEl>
                                          <p:spTgt spid="4100">
                                            <p:txEl>
                                              <p:pRg st="5" end="5"/>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4100">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95" fill="hold" nodeType="clickPar">
                      <p:stCondLst>
                        <p:cond delay="indefinite"/>
                      </p:stCondLst>
                      <p:childTnLst>
                        <p:par>
                          <p:cTn id="96" fill="hold" nodeType="withGroup">
                            <p:stCondLst>
                              <p:cond delay="0"/>
                            </p:stCondLst>
                            <p:childTnLst>
                              <p:par>
                                <p:cTn id="97" presetID="2" presetClass="entr" presetSubtype="4" fill="hold" nodeType="clickEffect">
                                  <p:stCondLst>
                                    <p:cond delay="0"/>
                                  </p:stCondLst>
                                  <p:childTnLst>
                                    <p:set>
                                      <p:cBhvr>
                                        <p:cTn id="98" dur="1" fill="hold">
                                          <p:stCondLst>
                                            <p:cond delay="0"/>
                                          </p:stCondLst>
                                        </p:cTn>
                                        <p:tgtEl>
                                          <p:spTgt spid="4100">
                                            <p:txEl>
                                              <p:pRg st="6" end="6"/>
                                            </p:txEl>
                                          </p:spTgt>
                                        </p:tgtEl>
                                        <p:attrNameLst>
                                          <p:attrName>style.visibility</p:attrName>
                                        </p:attrNameLst>
                                      </p:cBhvr>
                                      <p:to>
                                        <p:strVal val="visible"/>
                                      </p:to>
                                    </p:set>
                                    <p:anim calcmode="lin" valueType="num">
                                      <p:cBhvr additive="base">
                                        <p:cTn id="99" dur="500" fill="hold"/>
                                        <p:tgtEl>
                                          <p:spTgt spid="4100">
                                            <p:txEl>
                                              <p:pRg st="6" end="6"/>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4100">
                                            <p:txEl>
                                              <p:pRg st="6" end="6"/>
                                            </p:txEl>
                                          </p:spTgt>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4100">
                                            <p:txEl>
                                              <p:pRg st="7" end="7"/>
                                            </p:txEl>
                                          </p:spTgt>
                                        </p:tgtEl>
                                        <p:attrNameLst>
                                          <p:attrName>style.visibility</p:attrName>
                                        </p:attrNameLst>
                                      </p:cBhvr>
                                      <p:to>
                                        <p:strVal val="visible"/>
                                      </p:to>
                                    </p:set>
                                    <p:anim calcmode="lin" valueType="num">
                                      <p:cBhvr additive="base">
                                        <p:cTn id="103" dur="500" fill="hold"/>
                                        <p:tgtEl>
                                          <p:spTgt spid="4100">
                                            <p:txEl>
                                              <p:pRg st="7" end="7"/>
                                            </p:txEl>
                                          </p:spTgt>
                                        </p:tgtEl>
                                        <p:attrNameLst>
                                          <p:attrName>ppt_x</p:attrName>
                                        </p:attrNameLst>
                                      </p:cBhvr>
                                      <p:tavLst>
                                        <p:tav tm="0">
                                          <p:val>
                                            <p:strVal val="#ppt_x"/>
                                          </p:val>
                                        </p:tav>
                                        <p:tav tm="100000">
                                          <p:val>
                                            <p:strVal val="#ppt_x"/>
                                          </p:val>
                                        </p:tav>
                                      </p:tavLst>
                                    </p:anim>
                                    <p:anim calcmode="lin" valueType="num">
                                      <p:cBhvr additive="base">
                                        <p:cTn id="104" dur="500" fill="hold"/>
                                        <p:tgtEl>
                                          <p:spTgt spid="4100">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05" fill="hold" nodeType="clickPar">
                      <p:stCondLst>
                        <p:cond delay="indefinite"/>
                      </p:stCondLst>
                      <p:childTnLst>
                        <p:par>
                          <p:cTn id="106" fill="hold" nodeType="withGroup">
                            <p:stCondLst>
                              <p:cond delay="0"/>
                            </p:stCondLst>
                            <p:childTnLst>
                              <p:par>
                                <p:cTn id="107" presetID="2" presetClass="entr" presetSubtype="4" fill="hold" nodeType="clickEffect">
                                  <p:stCondLst>
                                    <p:cond delay="0"/>
                                  </p:stCondLst>
                                  <p:childTnLst>
                                    <p:set>
                                      <p:cBhvr>
                                        <p:cTn id="108" dur="1" fill="hold">
                                          <p:stCondLst>
                                            <p:cond delay="0"/>
                                          </p:stCondLst>
                                        </p:cTn>
                                        <p:tgtEl>
                                          <p:spTgt spid="4100">
                                            <p:txEl>
                                              <p:pRg st="8" end="8"/>
                                            </p:txEl>
                                          </p:spTgt>
                                        </p:tgtEl>
                                        <p:attrNameLst>
                                          <p:attrName>style.visibility</p:attrName>
                                        </p:attrNameLst>
                                      </p:cBhvr>
                                      <p:to>
                                        <p:strVal val="visible"/>
                                      </p:to>
                                    </p:set>
                                    <p:anim calcmode="lin" valueType="num">
                                      <p:cBhvr additive="base">
                                        <p:cTn id="109" dur="500" fill="hold"/>
                                        <p:tgtEl>
                                          <p:spTgt spid="4100">
                                            <p:txEl>
                                              <p:pRg st="8" end="8"/>
                                            </p:txEl>
                                          </p:spTgt>
                                        </p:tgtEl>
                                        <p:attrNameLst>
                                          <p:attrName>ppt_x</p:attrName>
                                        </p:attrNameLst>
                                      </p:cBhvr>
                                      <p:tavLst>
                                        <p:tav tm="0">
                                          <p:val>
                                            <p:strVal val="#ppt_x"/>
                                          </p:val>
                                        </p:tav>
                                        <p:tav tm="100000">
                                          <p:val>
                                            <p:strVal val="#ppt_x"/>
                                          </p:val>
                                        </p:tav>
                                      </p:tavLst>
                                    </p:anim>
                                    <p:anim calcmode="lin" valueType="num">
                                      <p:cBhvr additive="base">
                                        <p:cTn id="110" dur="500" fill="hold"/>
                                        <p:tgtEl>
                                          <p:spTgt spid="4100">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111" fill="hold" nodeType="clickPar">
                      <p:stCondLst>
                        <p:cond delay="indefinite"/>
                      </p:stCondLst>
                      <p:childTnLst>
                        <p:par>
                          <p:cTn id="112" fill="hold" nodeType="withGroup">
                            <p:stCondLst>
                              <p:cond delay="0"/>
                            </p:stCondLst>
                            <p:childTnLst>
                              <p:par>
                                <p:cTn id="113" presetID="2" presetClass="entr" presetSubtype="4" fill="hold" nodeType="clickEffect">
                                  <p:stCondLst>
                                    <p:cond delay="0"/>
                                  </p:stCondLst>
                                  <p:childTnLst>
                                    <p:set>
                                      <p:cBhvr>
                                        <p:cTn id="114" dur="1" fill="hold">
                                          <p:stCondLst>
                                            <p:cond delay="0"/>
                                          </p:stCondLst>
                                        </p:cTn>
                                        <p:tgtEl>
                                          <p:spTgt spid="4100">
                                            <p:txEl>
                                              <p:pRg st="9" end="9"/>
                                            </p:txEl>
                                          </p:spTgt>
                                        </p:tgtEl>
                                        <p:attrNameLst>
                                          <p:attrName>style.visibility</p:attrName>
                                        </p:attrNameLst>
                                      </p:cBhvr>
                                      <p:to>
                                        <p:strVal val="visible"/>
                                      </p:to>
                                    </p:set>
                                    <p:anim calcmode="lin" valueType="num">
                                      <p:cBhvr additive="base">
                                        <p:cTn id="115" dur="500" fill="hold"/>
                                        <p:tgtEl>
                                          <p:spTgt spid="4100">
                                            <p:txEl>
                                              <p:pRg st="9" end="9"/>
                                            </p:txEl>
                                          </p:spTgt>
                                        </p:tgtEl>
                                        <p:attrNameLst>
                                          <p:attrName>ppt_x</p:attrName>
                                        </p:attrNameLst>
                                      </p:cBhvr>
                                      <p:tavLst>
                                        <p:tav tm="0">
                                          <p:val>
                                            <p:strVal val="#ppt_x"/>
                                          </p:val>
                                        </p:tav>
                                        <p:tav tm="100000">
                                          <p:val>
                                            <p:strVal val="#ppt_x"/>
                                          </p:val>
                                        </p:tav>
                                      </p:tavLst>
                                    </p:anim>
                                    <p:anim calcmode="lin" valueType="num">
                                      <p:cBhvr additive="base">
                                        <p:cTn id="116" dur="500" fill="hold"/>
                                        <p:tgtEl>
                                          <p:spTgt spid="4100">
                                            <p:txEl>
                                              <p:pRg st="9" end="9"/>
                                            </p:txEl>
                                          </p:spTgt>
                                        </p:tgtEl>
                                        <p:attrNameLst>
                                          <p:attrName>ppt_y</p:attrName>
                                        </p:attrNameLst>
                                      </p:cBhvr>
                                      <p:tavLst>
                                        <p:tav tm="0">
                                          <p:val>
                                            <p:strVal val="1+#ppt_h/2"/>
                                          </p:val>
                                        </p:tav>
                                        <p:tav tm="100000">
                                          <p:val>
                                            <p:strVal val="#ppt_y"/>
                                          </p:val>
                                        </p:tav>
                                      </p:tavLst>
                                    </p:anim>
                                  </p:childTnLst>
                                </p:cTn>
                              </p:par>
                              <p:par>
                                <p:cTn id="117" presetID="2" presetClass="entr" presetSubtype="4" fill="hold" nodeType="withEffect">
                                  <p:stCondLst>
                                    <p:cond delay="0"/>
                                  </p:stCondLst>
                                  <p:childTnLst>
                                    <p:set>
                                      <p:cBhvr>
                                        <p:cTn id="118" dur="1" fill="hold">
                                          <p:stCondLst>
                                            <p:cond delay="0"/>
                                          </p:stCondLst>
                                        </p:cTn>
                                        <p:tgtEl>
                                          <p:spTgt spid="4100">
                                            <p:txEl>
                                              <p:pRg st="10" end="10"/>
                                            </p:txEl>
                                          </p:spTgt>
                                        </p:tgtEl>
                                        <p:attrNameLst>
                                          <p:attrName>style.visibility</p:attrName>
                                        </p:attrNameLst>
                                      </p:cBhvr>
                                      <p:to>
                                        <p:strVal val="visible"/>
                                      </p:to>
                                    </p:set>
                                    <p:anim calcmode="lin" valueType="num">
                                      <p:cBhvr additive="base">
                                        <p:cTn id="119" dur="500" fill="hold"/>
                                        <p:tgtEl>
                                          <p:spTgt spid="4100">
                                            <p:txEl>
                                              <p:pRg st="10" end="10"/>
                                            </p:txEl>
                                          </p:spTgt>
                                        </p:tgtEl>
                                        <p:attrNameLst>
                                          <p:attrName>ppt_x</p:attrName>
                                        </p:attrNameLst>
                                      </p:cBhvr>
                                      <p:tavLst>
                                        <p:tav tm="0">
                                          <p:val>
                                            <p:strVal val="#ppt_x"/>
                                          </p:val>
                                        </p:tav>
                                        <p:tav tm="100000">
                                          <p:val>
                                            <p:strVal val="#ppt_x"/>
                                          </p:val>
                                        </p:tav>
                                      </p:tavLst>
                                    </p:anim>
                                    <p:anim calcmode="lin" valueType="num">
                                      <p:cBhvr additive="base">
                                        <p:cTn id="120" dur="500" fill="hold"/>
                                        <p:tgtEl>
                                          <p:spTgt spid="4100">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121" fill="hold" nodeType="clickPar">
                      <p:stCondLst>
                        <p:cond delay="indefinite"/>
                      </p:stCondLst>
                      <p:childTnLst>
                        <p:par>
                          <p:cTn id="122" fill="hold" nodeType="withGroup">
                            <p:stCondLst>
                              <p:cond delay="0"/>
                            </p:stCondLst>
                            <p:childTnLst>
                              <p:par>
                                <p:cTn id="123" presetID="2" presetClass="entr" presetSubtype="4" fill="hold" nodeType="clickEffect">
                                  <p:stCondLst>
                                    <p:cond delay="0"/>
                                  </p:stCondLst>
                                  <p:childTnLst>
                                    <p:set>
                                      <p:cBhvr>
                                        <p:cTn id="124" dur="1" fill="hold">
                                          <p:stCondLst>
                                            <p:cond delay="0"/>
                                          </p:stCondLst>
                                        </p:cTn>
                                        <p:tgtEl>
                                          <p:spTgt spid="4100">
                                            <p:txEl>
                                              <p:pRg st="11" end="11"/>
                                            </p:txEl>
                                          </p:spTgt>
                                        </p:tgtEl>
                                        <p:attrNameLst>
                                          <p:attrName>style.visibility</p:attrName>
                                        </p:attrNameLst>
                                      </p:cBhvr>
                                      <p:to>
                                        <p:strVal val="visible"/>
                                      </p:to>
                                    </p:set>
                                    <p:anim calcmode="lin" valueType="num">
                                      <p:cBhvr additive="base">
                                        <p:cTn id="125" dur="500" fill="hold"/>
                                        <p:tgtEl>
                                          <p:spTgt spid="4100">
                                            <p:txEl>
                                              <p:pRg st="11" end="11"/>
                                            </p:txEl>
                                          </p:spTgt>
                                        </p:tgtEl>
                                        <p:attrNameLst>
                                          <p:attrName>ppt_x</p:attrName>
                                        </p:attrNameLst>
                                      </p:cBhvr>
                                      <p:tavLst>
                                        <p:tav tm="0">
                                          <p:val>
                                            <p:strVal val="#ppt_x"/>
                                          </p:val>
                                        </p:tav>
                                        <p:tav tm="100000">
                                          <p:val>
                                            <p:strVal val="#ppt_x"/>
                                          </p:val>
                                        </p:tav>
                                      </p:tavLst>
                                    </p:anim>
                                    <p:anim calcmode="lin" valueType="num">
                                      <p:cBhvr additive="base">
                                        <p:cTn id="126" dur="500" fill="hold"/>
                                        <p:tgtEl>
                                          <p:spTgt spid="4100">
                                            <p:txEl>
                                              <p:pRg st="11" end="11"/>
                                            </p:txEl>
                                          </p:spTgt>
                                        </p:tgtEl>
                                        <p:attrNameLst>
                                          <p:attrName>ppt_y</p:attrName>
                                        </p:attrNameLst>
                                      </p:cBhvr>
                                      <p:tavLst>
                                        <p:tav tm="0">
                                          <p:val>
                                            <p:strVal val="1+#ppt_h/2"/>
                                          </p:val>
                                        </p:tav>
                                        <p:tav tm="100000">
                                          <p:val>
                                            <p:strVal val="#ppt_y"/>
                                          </p:val>
                                        </p:tav>
                                      </p:tavLst>
                                    </p:anim>
                                  </p:childTnLst>
                                </p:cTn>
                              </p:par>
                              <p:par>
                                <p:cTn id="127" presetID="2" presetClass="entr" presetSubtype="4" fill="hold" nodeType="withEffect">
                                  <p:stCondLst>
                                    <p:cond delay="0"/>
                                  </p:stCondLst>
                                  <p:childTnLst>
                                    <p:set>
                                      <p:cBhvr>
                                        <p:cTn id="128" dur="1" fill="hold">
                                          <p:stCondLst>
                                            <p:cond delay="0"/>
                                          </p:stCondLst>
                                        </p:cTn>
                                        <p:tgtEl>
                                          <p:spTgt spid="4100">
                                            <p:txEl>
                                              <p:pRg st="12" end="12"/>
                                            </p:txEl>
                                          </p:spTgt>
                                        </p:tgtEl>
                                        <p:attrNameLst>
                                          <p:attrName>style.visibility</p:attrName>
                                        </p:attrNameLst>
                                      </p:cBhvr>
                                      <p:to>
                                        <p:strVal val="visible"/>
                                      </p:to>
                                    </p:set>
                                    <p:anim calcmode="lin" valueType="num">
                                      <p:cBhvr additive="base">
                                        <p:cTn id="129" dur="500" fill="hold"/>
                                        <p:tgtEl>
                                          <p:spTgt spid="4100">
                                            <p:txEl>
                                              <p:pRg st="12" end="12"/>
                                            </p:txEl>
                                          </p:spTgt>
                                        </p:tgtEl>
                                        <p:attrNameLst>
                                          <p:attrName>ppt_x</p:attrName>
                                        </p:attrNameLst>
                                      </p:cBhvr>
                                      <p:tavLst>
                                        <p:tav tm="0">
                                          <p:val>
                                            <p:strVal val="#ppt_x"/>
                                          </p:val>
                                        </p:tav>
                                        <p:tav tm="100000">
                                          <p:val>
                                            <p:strVal val="#ppt_x"/>
                                          </p:val>
                                        </p:tav>
                                      </p:tavLst>
                                    </p:anim>
                                    <p:anim calcmode="lin" valueType="num">
                                      <p:cBhvr additive="base">
                                        <p:cTn id="130" dur="500" fill="hold"/>
                                        <p:tgtEl>
                                          <p:spTgt spid="4100">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131" fill="hold" nodeType="clickPar">
                      <p:stCondLst>
                        <p:cond delay="indefinite"/>
                      </p:stCondLst>
                      <p:childTnLst>
                        <p:par>
                          <p:cTn id="132" fill="hold" nodeType="withGroup">
                            <p:stCondLst>
                              <p:cond delay="0"/>
                            </p:stCondLst>
                            <p:childTnLst>
                              <p:par>
                                <p:cTn id="133" presetID="2" presetClass="entr" presetSubtype="4" fill="hold" nodeType="clickEffect">
                                  <p:stCondLst>
                                    <p:cond delay="0"/>
                                  </p:stCondLst>
                                  <p:childTnLst>
                                    <p:set>
                                      <p:cBhvr>
                                        <p:cTn id="134" dur="1" fill="hold">
                                          <p:stCondLst>
                                            <p:cond delay="0"/>
                                          </p:stCondLst>
                                        </p:cTn>
                                        <p:tgtEl>
                                          <p:spTgt spid="4101">
                                            <p:txEl>
                                              <p:pRg st="0" end="0"/>
                                            </p:txEl>
                                          </p:spTgt>
                                        </p:tgtEl>
                                        <p:attrNameLst>
                                          <p:attrName>style.visibility</p:attrName>
                                        </p:attrNameLst>
                                      </p:cBhvr>
                                      <p:to>
                                        <p:strVal val="visible"/>
                                      </p:to>
                                    </p:set>
                                    <p:anim calcmode="lin" valueType="num">
                                      <p:cBhvr additive="base">
                                        <p:cTn id="135" dur="500" fill="hold"/>
                                        <p:tgtEl>
                                          <p:spTgt spid="4101">
                                            <p:txEl>
                                              <p:pRg st="0" end="0"/>
                                            </p:txEl>
                                          </p:spTgt>
                                        </p:tgtEl>
                                        <p:attrNameLst>
                                          <p:attrName>ppt_x</p:attrName>
                                        </p:attrNameLst>
                                      </p:cBhvr>
                                      <p:tavLst>
                                        <p:tav tm="0">
                                          <p:val>
                                            <p:strVal val="#ppt_x"/>
                                          </p:val>
                                        </p:tav>
                                        <p:tav tm="100000">
                                          <p:val>
                                            <p:strVal val="#ppt_x"/>
                                          </p:val>
                                        </p:tav>
                                      </p:tavLst>
                                    </p:anim>
                                    <p:anim calcmode="lin" valueType="num">
                                      <p:cBhvr additive="base">
                                        <p:cTn id="136" dur="500" fill="hold"/>
                                        <p:tgtEl>
                                          <p:spTgt spid="410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37" fill="hold" nodeType="clickPar">
                      <p:stCondLst>
                        <p:cond delay="indefinite"/>
                      </p:stCondLst>
                      <p:childTnLst>
                        <p:par>
                          <p:cTn id="138" fill="hold" nodeType="withGroup">
                            <p:stCondLst>
                              <p:cond delay="0"/>
                            </p:stCondLst>
                            <p:childTnLst>
                              <p:par>
                                <p:cTn id="139" presetID="2" presetClass="entr" presetSubtype="4" fill="hold" nodeType="clickEffect">
                                  <p:stCondLst>
                                    <p:cond delay="0"/>
                                  </p:stCondLst>
                                  <p:childTnLst>
                                    <p:set>
                                      <p:cBhvr>
                                        <p:cTn id="140" dur="1" fill="hold">
                                          <p:stCondLst>
                                            <p:cond delay="0"/>
                                          </p:stCondLst>
                                        </p:cTn>
                                        <p:tgtEl>
                                          <p:spTgt spid="4101">
                                            <p:txEl>
                                              <p:pRg st="1" end="1"/>
                                            </p:txEl>
                                          </p:spTgt>
                                        </p:tgtEl>
                                        <p:attrNameLst>
                                          <p:attrName>style.visibility</p:attrName>
                                        </p:attrNameLst>
                                      </p:cBhvr>
                                      <p:to>
                                        <p:strVal val="visible"/>
                                      </p:to>
                                    </p:set>
                                    <p:anim calcmode="lin" valueType="num">
                                      <p:cBhvr additive="base">
                                        <p:cTn id="141" dur="500" fill="hold"/>
                                        <p:tgtEl>
                                          <p:spTgt spid="4101">
                                            <p:txEl>
                                              <p:pRg st="1" end="1"/>
                                            </p:txEl>
                                          </p:spTgt>
                                        </p:tgtEl>
                                        <p:attrNameLst>
                                          <p:attrName>ppt_x</p:attrName>
                                        </p:attrNameLst>
                                      </p:cBhvr>
                                      <p:tavLst>
                                        <p:tav tm="0">
                                          <p:val>
                                            <p:strVal val="#ppt_x"/>
                                          </p:val>
                                        </p:tav>
                                        <p:tav tm="100000">
                                          <p:val>
                                            <p:strVal val="#ppt_x"/>
                                          </p:val>
                                        </p:tav>
                                      </p:tavLst>
                                    </p:anim>
                                    <p:anim calcmode="lin" valueType="num">
                                      <p:cBhvr additive="base">
                                        <p:cTn id="142" dur="500" fill="hold"/>
                                        <p:tgtEl>
                                          <p:spTgt spid="4101">
                                            <p:txEl>
                                              <p:pRg st="1" end="1"/>
                                            </p:txEl>
                                          </p:spTgt>
                                        </p:tgtEl>
                                        <p:attrNameLst>
                                          <p:attrName>ppt_y</p:attrName>
                                        </p:attrNameLst>
                                      </p:cBhvr>
                                      <p:tavLst>
                                        <p:tav tm="0">
                                          <p:val>
                                            <p:strVal val="1+#ppt_h/2"/>
                                          </p:val>
                                        </p:tav>
                                        <p:tav tm="100000">
                                          <p:val>
                                            <p:strVal val="#ppt_y"/>
                                          </p:val>
                                        </p:tav>
                                      </p:tavLst>
                                    </p:anim>
                                  </p:childTnLst>
                                </p:cTn>
                              </p:par>
                              <p:par>
                                <p:cTn id="143" presetID="2" presetClass="entr" presetSubtype="4" fill="hold" nodeType="withEffect">
                                  <p:stCondLst>
                                    <p:cond delay="0"/>
                                  </p:stCondLst>
                                  <p:childTnLst>
                                    <p:set>
                                      <p:cBhvr>
                                        <p:cTn id="144" dur="1" fill="hold">
                                          <p:stCondLst>
                                            <p:cond delay="0"/>
                                          </p:stCondLst>
                                        </p:cTn>
                                        <p:tgtEl>
                                          <p:spTgt spid="4101">
                                            <p:txEl>
                                              <p:pRg st="2" end="2"/>
                                            </p:txEl>
                                          </p:spTgt>
                                        </p:tgtEl>
                                        <p:attrNameLst>
                                          <p:attrName>style.visibility</p:attrName>
                                        </p:attrNameLst>
                                      </p:cBhvr>
                                      <p:to>
                                        <p:strVal val="visible"/>
                                      </p:to>
                                    </p:set>
                                    <p:anim calcmode="lin" valueType="num">
                                      <p:cBhvr additive="base">
                                        <p:cTn id="145" dur="500" fill="hold"/>
                                        <p:tgtEl>
                                          <p:spTgt spid="4101">
                                            <p:txEl>
                                              <p:pRg st="2" end="2"/>
                                            </p:txEl>
                                          </p:spTgt>
                                        </p:tgtEl>
                                        <p:attrNameLst>
                                          <p:attrName>ppt_x</p:attrName>
                                        </p:attrNameLst>
                                      </p:cBhvr>
                                      <p:tavLst>
                                        <p:tav tm="0">
                                          <p:val>
                                            <p:strVal val="#ppt_x"/>
                                          </p:val>
                                        </p:tav>
                                        <p:tav tm="100000">
                                          <p:val>
                                            <p:strVal val="#ppt_x"/>
                                          </p:val>
                                        </p:tav>
                                      </p:tavLst>
                                    </p:anim>
                                    <p:anim calcmode="lin" valueType="num">
                                      <p:cBhvr additive="base">
                                        <p:cTn id="146" dur="500" fill="hold"/>
                                        <p:tgtEl>
                                          <p:spTgt spid="4101">
                                            <p:txEl>
                                              <p:pRg st="2" end="2"/>
                                            </p:txEl>
                                          </p:spTgt>
                                        </p:tgtEl>
                                        <p:attrNameLst>
                                          <p:attrName>ppt_y</p:attrName>
                                        </p:attrNameLst>
                                      </p:cBhvr>
                                      <p:tavLst>
                                        <p:tav tm="0">
                                          <p:val>
                                            <p:strVal val="1+#ppt_h/2"/>
                                          </p:val>
                                        </p:tav>
                                        <p:tav tm="100000">
                                          <p:val>
                                            <p:strVal val="#ppt_y"/>
                                          </p:val>
                                        </p:tav>
                                      </p:tavLst>
                                    </p:anim>
                                  </p:childTnLst>
                                </p:cTn>
                              </p:par>
                              <p:par>
                                <p:cTn id="147" presetID="2" presetClass="entr" presetSubtype="4" fill="hold" nodeType="withEffect">
                                  <p:stCondLst>
                                    <p:cond delay="0"/>
                                  </p:stCondLst>
                                  <p:childTnLst>
                                    <p:set>
                                      <p:cBhvr>
                                        <p:cTn id="148" dur="1" fill="hold">
                                          <p:stCondLst>
                                            <p:cond delay="0"/>
                                          </p:stCondLst>
                                        </p:cTn>
                                        <p:tgtEl>
                                          <p:spTgt spid="4101">
                                            <p:txEl>
                                              <p:pRg st="3" end="3"/>
                                            </p:txEl>
                                          </p:spTgt>
                                        </p:tgtEl>
                                        <p:attrNameLst>
                                          <p:attrName>style.visibility</p:attrName>
                                        </p:attrNameLst>
                                      </p:cBhvr>
                                      <p:to>
                                        <p:strVal val="visible"/>
                                      </p:to>
                                    </p:set>
                                    <p:anim calcmode="lin" valueType="num">
                                      <p:cBhvr additive="base">
                                        <p:cTn id="149" dur="500" fill="hold"/>
                                        <p:tgtEl>
                                          <p:spTgt spid="4101">
                                            <p:txEl>
                                              <p:pRg st="3" end="3"/>
                                            </p:txEl>
                                          </p:spTgt>
                                        </p:tgtEl>
                                        <p:attrNameLst>
                                          <p:attrName>ppt_x</p:attrName>
                                        </p:attrNameLst>
                                      </p:cBhvr>
                                      <p:tavLst>
                                        <p:tav tm="0">
                                          <p:val>
                                            <p:strVal val="#ppt_x"/>
                                          </p:val>
                                        </p:tav>
                                        <p:tav tm="100000">
                                          <p:val>
                                            <p:strVal val="#ppt_x"/>
                                          </p:val>
                                        </p:tav>
                                      </p:tavLst>
                                    </p:anim>
                                    <p:anim calcmode="lin" valueType="num">
                                      <p:cBhvr additive="base">
                                        <p:cTn id="150" dur="500" fill="hold"/>
                                        <p:tgtEl>
                                          <p:spTgt spid="4101">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1" fill="hold" nodeType="clickPar">
                      <p:stCondLst>
                        <p:cond delay="indefinite"/>
                      </p:stCondLst>
                      <p:childTnLst>
                        <p:par>
                          <p:cTn id="152" fill="hold" nodeType="withGroup">
                            <p:stCondLst>
                              <p:cond delay="0"/>
                            </p:stCondLst>
                            <p:childTnLst>
                              <p:par>
                                <p:cTn id="153" presetID="2" presetClass="entr" presetSubtype="4" fill="hold" nodeType="clickEffect">
                                  <p:stCondLst>
                                    <p:cond delay="0"/>
                                  </p:stCondLst>
                                  <p:childTnLst>
                                    <p:set>
                                      <p:cBhvr>
                                        <p:cTn id="154" dur="1" fill="hold">
                                          <p:stCondLst>
                                            <p:cond delay="0"/>
                                          </p:stCondLst>
                                        </p:cTn>
                                        <p:tgtEl>
                                          <p:spTgt spid="4101">
                                            <p:txEl>
                                              <p:pRg st="4" end="4"/>
                                            </p:txEl>
                                          </p:spTgt>
                                        </p:tgtEl>
                                        <p:attrNameLst>
                                          <p:attrName>style.visibility</p:attrName>
                                        </p:attrNameLst>
                                      </p:cBhvr>
                                      <p:to>
                                        <p:strVal val="visible"/>
                                      </p:to>
                                    </p:set>
                                    <p:anim calcmode="lin" valueType="num">
                                      <p:cBhvr additive="base">
                                        <p:cTn id="155" dur="500" fill="hold"/>
                                        <p:tgtEl>
                                          <p:spTgt spid="4101">
                                            <p:txEl>
                                              <p:pRg st="4" end="4"/>
                                            </p:txEl>
                                          </p:spTgt>
                                        </p:tgtEl>
                                        <p:attrNameLst>
                                          <p:attrName>ppt_x</p:attrName>
                                        </p:attrNameLst>
                                      </p:cBhvr>
                                      <p:tavLst>
                                        <p:tav tm="0">
                                          <p:val>
                                            <p:strVal val="#ppt_x"/>
                                          </p:val>
                                        </p:tav>
                                        <p:tav tm="100000">
                                          <p:val>
                                            <p:strVal val="#ppt_x"/>
                                          </p:val>
                                        </p:tav>
                                      </p:tavLst>
                                    </p:anim>
                                    <p:anim calcmode="lin" valueType="num">
                                      <p:cBhvr additive="base">
                                        <p:cTn id="156" dur="500" fill="hold"/>
                                        <p:tgtEl>
                                          <p:spTgt spid="4101">
                                            <p:txEl>
                                              <p:pRg st="4" end="4"/>
                                            </p:txEl>
                                          </p:spTgt>
                                        </p:tgtEl>
                                        <p:attrNameLst>
                                          <p:attrName>ppt_y</p:attrName>
                                        </p:attrNameLst>
                                      </p:cBhvr>
                                      <p:tavLst>
                                        <p:tav tm="0">
                                          <p:val>
                                            <p:strVal val="1+#ppt_h/2"/>
                                          </p:val>
                                        </p:tav>
                                        <p:tav tm="100000">
                                          <p:val>
                                            <p:strVal val="#ppt_y"/>
                                          </p:val>
                                        </p:tav>
                                      </p:tavLst>
                                    </p:anim>
                                  </p:childTnLst>
                                </p:cTn>
                              </p:par>
                              <p:par>
                                <p:cTn id="157" presetID="2" presetClass="entr" presetSubtype="4" fill="hold" nodeType="withEffect">
                                  <p:stCondLst>
                                    <p:cond delay="0"/>
                                  </p:stCondLst>
                                  <p:childTnLst>
                                    <p:set>
                                      <p:cBhvr>
                                        <p:cTn id="158" dur="1" fill="hold">
                                          <p:stCondLst>
                                            <p:cond delay="0"/>
                                          </p:stCondLst>
                                        </p:cTn>
                                        <p:tgtEl>
                                          <p:spTgt spid="4101">
                                            <p:txEl>
                                              <p:pRg st="5" end="5"/>
                                            </p:txEl>
                                          </p:spTgt>
                                        </p:tgtEl>
                                        <p:attrNameLst>
                                          <p:attrName>style.visibility</p:attrName>
                                        </p:attrNameLst>
                                      </p:cBhvr>
                                      <p:to>
                                        <p:strVal val="visible"/>
                                      </p:to>
                                    </p:set>
                                    <p:anim calcmode="lin" valueType="num">
                                      <p:cBhvr additive="base">
                                        <p:cTn id="159" dur="500" fill="hold"/>
                                        <p:tgtEl>
                                          <p:spTgt spid="4101">
                                            <p:txEl>
                                              <p:pRg st="5" end="5"/>
                                            </p:txEl>
                                          </p:spTgt>
                                        </p:tgtEl>
                                        <p:attrNameLst>
                                          <p:attrName>ppt_x</p:attrName>
                                        </p:attrNameLst>
                                      </p:cBhvr>
                                      <p:tavLst>
                                        <p:tav tm="0">
                                          <p:val>
                                            <p:strVal val="#ppt_x"/>
                                          </p:val>
                                        </p:tav>
                                        <p:tav tm="100000">
                                          <p:val>
                                            <p:strVal val="#ppt_x"/>
                                          </p:val>
                                        </p:tav>
                                      </p:tavLst>
                                    </p:anim>
                                    <p:anim calcmode="lin" valueType="num">
                                      <p:cBhvr additive="base">
                                        <p:cTn id="160" dur="500" fill="hold"/>
                                        <p:tgtEl>
                                          <p:spTgt spid="4101">
                                            <p:txEl>
                                              <p:pRg st="5" end="5"/>
                                            </p:txEl>
                                          </p:spTgt>
                                        </p:tgtEl>
                                        <p:attrNameLst>
                                          <p:attrName>ppt_y</p:attrName>
                                        </p:attrNameLst>
                                      </p:cBhvr>
                                      <p:tavLst>
                                        <p:tav tm="0">
                                          <p:val>
                                            <p:strVal val="1+#ppt_h/2"/>
                                          </p:val>
                                        </p:tav>
                                        <p:tav tm="100000">
                                          <p:val>
                                            <p:strVal val="#ppt_y"/>
                                          </p:val>
                                        </p:tav>
                                      </p:tavLst>
                                    </p:anim>
                                  </p:childTnLst>
                                </p:cTn>
                              </p:par>
                              <p:par>
                                <p:cTn id="161" presetID="2" presetClass="entr" presetSubtype="4" fill="hold" nodeType="withEffect">
                                  <p:stCondLst>
                                    <p:cond delay="0"/>
                                  </p:stCondLst>
                                  <p:childTnLst>
                                    <p:set>
                                      <p:cBhvr>
                                        <p:cTn id="162" dur="1" fill="hold">
                                          <p:stCondLst>
                                            <p:cond delay="0"/>
                                          </p:stCondLst>
                                        </p:cTn>
                                        <p:tgtEl>
                                          <p:spTgt spid="4101">
                                            <p:txEl>
                                              <p:pRg st="6" end="6"/>
                                            </p:txEl>
                                          </p:spTgt>
                                        </p:tgtEl>
                                        <p:attrNameLst>
                                          <p:attrName>style.visibility</p:attrName>
                                        </p:attrNameLst>
                                      </p:cBhvr>
                                      <p:to>
                                        <p:strVal val="visible"/>
                                      </p:to>
                                    </p:set>
                                    <p:anim calcmode="lin" valueType="num">
                                      <p:cBhvr additive="base">
                                        <p:cTn id="163" dur="500" fill="hold"/>
                                        <p:tgtEl>
                                          <p:spTgt spid="4101">
                                            <p:txEl>
                                              <p:pRg st="6" end="6"/>
                                            </p:txEl>
                                          </p:spTgt>
                                        </p:tgtEl>
                                        <p:attrNameLst>
                                          <p:attrName>ppt_x</p:attrName>
                                        </p:attrNameLst>
                                      </p:cBhvr>
                                      <p:tavLst>
                                        <p:tav tm="0">
                                          <p:val>
                                            <p:strVal val="#ppt_x"/>
                                          </p:val>
                                        </p:tav>
                                        <p:tav tm="100000">
                                          <p:val>
                                            <p:strVal val="#ppt_x"/>
                                          </p:val>
                                        </p:tav>
                                      </p:tavLst>
                                    </p:anim>
                                    <p:anim calcmode="lin" valueType="num">
                                      <p:cBhvr additive="base">
                                        <p:cTn id="164" dur="500" fill="hold"/>
                                        <p:tgtEl>
                                          <p:spTgt spid="4101">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165" fill="hold" nodeType="clickPar">
                      <p:stCondLst>
                        <p:cond delay="indefinite"/>
                      </p:stCondLst>
                      <p:childTnLst>
                        <p:par>
                          <p:cTn id="166" fill="hold" nodeType="withGroup">
                            <p:stCondLst>
                              <p:cond delay="0"/>
                            </p:stCondLst>
                            <p:childTnLst>
                              <p:par>
                                <p:cTn id="167" presetID="2" presetClass="entr" presetSubtype="4" fill="hold" nodeType="clickEffect">
                                  <p:stCondLst>
                                    <p:cond delay="0"/>
                                  </p:stCondLst>
                                  <p:childTnLst>
                                    <p:set>
                                      <p:cBhvr>
                                        <p:cTn id="168" dur="1" fill="hold">
                                          <p:stCondLst>
                                            <p:cond delay="0"/>
                                          </p:stCondLst>
                                        </p:cTn>
                                        <p:tgtEl>
                                          <p:spTgt spid="4101">
                                            <p:txEl>
                                              <p:pRg st="7" end="7"/>
                                            </p:txEl>
                                          </p:spTgt>
                                        </p:tgtEl>
                                        <p:attrNameLst>
                                          <p:attrName>style.visibility</p:attrName>
                                        </p:attrNameLst>
                                      </p:cBhvr>
                                      <p:to>
                                        <p:strVal val="visible"/>
                                      </p:to>
                                    </p:set>
                                    <p:anim calcmode="lin" valueType="num">
                                      <p:cBhvr additive="base">
                                        <p:cTn id="169" dur="500" fill="hold"/>
                                        <p:tgtEl>
                                          <p:spTgt spid="4101">
                                            <p:txEl>
                                              <p:pRg st="7" end="7"/>
                                            </p:txEl>
                                          </p:spTgt>
                                        </p:tgtEl>
                                        <p:attrNameLst>
                                          <p:attrName>ppt_x</p:attrName>
                                        </p:attrNameLst>
                                      </p:cBhvr>
                                      <p:tavLst>
                                        <p:tav tm="0">
                                          <p:val>
                                            <p:strVal val="#ppt_x"/>
                                          </p:val>
                                        </p:tav>
                                        <p:tav tm="100000">
                                          <p:val>
                                            <p:strVal val="#ppt_x"/>
                                          </p:val>
                                        </p:tav>
                                      </p:tavLst>
                                    </p:anim>
                                    <p:anim calcmode="lin" valueType="num">
                                      <p:cBhvr additive="base">
                                        <p:cTn id="170" dur="500" fill="hold"/>
                                        <p:tgtEl>
                                          <p:spTgt spid="4101">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171" fill="hold" nodeType="clickPar">
                      <p:stCondLst>
                        <p:cond delay="indefinite"/>
                      </p:stCondLst>
                      <p:childTnLst>
                        <p:par>
                          <p:cTn id="172" fill="hold" nodeType="withGroup">
                            <p:stCondLst>
                              <p:cond delay="0"/>
                            </p:stCondLst>
                            <p:childTnLst>
                              <p:par>
                                <p:cTn id="173" presetID="2" presetClass="entr" presetSubtype="4" fill="hold" nodeType="clickEffect">
                                  <p:stCondLst>
                                    <p:cond delay="0"/>
                                  </p:stCondLst>
                                  <p:childTnLst>
                                    <p:set>
                                      <p:cBhvr>
                                        <p:cTn id="174" dur="1" fill="hold">
                                          <p:stCondLst>
                                            <p:cond delay="0"/>
                                          </p:stCondLst>
                                        </p:cTn>
                                        <p:tgtEl>
                                          <p:spTgt spid="4101">
                                            <p:txEl>
                                              <p:pRg st="8" end="8"/>
                                            </p:txEl>
                                          </p:spTgt>
                                        </p:tgtEl>
                                        <p:attrNameLst>
                                          <p:attrName>style.visibility</p:attrName>
                                        </p:attrNameLst>
                                      </p:cBhvr>
                                      <p:to>
                                        <p:strVal val="visible"/>
                                      </p:to>
                                    </p:set>
                                    <p:anim calcmode="lin" valueType="num">
                                      <p:cBhvr additive="base">
                                        <p:cTn id="175" dur="500" fill="hold"/>
                                        <p:tgtEl>
                                          <p:spTgt spid="4101">
                                            <p:txEl>
                                              <p:pRg st="8" end="8"/>
                                            </p:txEl>
                                          </p:spTgt>
                                        </p:tgtEl>
                                        <p:attrNameLst>
                                          <p:attrName>ppt_x</p:attrName>
                                        </p:attrNameLst>
                                      </p:cBhvr>
                                      <p:tavLst>
                                        <p:tav tm="0">
                                          <p:val>
                                            <p:strVal val="#ppt_x"/>
                                          </p:val>
                                        </p:tav>
                                        <p:tav tm="100000">
                                          <p:val>
                                            <p:strVal val="#ppt_x"/>
                                          </p:val>
                                        </p:tav>
                                      </p:tavLst>
                                    </p:anim>
                                    <p:anim calcmode="lin" valueType="num">
                                      <p:cBhvr additive="base">
                                        <p:cTn id="176" dur="500" fill="hold"/>
                                        <p:tgtEl>
                                          <p:spTgt spid="4101">
                                            <p:txEl>
                                              <p:pRg st="8" end="8"/>
                                            </p:txEl>
                                          </p:spTgt>
                                        </p:tgtEl>
                                        <p:attrNameLst>
                                          <p:attrName>ppt_y</p:attrName>
                                        </p:attrNameLst>
                                      </p:cBhvr>
                                      <p:tavLst>
                                        <p:tav tm="0">
                                          <p:val>
                                            <p:strVal val="1+#ppt_h/2"/>
                                          </p:val>
                                        </p:tav>
                                        <p:tav tm="100000">
                                          <p:val>
                                            <p:strVal val="#ppt_y"/>
                                          </p:val>
                                        </p:tav>
                                      </p:tavLst>
                                    </p:anim>
                                  </p:childTnLst>
                                </p:cTn>
                              </p:par>
                              <p:par>
                                <p:cTn id="177" presetID="2" presetClass="entr" presetSubtype="4" fill="hold" nodeType="withEffect">
                                  <p:stCondLst>
                                    <p:cond delay="0"/>
                                  </p:stCondLst>
                                  <p:childTnLst>
                                    <p:set>
                                      <p:cBhvr>
                                        <p:cTn id="178" dur="1" fill="hold">
                                          <p:stCondLst>
                                            <p:cond delay="0"/>
                                          </p:stCondLst>
                                        </p:cTn>
                                        <p:tgtEl>
                                          <p:spTgt spid="4101">
                                            <p:txEl>
                                              <p:pRg st="9" end="9"/>
                                            </p:txEl>
                                          </p:spTgt>
                                        </p:tgtEl>
                                        <p:attrNameLst>
                                          <p:attrName>style.visibility</p:attrName>
                                        </p:attrNameLst>
                                      </p:cBhvr>
                                      <p:to>
                                        <p:strVal val="visible"/>
                                      </p:to>
                                    </p:set>
                                    <p:anim calcmode="lin" valueType="num">
                                      <p:cBhvr additive="base">
                                        <p:cTn id="179" dur="500" fill="hold"/>
                                        <p:tgtEl>
                                          <p:spTgt spid="4101">
                                            <p:txEl>
                                              <p:pRg st="9" end="9"/>
                                            </p:txEl>
                                          </p:spTgt>
                                        </p:tgtEl>
                                        <p:attrNameLst>
                                          <p:attrName>ppt_x</p:attrName>
                                        </p:attrNameLst>
                                      </p:cBhvr>
                                      <p:tavLst>
                                        <p:tav tm="0">
                                          <p:val>
                                            <p:strVal val="#ppt_x"/>
                                          </p:val>
                                        </p:tav>
                                        <p:tav tm="100000">
                                          <p:val>
                                            <p:strVal val="#ppt_x"/>
                                          </p:val>
                                        </p:tav>
                                      </p:tavLst>
                                    </p:anim>
                                    <p:anim calcmode="lin" valueType="num">
                                      <p:cBhvr additive="base">
                                        <p:cTn id="180" dur="500" fill="hold"/>
                                        <p:tgtEl>
                                          <p:spTgt spid="4101">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5F3699D5-2D93-4BF8-B3AF-F6F6A43426A7}"/>
              </a:ext>
            </a:extLst>
          </p:cNvPr>
          <p:cNvPicPr>
            <a:picLocks noChangeAspect="1"/>
          </p:cNvPicPr>
          <p:nvPr/>
        </p:nvPicPr>
        <p:blipFill>
          <a:blip r:embed="rId2"/>
          <a:stretch>
            <a:fillRect/>
          </a:stretch>
        </p:blipFill>
        <p:spPr>
          <a:xfrm>
            <a:off x="-62051" y="609600"/>
            <a:ext cx="11827896" cy="5415280"/>
          </a:xfrm>
          <a:prstGeom prst="rect">
            <a:avLst/>
          </a:prstGeom>
        </p:spPr>
      </p:pic>
      <p:pic>
        <p:nvPicPr>
          <p:cNvPr id="4" name="Kuva 3">
            <a:extLst>
              <a:ext uri="{FF2B5EF4-FFF2-40B4-BE49-F238E27FC236}">
                <a16:creationId xmlns:a16="http://schemas.microsoft.com/office/drawing/2014/main" id="{1139CF84-8FAB-4F1F-960A-F8D958C97F90}"/>
              </a:ext>
            </a:extLst>
          </p:cNvPr>
          <p:cNvPicPr>
            <a:picLocks noChangeAspect="1"/>
          </p:cNvPicPr>
          <p:nvPr/>
        </p:nvPicPr>
        <p:blipFill>
          <a:blip r:embed="rId3"/>
          <a:stretch>
            <a:fillRect/>
          </a:stretch>
        </p:blipFill>
        <p:spPr>
          <a:xfrm>
            <a:off x="10008881" y="6222551"/>
            <a:ext cx="2000239" cy="514348"/>
          </a:xfrm>
          <a:prstGeom prst="rect">
            <a:avLst/>
          </a:prstGeom>
        </p:spPr>
      </p:pic>
      <p:pic>
        <p:nvPicPr>
          <p:cNvPr id="5" name="Kuva 4">
            <a:extLst>
              <a:ext uri="{FF2B5EF4-FFF2-40B4-BE49-F238E27FC236}">
                <a16:creationId xmlns:a16="http://schemas.microsoft.com/office/drawing/2014/main" id="{B2A7DCF4-FFB5-41F8-8A16-CD637FE50272}"/>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20000"/>
                    </a14:imgEffect>
                  </a14:imgLayer>
                </a14:imgProps>
              </a:ext>
            </a:extLst>
          </a:blip>
          <a:stretch>
            <a:fillRect/>
          </a:stretch>
        </p:blipFill>
        <p:spPr>
          <a:xfrm>
            <a:off x="9732458" y="194694"/>
            <a:ext cx="2276662" cy="632142"/>
          </a:xfrm>
          <a:prstGeom prst="rect">
            <a:avLst/>
          </a:prstGeom>
        </p:spPr>
      </p:pic>
    </p:spTree>
    <p:extLst>
      <p:ext uri="{BB962C8B-B14F-4D97-AF65-F5344CB8AC3E}">
        <p14:creationId xmlns:p14="http://schemas.microsoft.com/office/powerpoint/2010/main" val="38899805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B8F813B2-89CD-43EA-A377-C69FC9104D68}"/>
              </a:ext>
            </a:extLst>
          </p:cNvPr>
          <p:cNvPicPr>
            <a:picLocks noChangeAspect="1"/>
          </p:cNvPicPr>
          <p:nvPr/>
        </p:nvPicPr>
        <p:blipFill>
          <a:blip r:embed="rId2"/>
          <a:stretch>
            <a:fillRect/>
          </a:stretch>
        </p:blipFill>
        <p:spPr>
          <a:xfrm>
            <a:off x="2461851" y="648118"/>
            <a:ext cx="6712629" cy="5764964"/>
          </a:xfrm>
          <a:prstGeom prst="rect">
            <a:avLst/>
          </a:prstGeom>
          <a:effectLst>
            <a:glow rad="127000">
              <a:schemeClr val="bg1"/>
            </a:glow>
          </a:effectLst>
        </p:spPr>
      </p:pic>
      <p:pic>
        <p:nvPicPr>
          <p:cNvPr id="5" name="Kuva 4">
            <a:extLst>
              <a:ext uri="{FF2B5EF4-FFF2-40B4-BE49-F238E27FC236}">
                <a16:creationId xmlns:a16="http://schemas.microsoft.com/office/drawing/2014/main" id="{95A6E74E-1C9C-45B5-8A4B-52ECAAF990AE}"/>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9621979" y="121101"/>
            <a:ext cx="2276662" cy="632142"/>
          </a:xfrm>
          <a:prstGeom prst="rect">
            <a:avLst/>
          </a:prstGeom>
        </p:spPr>
      </p:pic>
      <p:pic>
        <p:nvPicPr>
          <p:cNvPr id="6" name="Kuva 5">
            <a:extLst>
              <a:ext uri="{FF2B5EF4-FFF2-40B4-BE49-F238E27FC236}">
                <a16:creationId xmlns:a16="http://schemas.microsoft.com/office/drawing/2014/main" id="{E7CD77FD-EEAC-4B8D-B997-6DEDF8B71114}"/>
              </a:ext>
            </a:extLst>
          </p:cNvPr>
          <p:cNvPicPr>
            <a:picLocks noChangeAspect="1"/>
          </p:cNvPicPr>
          <p:nvPr/>
        </p:nvPicPr>
        <p:blipFill>
          <a:blip r:embed="rId5"/>
          <a:stretch>
            <a:fillRect/>
          </a:stretch>
        </p:blipFill>
        <p:spPr>
          <a:xfrm>
            <a:off x="10008881" y="6222551"/>
            <a:ext cx="2000239" cy="514348"/>
          </a:xfrm>
          <a:prstGeom prst="rect">
            <a:avLst/>
          </a:prstGeom>
        </p:spPr>
      </p:pic>
    </p:spTree>
    <p:extLst>
      <p:ext uri="{BB962C8B-B14F-4D97-AF65-F5344CB8AC3E}">
        <p14:creationId xmlns:p14="http://schemas.microsoft.com/office/powerpoint/2010/main" val="9141910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Otsikko 1"/>
          <p:cNvSpPr>
            <a:spLocks noGrp="1"/>
          </p:cNvSpPr>
          <p:nvPr>
            <p:ph type="title"/>
          </p:nvPr>
        </p:nvSpPr>
        <p:spPr>
          <a:xfrm>
            <a:off x="2063750" y="188913"/>
            <a:ext cx="8229600" cy="1511300"/>
          </a:xfrm>
        </p:spPr>
        <p:txBody>
          <a:bodyPr/>
          <a:lstStyle/>
          <a:p>
            <a:pPr eaLnBrk="1" hangingPunct="1"/>
            <a:r>
              <a:rPr lang="fi-FI" altLang="fi-FI" smtClean="0"/>
              <a:t>Krooninen stressi voi johtaa opiskelu- tai työuupumukseen</a:t>
            </a:r>
          </a:p>
        </p:txBody>
      </p:sp>
      <p:sp>
        <p:nvSpPr>
          <p:cNvPr id="5123" name="Sisällön paikkamerkki 2"/>
          <p:cNvSpPr>
            <a:spLocks noGrp="1"/>
          </p:cNvSpPr>
          <p:nvPr>
            <p:ph idx="1"/>
          </p:nvPr>
        </p:nvSpPr>
        <p:spPr>
          <a:xfrm>
            <a:off x="1981200" y="2492375"/>
            <a:ext cx="8229600" cy="3633788"/>
          </a:xfrm>
        </p:spPr>
        <p:txBody>
          <a:bodyPr/>
          <a:lstStyle/>
          <a:p>
            <a:pPr eaLnBrk="1" hangingPunct="1"/>
            <a:r>
              <a:rPr lang="fi-FI" altLang="fi-FI" sz="4000"/>
              <a:t>Täydellinen voimattomuus</a:t>
            </a:r>
          </a:p>
          <a:p>
            <a:pPr eaLnBrk="1" hangingPunct="1"/>
            <a:r>
              <a:rPr lang="fi-FI" altLang="fi-FI" sz="4000"/>
              <a:t>Motivaation katoaminen</a:t>
            </a:r>
          </a:p>
          <a:p>
            <a:pPr eaLnBrk="1" hangingPunct="1"/>
            <a:r>
              <a:rPr lang="fi-FI" altLang="fi-FI" sz="4000"/>
              <a:t>Omien kykyjen epäily ja ammatillisen itsetunnon romahtaminen</a:t>
            </a:r>
          </a:p>
        </p:txBody>
      </p:sp>
      <p:pic>
        <p:nvPicPr>
          <p:cNvPr id="14340" name="Picture 2" descr="http://terveysnetti.turkuamk.fi/Tyoikaisten/Tyouupumus/Kuvat/koululainen.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6226" y="1325564"/>
            <a:ext cx="2563813" cy="275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6395402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box(in)">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box(in)">
                                      <p:cBhvr>
                                        <p:cTn id="12" dur="500"/>
                                        <p:tgtEl>
                                          <p:spTgt spid="51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box(in)">
                                      <p:cBhvr>
                                        <p:cTn id="17" dur="500"/>
                                        <p:tgtEl>
                                          <p:spTgt spid="512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51A1E3D8-5893-41D6-928D-65E2D7B6E73A}"/>
              </a:ext>
            </a:extLst>
          </p:cNvPr>
          <p:cNvPicPr>
            <a:picLocks noChangeAspect="1"/>
          </p:cNvPicPr>
          <p:nvPr/>
        </p:nvPicPr>
        <p:blipFill>
          <a:blip r:embed="rId2"/>
          <a:stretch>
            <a:fillRect/>
          </a:stretch>
        </p:blipFill>
        <p:spPr>
          <a:xfrm>
            <a:off x="0" y="315252"/>
            <a:ext cx="12192000" cy="6858000"/>
          </a:xfrm>
          <a:prstGeom prst="rect">
            <a:avLst/>
          </a:prstGeom>
        </p:spPr>
      </p:pic>
      <p:pic>
        <p:nvPicPr>
          <p:cNvPr id="4" name="Kuva 3">
            <a:extLst>
              <a:ext uri="{FF2B5EF4-FFF2-40B4-BE49-F238E27FC236}">
                <a16:creationId xmlns:a16="http://schemas.microsoft.com/office/drawing/2014/main" id="{169F69EB-2C62-43AC-873C-9F242AC32EAA}"/>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contrast="-20000"/>
                    </a14:imgEffect>
                  </a14:imgLayer>
                </a14:imgProps>
              </a:ext>
            </a:extLst>
          </a:blip>
          <a:stretch>
            <a:fillRect/>
          </a:stretch>
        </p:blipFill>
        <p:spPr>
          <a:xfrm>
            <a:off x="9737195" y="-819"/>
            <a:ext cx="2276662" cy="632142"/>
          </a:xfrm>
          <a:prstGeom prst="rect">
            <a:avLst/>
          </a:prstGeom>
        </p:spPr>
      </p:pic>
      <p:pic>
        <p:nvPicPr>
          <p:cNvPr id="5" name="Kuva 4">
            <a:extLst>
              <a:ext uri="{FF2B5EF4-FFF2-40B4-BE49-F238E27FC236}">
                <a16:creationId xmlns:a16="http://schemas.microsoft.com/office/drawing/2014/main" id="{9DB943E7-A5EA-4FDE-9D5E-836B4E3ACE5C}"/>
              </a:ext>
            </a:extLst>
          </p:cNvPr>
          <p:cNvPicPr>
            <a:picLocks noChangeAspect="1"/>
          </p:cNvPicPr>
          <p:nvPr/>
        </p:nvPicPr>
        <p:blipFill>
          <a:blip r:embed="rId5"/>
          <a:stretch>
            <a:fillRect/>
          </a:stretch>
        </p:blipFill>
        <p:spPr>
          <a:xfrm>
            <a:off x="10013618" y="6187965"/>
            <a:ext cx="2000239" cy="514348"/>
          </a:xfrm>
          <a:prstGeom prst="rect">
            <a:avLst/>
          </a:prstGeom>
        </p:spPr>
      </p:pic>
      <p:sp>
        <p:nvSpPr>
          <p:cNvPr id="2" name="Tekstiruutu 1"/>
          <p:cNvSpPr txBox="1"/>
          <p:nvPr/>
        </p:nvSpPr>
        <p:spPr>
          <a:xfrm>
            <a:off x="4752623" y="5103674"/>
            <a:ext cx="3860799" cy="2031325"/>
          </a:xfrm>
          <a:prstGeom prst="rect">
            <a:avLst/>
          </a:prstGeom>
          <a:noFill/>
        </p:spPr>
        <p:txBody>
          <a:bodyPr wrap="square" rtlCol="0">
            <a:spAutoFit/>
          </a:bodyPr>
          <a:lstStyle/>
          <a:p>
            <a:pPr>
              <a:defRPr/>
            </a:pPr>
            <a:r>
              <a:rPr lang="fi-FI" sz="1400" dirty="0"/>
              <a:t>Aseta realistiset tavoitteet, sopiva työmäärä</a:t>
            </a:r>
          </a:p>
          <a:p>
            <a:pPr>
              <a:defRPr/>
            </a:pPr>
            <a:r>
              <a:rPr lang="fi-FI" sz="1400" dirty="0"/>
              <a:t>Aseta </a:t>
            </a:r>
            <a:r>
              <a:rPr lang="fi-FI" sz="1400" dirty="0" smtClean="0"/>
              <a:t>välitavoitteita        Tee </a:t>
            </a:r>
            <a:r>
              <a:rPr lang="fi-FI" sz="1400" dirty="0"/>
              <a:t>lukusuunnitelma</a:t>
            </a:r>
          </a:p>
          <a:p>
            <a:pPr>
              <a:defRPr/>
            </a:pPr>
            <a:r>
              <a:rPr lang="fi-FI" sz="1400" dirty="0" smtClean="0"/>
              <a:t>                   Rytmitä </a:t>
            </a:r>
            <a:r>
              <a:rPr lang="fi-FI" sz="1400" dirty="0"/>
              <a:t>opiskelua</a:t>
            </a:r>
          </a:p>
          <a:p>
            <a:pPr>
              <a:defRPr/>
            </a:pPr>
            <a:r>
              <a:rPr lang="fi-FI" sz="1400" dirty="0" smtClean="0"/>
              <a:t>Keskity onnistumisiin ja omiin vahvuuksiin</a:t>
            </a:r>
            <a:endParaRPr lang="fi-FI" sz="1400" dirty="0"/>
          </a:p>
          <a:p>
            <a:pPr>
              <a:defRPr/>
            </a:pPr>
            <a:r>
              <a:rPr lang="fi-FI" sz="1400" dirty="0" smtClean="0"/>
              <a:t>                      Pidä </a:t>
            </a:r>
            <a:r>
              <a:rPr lang="fi-FI" sz="1400" dirty="0"/>
              <a:t>yllä ihmissuhteita</a:t>
            </a:r>
          </a:p>
          <a:p>
            <a:pPr>
              <a:defRPr/>
            </a:pPr>
            <a:r>
              <a:rPr lang="fi-FI" sz="1400" dirty="0"/>
              <a:t>Lepää ja nuku riittävästi</a:t>
            </a:r>
          </a:p>
          <a:p>
            <a:pPr>
              <a:defRPr/>
            </a:pPr>
            <a:r>
              <a:rPr lang="fi-FI" sz="1400" dirty="0" smtClean="0"/>
              <a:t>                                Syö </a:t>
            </a:r>
            <a:r>
              <a:rPr lang="fi-FI" sz="1400" dirty="0"/>
              <a:t>monipuolisesti</a:t>
            </a:r>
          </a:p>
          <a:p>
            <a:pPr>
              <a:defRPr/>
            </a:pPr>
            <a:r>
              <a:rPr lang="fi-FI" sz="1400" dirty="0" smtClean="0"/>
              <a:t>     Ulkoile </a:t>
            </a:r>
            <a:r>
              <a:rPr lang="fi-FI" sz="1400" dirty="0"/>
              <a:t>ja </a:t>
            </a:r>
            <a:r>
              <a:rPr lang="fi-FI" sz="1400" dirty="0" smtClean="0"/>
              <a:t>liiku             Harrasta</a:t>
            </a:r>
            <a:endParaRPr lang="fi-FI" sz="1400" dirty="0"/>
          </a:p>
          <a:p>
            <a:pPr>
              <a:defRPr/>
            </a:pPr>
            <a:r>
              <a:rPr lang="fi-FI" sz="1400" dirty="0" smtClean="0"/>
              <a:t>     Rentoudu</a:t>
            </a:r>
            <a:r>
              <a:rPr lang="fi-FI" sz="1400" dirty="0"/>
              <a:t>… tee jotain ihan muuta!</a:t>
            </a:r>
          </a:p>
        </p:txBody>
      </p:sp>
      <p:pic>
        <p:nvPicPr>
          <p:cNvPr id="6" name="Picture 2" descr="http://www.ttl.fi/duunitalkoot/images/hahmot/sporttaaja.gif"/>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89506" y="5550674"/>
            <a:ext cx="824013" cy="1584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779571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te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BFA0A3B0D7763A428C603A9965B631F3" ma:contentTypeVersion="6" ma:contentTypeDescription="Luo uusi asiakirja." ma:contentTypeScope="" ma:versionID="4a8bbc26c5cc5824105f433547159ee9">
  <xsd:schema xmlns:xsd="http://www.w3.org/2001/XMLSchema" xmlns:xs="http://www.w3.org/2001/XMLSchema" xmlns:p="http://schemas.microsoft.com/office/2006/metadata/properties" xmlns:ns2="48e8df33-a090-4ce7-a58b-5234ff1e67e3" targetNamespace="http://schemas.microsoft.com/office/2006/metadata/properties" ma:root="true" ma:fieldsID="b7d92d9d93991043241f38e60141b2fa" ns2:_="">
    <xsd:import namespace="48e8df33-a090-4ce7-a58b-5234ff1e67e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e8df33-a090-4ce7-a58b-5234ff1e67e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DCF4E10A-C6E9-436D-8C8D-8910920D90A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e8df33-a090-4ce7-a58b-5234ff1e67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1C069B-7C14-43C6-AA43-E25533C531FF}">
  <ds:schemaRefs>
    <ds:schemaRef ds:uri="http://schemas.microsoft.com/sharepoint/v3/contenttype/forms"/>
  </ds:schemaRefs>
</ds:datastoreItem>
</file>

<file path=customXml/itemProps3.xml><?xml version="1.0" encoding="utf-8"?>
<ds:datastoreItem xmlns:ds="http://schemas.openxmlformats.org/officeDocument/2006/customXml" ds:itemID="{5A56E1A2-5179-465B-9D10-243100CFAADC}">
  <ds:schemaRefs>
    <ds:schemaRef ds:uri="http://purl.org/dc/elements/1.1/"/>
    <ds:schemaRef ds:uri="http://schemas.microsoft.com/office/2006/documentManagement/types"/>
    <ds:schemaRef ds:uri="48e8df33-a090-4ce7-a58b-5234ff1e67e3"/>
    <ds:schemaRef ds:uri="http://purl.org/dc/terms/"/>
    <ds:schemaRef ds:uri="http://schemas.openxmlformats.org/package/2006/metadata/core-properties"/>
    <ds:schemaRef ds:uri="http://purl.org/dc/dcmitype/"/>
    <ds:schemaRef ds:uri="http://schemas.microsoft.com/office/infopath/2007/PartnerControl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135</TotalTime>
  <Words>522</Words>
  <Application>Microsoft Office PowerPoint</Application>
  <PresentationFormat>Laajakuva</PresentationFormat>
  <Paragraphs>98</Paragraphs>
  <Slides>19</Slides>
  <Notes>0</Notes>
  <HiddenSlides>0</HiddenSlides>
  <MMClips>0</MMClips>
  <ScaleCrop>false</ScaleCrop>
  <HeadingPairs>
    <vt:vector size="6" baseType="variant">
      <vt:variant>
        <vt:lpstr>Käytetyt fontit</vt:lpstr>
      </vt:variant>
      <vt:variant>
        <vt:i4>8</vt:i4>
      </vt:variant>
      <vt:variant>
        <vt:lpstr>Teema</vt:lpstr>
      </vt:variant>
      <vt:variant>
        <vt:i4>2</vt:i4>
      </vt:variant>
      <vt:variant>
        <vt:lpstr>Dian otsikot</vt:lpstr>
      </vt:variant>
      <vt:variant>
        <vt:i4>19</vt:i4>
      </vt:variant>
    </vt:vector>
  </HeadingPairs>
  <TitlesOfParts>
    <vt:vector size="29" baseType="lpstr">
      <vt:lpstr>Arial</vt:lpstr>
      <vt:lpstr>Calibri</vt:lpstr>
      <vt:lpstr>Calibri Light</vt:lpstr>
      <vt:lpstr>IXCWRC+SourceSerifPro-Bold</vt:lpstr>
      <vt:lpstr>KAGITY+SourceSerifPro-Regular</vt:lpstr>
      <vt:lpstr>Museo Sans 100</vt:lpstr>
      <vt:lpstr>Segoe UI</vt:lpstr>
      <vt:lpstr>Wingdings</vt:lpstr>
      <vt:lpstr>Office-teema</vt:lpstr>
      <vt:lpstr>1_Office-teema</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STRESSI: elämän suola?</vt:lpstr>
      <vt:lpstr>PowerPoint-esitys</vt:lpstr>
      <vt:lpstr>PowerPoint-esitys</vt:lpstr>
      <vt:lpstr>     Stressin oireita:</vt:lpstr>
      <vt:lpstr>PowerPoint-esitys</vt:lpstr>
      <vt:lpstr>PowerPoint-esitys</vt:lpstr>
      <vt:lpstr>Krooninen stressi voi johtaa opiskelu- tai työuupumukseen</vt:lpstr>
      <vt:lpstr>PowerPoint-esitys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Pirjo Orkovaara</dc:creator>
  <cp:lastModifiedBy>Löfström Leena</cp:lastModifiedBy>
  <cp:revision>310</cp:revision>
  <dcterms:created xsi:type="dcterms:W3CDTF">2020-12-10T19:16:15Z</dcterms:created>
  <dcterms:modified xsi:type="dcterms:W3CDTF">2021-11-15T10:03:24Z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0x010100BFA0A3B0D7763A428C603A9965B631F3</vt:lpwstr>
  </property>
</Properties>
</file>