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43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ksen 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si tai epäto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1/10/2019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1/10/2019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1/10/2019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32"/>
            <a:ext cx="2356674" cy="6853285"/>
            <a:chOff x="6627813" y="195454"/>
            <a:chExt cx="1952625" cy="5678297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454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1/10/2019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Kieli- ja viestintähistoria osa 1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OKLV211</a:t>
            </a:r>
          </a:p>
          <a:p>
            <a:r>
              <a:rPr lang="fi-FI" dirty="0"/>
              <a:t>Karoliina Hannula</a:t>
            </a:r>
          </a:p>
        </p:txBody>
      </p:sp>
    </p:spTree>
    <p:extLst>
      <p:ext uri="{BB962C8B-B14F-4D97-AF65-F5344CB8AC3E}">
        <p14:creationId xmlns:p14="http://schemas.microsoft.com/office/powerpoint/2010/main" val="42906391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5083" y="309489"/>
            <a:ext cx="11823772" cy="61475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9051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Mediaosaaminen, nyt ja ennen 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2925" y="1448628"/>
            <a:ext cx="8915400" cy="4333702"/>
          </a:xfrm>
        </p:spPr>
        <p:txBody>
          <a:bodyPr>
            <a:normAutofit fontScale="85000" lnSpcReduction="10000"/>
          </a:bodyPr>
          <a:lstStyle/>
          <a:p>
            <a:r>
              <a:rPr lang="fi-FI" dirty="0" smtClean="0"/>
              <a:t>Nuorempana luin paljon kirjoja ja aloin ylä-asteella käyttämään paljon erilaisia sosiaalisia ympäristöjä. </a:t>
            </a:r>
          </a:p>
          <a:p>
            <a:r>
              <a:rPr lang="fi-FI" dirty="0" smtClean="0"/>
              <a:t>Koska sosiaalinen media oli todella tuore juttu ja uusia ympäristöjä tuli jatkuvasti, olisi ollut hyvä, että jonkunlaista </a:t>
            </a:r>
            <a:r>
              <a:rPr lang="fi-FI" dirty="0" err="1" smtClean="0"/>
              <a:t>some</a:t>
            </a:r>
            <a:r>
              <a:rPr lang="fi-FI" dirty="0" smtClean="0"/>
              <a:t>-kasvatusta olisi annettu tuolloin, niin pahimmat </a:t>
            </a:r>
            <a:r>
              <a:rPr lang="fi-FI" dirty="0" err="1" smtClean="0"/>
              <a:t>some</a:t>
            </a:r>
            <a:r>
              <a:rPr lang="fi-FI" dirty="0" smtClean="0"/>
              <a:t>-möhläykset olisi jäänyt tekemättä. </a:t>
            </a:r>
          </a:p>
          <a:p>
            <a:r>
              <a:rPr lang="fi-FI" dirty="0" smtClean="0"/>
              <a:t>Pysäyttävämpiä mediatekstejä ovat kuitenkin olleet kirjat, sillä niihin jaksan aina palata uudelleen ja uudelleen. Myös </a:t>
            </a:r>
            <a:r>
              <a:rPr lang="fi-FI" dirty="0" err="1" smtClean="0"/>
              <a:t>animoidut</a:t>
            </a:r>
            <a:r>
              <a:rPr lang="fi-FI" dirty="0" smtClean="0"/>
              <a:t> muumit ovat olleet mukana koko elämäni. </a:t>
            </a:r>
          </a:p>
          <a:p>
            <a:r>
              <a:rPr lang="fi-FI" dirty="0" smtClean="0"/>
              <a:t>Käytän vieläkin todella aktiivisesti erilaisia sosiaalisia ympäristöjä, mutta olen nykyään tarkempi siitä, mihin luon tilin ja mitä tietoja haluan antaa käytettäväksi. </a:t>
            </a:r>
          </a:p>
          <a:p>
            <a:r>
              <a:rPr lang="fi-FI" dirty="0" smtClean="0"/>
              <a:t>Uskon että tulevaisuuden haasteena on se, että jatkuvasti tulee uusia media-alustoja eikä kukaan tiedä millainen sosiaalinen media on esimerkiksi 20 vuoden päästä. </a:t>
            </a:r>
          </a:p>
          <a:p>
            <a:r>
              <a:rPr lang="fi-FI" dirty="0" smtClean="0"/>
              <a:t>Opettajana meidän tulisi olla kiinnostuneita oppilaiden </a:t>
            </a:r>
            <a:r>
              <a:rPr lang="fi-FI" dirty="0" err="1" smtClean="0"/>
              <a:t>somekäyttäytymisestä</a:t>
            </a:r>
            <a:r>
              <a:rPr lang="fi-FI" dirty="0" smtClean="0"/>
              <a:t> ja ohjata turvalliseen käyttäytymiseen internetissä. Opettajan ja muiden kasvattajien pitäisi pitää huolta, että oppilailla on muitakin vapaa-ajan viettotapoja kuin vain </a:t>
            </a:r>
            <a:r>
              <a:rPr lang="fi-FI" dirty="0" err="1" smtClean="0"/>
              <a:t>somessa</a:t>
            </a:r>
            <a:r>
              <a:rPr lang="fi-FI" dirty="0" smtClean="0"/>
              <a:t> ”roikkuminen”. </a:t>
            </a:r>
          </a:p>
          <a:p>
            <a:endParaRPr lang="fi-FI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7820" y="5104424"/>
            <a:ext cx="2386792" cy="16134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2546511"/>
      </p:ext>
    </p:extLst>
  </p:cSld>
  <p:clrMapOvr>
    <a:masterClrMapping/>
  </p:clrMapOvr>
</p:sld>
</file>

<file path=ppt/theme/theme1.xml><?xml version="1.0" encoding="utf-8"?>
<a:theme xmlns:a="http://schemas.openxmlformats.org/drawingml/2006/main" name="Kuiskaus">
  <a:themeElements>
    <a:clrScheme name="Wisp">
      <a:dk1>
        <a:sysClr val="windowText" lastClr="000000"/>
      </a:dk1>
      <a:lt1>
        <a:sysClr val="window" lastClr="FFFFFF"/>
      </a:lt1>
      <a:dk2>
        <a:srgbClr val="647252"/>
      </a:dk2>
      <a:lt2>
        <a:srgbClr val="EAE8CF"/>
      </a:lt2>
      <a:accent1>
        <a:srgbClr val="E78712"/>
      </a:accent1>
      <a:accent2>
        <a:srgbClr val="B73C26"/>
      </a:accent2>
      <a:accent3>
        <a:srgbClr val="865331"/>
      </a:accent3>
      <a:accent4>
        <a:srgbClr val="B38648"/>
      </a:accent4>
      <a:accent5>
        <a:srgbClr val="BBB473"/>
      </a:accent5>
      <a:accent6>
        <a:srgbClr val="849276"/>
      </a:accent6>
      <a:hlink>
        <a:srgbClr val="FDAB2A"/>
      </a:hlink>
      <a:folHlink>
        <a:srgbClr val="CCB182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54F6613E-5ED7-40ED-90A8-F639BE712C0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24</TotalTime>
  <Words>163</Words>
  <Application>Microsoft Office PowerPoint</Application>
  <PresentationFormat>Widescreen</PresentationFormat>
  <Paragraphs>10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Century Gothic</vt:lpstr>
      <vt:lpstr>Wingdings 3</vt:lpstr>
      <vt:lpstr>Kuiskaus</vt:lpstr>
      <vt:lpstr>Kieli- ja viestintähistoria osa 1</vt:lpstr>
      <vt:lpstr>PowerPoint Presentation</vt:lpstr>
      <vt:lpstr>Mediaosaaminen, nyt ja ennen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Kieli- ja viestintähistoria osa 1</dc:title>
  <dc:creator>Karoliina Hannula</dc:creator>
  <cp:lastModifiedBy>Karoliina Hannula</cp:lastModifiedBy>
  <cp:revision>4</cp:revision>
  <dcterms:created xsi:type="dcterms:W3CDTF">2016-09-24T10:59:52Z</dcterms:created>
  <dcterms:modified xsi:type="dcterms:W3CDTF">2019-01-10T10:36:06Z</dcterms:modified>
</cp:coreProperties>
</file>