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262"/>
    <a:srgbClr val="EA86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2F364BD-0892-43D2-B3B6-F1834251E47D}"/>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E988D7CD-911D-4F10-A5F8-0747B4D814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4C291103-688D-47E1-9074-B4FA2D9920E7}"/>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5" name="Alatunnisteen paikkamerkki 4">
            <a:extLst>
              <a:ext uri="{FF2B5EF4-FFF2-40B4-BE49-F238E27FC236}">
                <a16:creationId xmlns:a16="http://schemas.microsoft.com/office/drawing/2014/main" id="{D85ACE36-89B0-4F78-B4CA-D830E9D87B2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BC3E54F-D8F0-4D44-AA9B-E473A66E2187}"/>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337483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A9F9FA9-5DF8-4B06-B2E4-81DED05DCBD0}"/>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F06B3EC4-AF30-401F-AF20-3B4A639FA381}"/>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8ACAFBA-8A75-418F-83F1-4DC6F8B3C61D}"/>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5" name="Alatunnisteen paikkamerkki 4">
            <a:extLst>
              <a:ext uri="{FF2B5EF4-FFF2-40B4-BE49-F238E27FC236}">
                <a16:creationId xmlns:a16="http://schemas.microsoft.com/office/drawing/2014/main" id="{82A2793B-34DC-4D91-BFB0-D92F2311F07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6543375-9381-4909-899D-132ECC2203D7}"/>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2629813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B8D1573F-464F-4D8F-AFE2-C04B25720552}"/>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AC47FDA4-3E45-43FB-B9E4-BFA8902C5CBF}"/>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B46B563-1210-4230-9071-D366C29F5352}"/>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5" name="Alatunnisteen paikkamerkki 4">
            <a:extLst>
              <a:ext uri="{FF2B5EF4-FFF2-40B4-BE49-F238E27FC236}">
                <a16:creationId xmlns:a16="http://schemas.microsoft.com/office/drawing/2014/main" id="{10A31DD1-89D0-4B09-BD98-E4266D11FD5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E27CED2-8CE1-49B9-A1CB-00A05B9CD536}"/>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935275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B5FD43-B75A-447A-8146-10D995F4893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22C8397-8BBF-4A78-BF4D-9B24013A62E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DEA596E-F53F-4CFC-A17C-9391F2CEF8CC}"/>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5" name="Alatunnisteen paikkamerkki 4">
            <a:extLst>
              <a:ext uri="{FF2B5EF4-FFF2-40B4-BE49-F238E27FC236}">
                <a16:creationId xmlns:a16="http://schemas.microsoft.com/office/drawing/2014/main" id="{25A2D7DD-DCC0-4905-B991-3F4EFB98EF9D}"/>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321E04F-0B0B-4B3E-82F6-B5F0BF83260D}"/>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1617674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D7D6DE-08FE-450E-914A-C3198DB8D248}"/>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73526113-C0B5-48F8-8C04-420C63AEF4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2ECCB59B-949D-4EA7-8E50-4414BC14825D}"/>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5" name="Alatunnisteen paikkamerkki 4">
            <a:extLst>
              <a:ext uri="{FF2B5EF4-FFF2-40B4-BE49-F238E27FC236}">
                <a16:creationId xmlns:a16="http://schemas.microsoft.com/office/drawing/2014/main" id="{AD1ABFFA-FD22-4CC5-B7F0-A94886FC413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A0A19055-144D-4B27-B725-B9D9EE5F3E0F}"/>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3188533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F64C77-1852-4727-A53E-6AD762D230F5}"/>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BDDC6DF-1EC7-49A8-830C-0D97DAFA55C8}"/>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D5A0FAD3-4312-4F6C-81E1-CCF4F27BC851}"/>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C6F2DF6-6E9D-409B-A137-E36D5CCD0CE5}"/>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6" name="Alatunnisteen paikkamerkki 5">
            <a:extLst>
              <a:ext uri="{FF2B5EF4-FFF2-40B4-BE49-F238E27FC236}">
                <a16:creationId xmlns:a16="http://schemas.microsoft.com/office/drawing/2014/main" id="{2C600C8A-08ED-4A4B-8BEB-AEA177BFD74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9C03B6C-D1D9-4C83-AD99-E07290CD09AB}"/>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379334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EEB2498-FBB4-42BC-AEE7-B84567574A7F}"/>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DDA481E0-A466-405C-BAD4-11B24D1B53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0A7A3849-4428-4519-BB4E-C6EE988B7D43}"/>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D3EA4F3D-9BD1-4D83-90E3-AE7E54359D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CEC78833-C07D-4058-A916-7246708C2070}"/>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518D88FF-3F37-45DE-9E55-2742E81C8574}"/>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8" name="Alatunnisteen paikkamerkki 7">
            <a:extLst>
              <a:ext uri="{FF2B5EF4-FFF2-40B4-BE49-F238E27FC236}">
                <a16:creationId xmlns:a16="http://schemas.microsoft.com/office/drawing/2014/main" id="{EC987B8A-0DC5-4A9B-9A28-5FDCE4BCC6C3}"/>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5EC7895B-B4F2-40F1-8609-1BB45F0B545D}"/>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137441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7DB832-0D1C-4B34-97B7-397F56BB8294}"/>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C5CF13E7-3C10-4658-B8A4-C3238FAE14DF}"/>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4" name="Alatunnisteen paikkamerkki 3">
            <a:extLst>
              <a:ext uri="{FF2B5EF4-FFF2-40B4-BE49-F238E27FC236}">
                <a16:creationId xmlns:a16="http://schemas.microsoft.com/office/drawing/2014/main" id="{5BD3CEA0-9E8E-4137-BDB0-EBA4F4BC7673}"/>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3DB7FDEE-5206-448B-9B02-39B782E03F29}"/>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130039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254F203C-F9BC-4949-A48C-D7F2C015BA1F}"/>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3" name="Alatunnisteen paikkamerkki 2">
            <a:extLst>
              <a:ext uri="{FF2B5EF4-FFF2-40B4-BE49-F238E27FC236}">
                <a16:creationId xmlns:a16="http://schemas.microsoft.com/office/drawing/2014/main" id="{BB48F010-8325-494F-8911-623824B5428B}"/>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9299264A-7ADD-40A6-A8F9-45B1B5AC4C84}"/>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1859505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396A356-A415-484D-8CFE-8A722BE991BB}"/>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2EB2AA54-0404-4057-AEF3-C5EE23D5FF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4EE8DC7C-7FFF-40BE-B905-CA0CC9D0C3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1E1ACF1-7645-4598-88AF-1144D9E6DDF2}"/>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6" name="Alatunnisteen paikkamerkki 5">
            <a:extLst>
              <a:ext uri="{FF2B5EF4-FFF2-40B4-BE49-F238E27FC236}">
                <a16:creationId xmlns:a16="http://schemas.microsoft.com/office/drawing/2014/main" id="{E08C5580-3C0C-47AC-B2CC-C8E546B73B8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DC960956-700A-4D3F-A824-029DA537EF75}"/>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13086438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B8590F-076D-4231-99E0-1403657AF86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0AAE0BFA-FBF7-4F8A-AE25-C6A97B55A2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26A24083-AC12-413D-AAA8-7FBD78E72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AAD2E042-311C-425D-8F6E-90C649F92416}"/>
              </a:ext>
            </a:extLst>
          </p:cNvPr>
          <p:cNvSpPr>
            <a:spLocks noGrp="1"/>
          </p:cNvSpPr>
          <p:nvPr>
            <p:ph type="dt" sz="half" idx="10"/>
          </p:nvPr>
        </p:nvSpPr>
        <p:spPr/>
        <p:txBody>
          <a:bodyPr/>
          <a:lstStyle/>
          <a:p>
            <a:fld id="{6E862A44-8EE6-4578-9B32-793E9CE5761F}" type="datetimeFigureOut">
              <a:rPr lang="fi-FI" smtClean="0"/>
              <a:t>18.11.2020</a:t>
            </a:fld>
            <a:endParaRPr lang="fi-FI"/>
          </a:p>
        </p:txBody>
      </p:sp>
      <p:sp>
        <p:nvSpPr>
          <p:cNvPr id="6" name="Alatunnisteen paikkamerkki 5">
            <a:extLst>
              <a:ext uri="{FF2B5EF4-FFF2-40B4-BE49-F238E27FC236}">
                <a16:creationId xmlns:a16="http://schemas.microsoft.com/office/drawing/2014/main" id="{BC006AD0-301D-4082-9C77-6EAEEDDDA6BD}"/>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BD0DCB1-2D17-4BE5-A6E8-473EC198E601}"/>
              </a:ext>
            </a:extLst>
          </p:cNvPr>
          <p:cNvSpPr>
            <a:spLocks noGrp="1"/>
          </p:cNvSpPr>
          <p:nvPr>
            <p:ph type="sldNum" sz="quarter" idx="12"/>
          </p:nvPr>
        </p:nvSpPr>
        <p:spPr/>
        <p:txBody>
          <a:bodyPr/>
          <a:lstStyle/>
          <a:p>
            <a:fld id="{FED51E76-9E4D-46AA-8A19-0DF65E703DCC}" type="slidenum">
              <a:rPr lang="fi-FI" smtClean="0"/>
              <a:t>‹#›</a:t>
            </a:fld>
            <a:endParaRPr lang="fi-FI"/>
          </a:p>
        </p:txBody>
      </p:sp>
    </p:spTree>
    <p:extLst>
      <p:ext uri="{BB962C8B-B14F-4D97-AF65-F5344CB8AC3E}">
        <p14:creationId xmlns:p14="http://schemas.microsoft.com/office/powerpoint/2010/main" val="1736214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D830D47C-BFB3-4074-B8A4-A73F6F2BBE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3F80F2E3-0E52-430F-9250-D96158F3C7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A0F5031-4DD6-44D0-AA98-A721D23EFC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862A44-8EE6-4578-9B32-793E9CE5761F}" type="datetimeFigureOut">
              <a:rPr lang="fi-FI" smtClean="0"/>
              <a:t>18.11.2020</a:t>
            </a:fld>
            <a:endParaRPr lang="fi-FI"/>
          </a:p>
        </p:txBody>
      </p:sp>
      <p:sp>
        <p:nvSpPr>
          <p:cNvPr id="5" name="Alatunnisteen paikkamerkki 4">
            <a:extLst>
              <a:ext uri="{FF2B5EF4-FFF2-40B4-BE49-F238E27FC236}">
                <a16:creationId xmlns:a16="http://schemas.microsoft.com/office/drawing/2014/main" id="{86BB8954-49CE-4F68-8778-3645637D25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0C21D51F-918C-48FC-8148-643E9E404C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D51E76-9E4D-46AA-8A19-0DF65E703DCC}" type="slidenum">
              <a:rPr lang="fi-FI" smtClean="0"/>
              <a:t>‹#›</a:t>
            </a:fld>
            <a:endParaRPr lang="fi-FI"/>
          </a:p>
        </p:txBody>
      </p:sp>
    </p:spTree>
    <p:extLst>
      <p:ext uri="{BB962C8B-B14F-4D97-AF65-F5344CB8AC3E}">
        <p14:creationId xmlns:p14="http://schemas.microsoft.com/office/powerpoint/2010/main" val="1407167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46262"/>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801DEBB2-F4F1-4CD2-A0AC-7DB0051C2A4F}"/>
              </a:ext>
            </a:extLst>
          </p:cNvPr>
          <p:cNvSpPr txBox="1"/>
          <p:nvPr/>
        </p:nvSpPr>
        <p:spPr>
          <a:xfrm>
            <a:off x="1390824" y="1351508"/>
            <a:ext cx="9410351" cy="4154984"/>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Kun Roope -kettu ja Reino -kani seisoivat viimein Kahvila Pihlajanmarjan pihassa, Roope huomasi eriskummallisen pariskunnan lähestyvän heitä suuret hymyt kasvoillaan. </a:t>
            </a:r>
          </a:p>
          <a:p>
            <a:endParaRPr lang="fi-FI" sz="2400" b="1" dirty="0">
              <a:solidFill>
                <a:schemeClr val="bg1"/>
              </a:solidFill>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Reino juoksi heitä vastaan ja huudahtaa: – Äiti ja isä! Onneksi olette täällä! Roope katsoo kolmikkoa suu ammollaan, sillä Reinon isähän on kettu! Miten se voi olla mahdollista? </a:t>
            </a:r>
          </a:p>
          <a:p>
            <a:endParaRPr lang="fi-FI" sz="2400" b="1" dirty="0">
              <a:solidFill>
                <a:schemeClr val="bg1"/>
              </a:solidFill>
              <a:latin typeface="Arial" panose="020B0604020202020204" pitchFamily="34" charset="0"/>
            </a:endParaRPr>
          </a:p>
          <a:p>
            <a:r>
              <a:rPr lang="fi-FI" sz="2400" b="1" dirty="0">
                <a:solidFill>
                  <a:schemeClr val="bg1"/>
                </a:solidFill>
                <a:latin typeface="Arial" panose="020B0604020202020204" pitchFamily="34" charset="0"/>
                <a:cs typeface="Arial" panose="020B0604020202020204" pitchFamily="34" charset="0"/>
              </a:rPr>
              <a:t>Reinon isä huomaa Roopen ihmetyksen ja sanoo rennosti: – Hei, meillä onkin täällä uusi tuttavuus! Minä olen Reinon isäpuoli, Raimo. Mikäs uuden kettupojan nimi on? </a:t>
            </a:r>
          </a:p>
        </p:txBody>
      </p:sp>
    </p:spTree>
    <p:extLst>
      <p:ext uri="{BB962C8B-B14F-4D97-AF65-F5344CB8AC3E}">
        <p14:creationId xmlns:p14="http://schemas.microsoft.com/office/powerpoint/2010/main" val="187868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46262"/>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801DEBB2-F4F1-4CD2-A0AC-7DB0051C2A4F}"/>
              </a:ext>
            </a:extLst>
          </p:cNvPr>
          <p:cNvSpPr txBox="1"/>
          <p:nvPr/>
        </p:nvSpPr>
        <p:spPr>
          <a:xfrm>
            <a:off x="1390824" y="1351508"/>
            <a:ext cx="9410351" cy="4154984"/>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Roope ei meinaa saada sanaa suustaan, mutta hetken kuluttua hän sanoo arasti: – Minä olen Roope ja tulin tänne kahvilaan tai no me tulimme yhtä matkaa Reinon kanssa. Reino jatkaa innokkaasti lähes Roopen päälle puhuen: – Roope tuli minun avukseni, kun hukkasin rahapussini! Hän on oikein kiva kaveri!</a:t>
            </a:r>
          </a:p>
          <a:p>
            <a:endParaRPr lang="fi-FI" sz="2400" b="1" dirty="0">
              <a:solidFill>
                <a:schemeClr val="bg1"/>
              </a:solidFill>
              <a:latin typeface="Arial" panose="020B0604020202020204" pitchFamily="34" charset="0"/>
              <a:cs typeface="Arial" panose="020B0604020202020204" pitchFamily="34" charset="0"/>
            </a:endParaRPr>
          </a:p>
          <a:p>
            <a:r>
              <a:rPr lang="fi-FI" sz="2400" b="1" dirty="0">
                <a:solidFill>
                  <a:schemeClr val="bg1"/>
                </a:solidFill>
                <a:latin typeface="Arial" panose="020B0604020202020204" pitchFamily="34" charset="0"/>
                <a:cs typeface="Arial" panose="020B0604020202020204" pitchFamily="34" charset="0"/>
              </a:rPr>
              <a:t>–Voi Reino-rakas, taasko hukkasit tavarasi! Mutta mukava nähdä pikkukettujakin näillä main. Tulkaa peremmälle ja katsotaan, olisivatko rahasi jääneet taas piirongin päälle, Reinon äiti toteaa ja lähtee johdattamaan kaveruksia kohti kahvilaa. </a:t>
            </a:r>
          </a:p>
        </p:txBody>
      </p:sp>
    </p:spTree>
    <p:extLst>
      <p:ext uri="{BB962C8B-B14F-4D97-AF65-F5344CB8AC3E}">
        <p14:creationId xmlns:p14="http://schemas.microsoft.com/office/powerpoint/2010/main" val="398189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46262"/>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801DEBB2-F4F1-4CD2-A0AC-7DB0051C2A4F}"/>
              </a:ext>
            </a:extLst>
          </p:cNvPr>
          <p:cNvSpPr txBox="1"/>
          <p:nvPr/>
        </p:nvSpPr>
        <p:spPr>
          <a:xfrm>
            <a:off x="1390824" y="1720840"/>
            <a:ext cx="9410351" cy="3416320"/>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–Niin, minun vanhempani muuten omistavat tämän kahvilan, siksi asumme tuossa aivan vieressä, Reino kertoo ylpeänä.</a:t>
            </a:r>
          </a:p>
          <a:p>
            <a:endParaRPr lang="fi-FI" sz="2400" b="1" dirty="0">
              <a:solidFill>
                <a:schemeClr val="bg1"/>
              </a:solidFill>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Roope yrittää pysyä kärryillä kaikesta juuri tapahtuneesta, mutta ajatukset raksuttavat hänen päässään yhtä nopeasti kuin ralliauto. </a:t>
            </a:r>
          </a:p>
          <a:p>
            <a:endParaRPr lang="fi-FI" sz="2400" b="1" dirty="0">
              <a:solidFill>
                <a:schemeClr val="bg1"/>
              </a:solidFill>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Niinpä hän toteaa Reinolle: – Vau, kettu ja kani kahvilanpitäjinä. Yhdessä. Vau. </a:t>
            </a:r>
            <a:endParaRPr lang="fi-FI"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9205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46262"/>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801DEBB2-F4F1-4CD2-A0AC-7DB0051C2A4F}"/>
              </a:ext>
            </a:extLst>
          </p:cNvPr>
          <p:cNvSpPr txBox="1"/>
          <p:nvPr/>
        </p:nvSpPr>
        <p:spPr>
          <a:xfrm>
            <a:off x="1390824" y="1720840"/>
            <a:ext cx="9410351" cy="3416320"/>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Reino virnistää ja vastaa: – Niinpä, mutta minun isäni mielestä Vaapukkametsän ketut ovat ylimielisiä ja haastavat vain riitaa. Siksi hän muutti äidin luo tänne kanien sekaan. </a:t>
            </a:r>
          </a:p>
          <a:p>
            <a:endParaRPr lang="fi-FI" sz="2400" b="1" dirty="0">
              <a:solidFill>
                <a:schemeClr val="bg1"/>
              </a:solidFill>
              <a:latin typeface="Arial" panose="020B0604020202020204" pitchFamily="34" charset="0"/>
              <a:cs typeface="Arial" panose="020B0604020202020204" pitchFamily="34" charset="0"/>
            </a:endParaRPr>
          </a:p>
          <a:p>
            <a:r>
              <a:rPr lang="fi-FI" sz="2400" b="1" dirty="0">
                <a:solidFill>
                  <a:schemeClr val="bg1"/>
                </a:solidFill>
                <a:latin typeface="Arial" panose="020B0604020202020204" pitchFamily="34" charset="0"/>
                <a:cs typeface="Arial" panose="020B0604020202020204" pitchFamily="34" charset="0"/>
              </a:rPr>
              <a:t>Reinon vastaus jäi häiritsemään Roopea, minkä vuoksi hän korottaa ääntänsä ja sanoo: –Eiväthän riidat johdu siitä, onko kettu vai kani! Minä olen riidellyt kettusisarusteni kanssa monta kertaa, mutta olemme silti ystäviä. Ymmärrämme, että erimielisyydet pitää sopia! </a:t>
            </a:r>
          </a:p>
        </p:txBody>
      </p:sp>
    </p:spTree>
    <p:extLst>
      <p:ext uri="{BB962C8B-B14F-4D97-AF65-F5344CB8AC3E}">
        <p14:creationId xmlns:p14="http://schemas.microsoft.com/office/powerpoint/2010/main" val="2545518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46262"/>
        </a:solidFill>
        <a:effectLst/>
      </p:bgPr>
    </p:bg>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801DEBB2-F4F1-4CD2-A0AC-7DB0051C2A4F}"/>
              </a:ext>
            </a:extLst>
          </p:cNvPr>
          <p:cNvSpPr txBox="1"/>
          <p:nvPr/>
        </p:nvSpPr>
        <p:spPr>
          <a:xfrm>
            <a:off x="1390824" y="982176"/>
            <a:ext cx="9410351" cy="4893647"/>
          </a:xfrm>
          <a:prstGeom prst="rect">
            <a:avLst/>
          </a:prstGeom>
          <a:noFill/>
        </p:spPr>
        <p:txBody>
          <a:bodyPr wrap="square">
            <a:spAutoFit/>
          </a:bodyPr>
          <a:lstStyle/>
          <a:p>
            <a:r>
              <a:rPr lang="fi-FI" sz="2400" b="1" dirty="0">
                <a:solidFill>
                  <a:schemeClr val="bg1"/>
                </a:solidFill>
                <a:effectLst/>
                <a:latin typeface="Arial" panose="020B0604020202020204" pitchFamily="34" charset="0"/>
                <a:ea typeface="Calibri" panose="020F0502020204030204" pitchFamily="34" charset="0"/>
              </a:rPr>
              <a:t>Reinon vanhemmat katsovat Roopea ja nyökkäävät. </a:t>
            </a:r>
          </a:p>
          <a:p>
            <a:r>
              <a:rPr lang="fi-FI" sz="2400" b="1" dirty="0">
                <a:solidFill>
                  <a:schemeClr val="bg1"/>
                </a:solidFill>
                <a:effectLst/>
                <a:latin typeface="Arial" panose="020B0604020202020204" pitchFamily="34" charset="0"/>
                <a:ea typeface="Calibri" panose="020F0502020204030204" pitchFamily="34" charset="0"/>
              </a:rPr>
              <a:t>– Totta turiset, erilaisuus on rikkautta. Harmi, että se usein meinaa jopa minultakin unohtua… Ajatella, vaikka asunkin täällä kanien keskellä. Sinä ja minä olemme oiva esimerkki siitä, että kaikki ovat yhtä arvokkaita! Reinon isä hymähtää ja pörröttää Roopen päätä. </a:t>
            </a:r>
          </a:p>
          <a:p>
            <a:endParaRPr lang="fi-FI" sz="2400" b="1" dirty="0">
              <a:solidFill>
                <a:schemeClr val="bg1"/>
              </a:solidFill>
              <a:latin typeface="Arial" panose="020B0604020202020204" pitchFamily="34" charset="0"/>
              <a:ea typeface="Calibri" panose="020F0502020204030204" pitchFamily="34" charset="0"/>
            </a:endParaRPr>
          </a:p>
          <a:p>
            <a:r>
              <a:rPr lang="fi-FI" sz="2400" b="1" dirty="0">
                <a:solidFill>
                  <a:schemeClr val="bg1"/>
                </a:solidFill>
                <a:effectLst/>
                <a:latin typeface="Arial" panose="020B0604020202020204" pitchFamily="34" charset="0"/>
                <a:ea typeface="Calibri" panose="020F0502020204030204" pitchFamily="34" charset="0"/>
              </a:rPr>
              <a:t>Kahvilan arvoitus on viimein ratkennut Roopelle: kanit eivät ole sen raisumpia tai röyhkeämpiä kuin ketutkaan, olemmekin vain ajautuneet erilleen väärinymmärrysten takia. Kuinka hirveä väärinymmärrys se onkaan ollut… Meidän on ryhdyttävä selvittämään, miten saisimme kanit ja ketut lopettamaan riitansa!</a:t>
            </a:r>
            <a:endParaRPr lang="fi-FI"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8628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844FAC83D8AB02439DF39B2685DE53F0" ma:contentTypeVersion="12" ma:contentTypeDescription="Luo uusi asiakirja." ma:contentTypeScope="" ma:versionID="3e619481f4de39de8c140a7fb01a04d2">
  <xsd:schema xmlns:xsd="http://www.w3.org/2001/XMLSchema" xmlns:xs="http://www.w3.org/2001/XMLSchema" xmlns:p="http://schemas.microsoft.com/office/2006/metadata/properties" xmlns:ns3="fea012fa-dae3-47a6-8bf5-57edf8c1ff84" xmlns:ns4="ea9e11af-363c-43b7-8606-97a07f798e17" targetNamespace="http://schemas.microsoft.com/office/2006/metadata/properties" ma:root="true" ma:fieldsID="bc8a005cba77776f955eb3a170f8b8d3" ns3:_="" ns4:_="">
    <xsd:import namespace="fea012fa-dae3-47a6-8bf5-57edf8c1ff84"/>
    <xsd:import namespace="ea9e11af-363c-43b7-8606-97a07f798e1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a012fa-dae3-47a6-8bf5-57edf8c1ff84" elementFormDefault="qualified">
    <xsd:import namespace="http://schemas.microsoft.com/office/2006/documentManagement/types"/>
    <xsd:import namespace="http://schemas.microsoft.com/office/infopath/2007/PartnerControls"/>
    <xsd:element name="SharedWithUsers" ma:index="8"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description="" ma:internalName="SharedWithDetails" ma:readOnly="true">
      <xsd:simpleType>
        <xsd:restriction base="dms:Note">
          <xsd:maxLength value="255"/>
        </xsd:restriction>
      </xsd:simpleType>
    </xsd:element>
    <xsd:element name="SharingHintHash" ma:index="10" nillable="true" ma:displayName="Jakamisvihjeen hajautus"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9e11af-363c-43b7-8606-97a07f798e1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906A193-3586-4EA7-97F5-89848172A2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a012fa-dae3-47a6-8bf5-57edf8c1ff84"/>
    <ds:schemaRef ds:uri="ea9e11af-363c-43b7-8606-97a07f798e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E2224A-C2F8-45CC-8FAB-AD4A282DE89A}">
  <ds:schemaRefs>
    <ds:schemaRef ds:uri="http://schemas.microsoft.com/sharepoint/v3/contenttype/forms"/>
  </ds:schemaRefs>
</ds:datastoreItem>
</file>

<file path=customXml/itemProps3.xml><?xml version="1.0" encoding="utf-8"?>
<ds:datastoreItem xmlns:ds="http://schemas.openxmlformats.org/officeDocument/2006/customXml" ds:itemID="{6612FE5F-8ABF-4882-8A38-F8182988B8F9}">
  <ds:schemaRefs>
    <ds:schemaRef ds:uri="ea9e11af-363c-43b7-8606-97a07f798e17"/>
    <ds:schemaRef ds:uri="http://purl.org/dc/term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fea012fa-dae3-47a6-8bf5-57edf8c1ff8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19</TotalTime>
  <Words>410</Words>
  <Application>Microsoft Office PowerPoint</Application>
  <PresentationFormat>Laajakuva</PresentationFormat>
  <Paragraphs>20</Paragraphs>
  <Slides>5</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5</vt:i4>
      </vt:variant>
    </vt:vector>
  </HeadingPairs>
  <TitlesOfParts>
    <vt:vector size="9" baseType="lpstr">
      <vt:lpstr>Arial</vt:lpstr>
      <vt:lpstr>Calibri</vt:lpstr>
      <vt:lpstr>Calibri Light</vt:lpstr>
      <vt:lpstr>Office-teema</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jeparuus@jyu.fi</dc:creator>
  <cp:lastModifiedBy>jeparuus@jyu.fi</cp:lastModifiedBy>
  <cp:revision>2</cp:revision>
  <dcterms:created xsi:type="dcterms:W3CDTF">2020-11-18T15:02:50Z</dcterms:created>
  <dcterms:modified xsi:type="dcterms:W3CDTF">2020-11-18T15:22:35Z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0x010100844FAC83D8AB02439DF39B2685DE53F0</vt:lpwstr>
  </property>
</Properties>
</file>