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 id="260" r:id="rId9"/>
    <p:sldId id="261" r:id="rId10"/>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64E4E"/>
    <a:srgbClr val="FDA9A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9F8E9BB-F11D-40EA-9A01-3A24A6979EE8}" v="23" dt="2020-11-18T15:03:17.75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3" d="100"/>
          <a:sy n="103" d="100"/>
        </p:scale>
        <p:origin x="138" y="3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paruus@jyu.fi" userId="742828d8-eff8-4c8b-9691-1a9f53f56c96" providerId="ADAL" clId="{79F8E9BB-F11D-40EA-9A01-3A24A6979EE8}"/>
    <pc:docChg chg="modSld">
      <pc:chgData name="jeparuus@jyu.fi" userId="742828d8-eff8-4c8b-9691-1a9f53f56c96" providerId="ADAL" clId="{79F8E9BB-F11D-40EA-9A01-3A24A6979EE8}" dt="2020-11-18T15:03:17.754" v="0"/>
      <pc:docMkLst>
        <pc:docMk/>
      </pc:docMkLst>
      <pc:sldChg chg="setBg">
        <pc:chgData name="jeparuus@jyu.fi" userId="742828d8-eff8-4c8b-9691-1a9f53f56c96" providerId="ADAL" clId="{79F8E9BB-F11D-40EA-9A01-3A24A6979EE8}" dt="2020-11-18T15:03:17.754" v="0"/>
        <pc:sldMkLst>
          <pc:docMk/>
          <pc:sldMk cId="467002538" sldId="260"/>
        </pc:sldMkLst>
      </pc:sldChg>
    </pc:docChg>
  </pc:docChgLst>
  <pc:docChgLst>
    <pc:chgData name="Ruuskanen, Jenna" userId="742828d8-eff8-4c8b-9691-1a9f53f56c96" providerId="ADAL" clId="{79F8E9BB-F11D-40EA-9A01-3A24A6979EE8}"/>
    <pc:docChg chg="modSld">
      <pc:chgData name="Ruuskanen, Jenna" userId="742828d8-eff8-4c8b-9691-1a9f53f56c96" providerId="ADAL" clId="{79F8E9BB-F11D-40EA-9A01-3A24A6979EE8}" dt="2020-11-18T08:51:28.410" v="46"/>
      <pc:docMkLst>
        <pc:docMk/>
      </pc:docMkLst>
      <pc:sldChg chg="addSp modSp mod modAnim">
        <pc:chgData name="Ruuskanen, Jenna" userId="742828d8-eff8-4c8b-9691-1a9f53f56c96" providerId="ADAL" clId="{79F8E9BB-F11D-40EA-9A01-3A24A6979EE8}" dt="2020-11-18T08:47:21.049" v="12"/>
        <pc:sldMkLst>
          <pc:docMk/>
          <pc:sldMk cId="1578865971" sldId="256"/>
        </pc:sldMkLst>
        <pc:picChg chg="add mod modCrop">
          <ac:chgData name="Ruuskanen, Jenna" userId="742828d8-eff8-4c8b-9691-1a9f53f56c96" providerId="ADAL" clId="{79F8E9BB-F11D-40EA-9A01-3A24A6979EE8}" dt="2020-11-18T08:47:01.235" v="7" actId="1076"/>
          <ac:picMkLst>
            <pc:docMk/>
            <pc:sldMk cId="1578865971" sldId="256"/>
            <ac:picMk id="10" creationId="{122A8354-2F9B-4D36-AF8D-924B2A2A5D07}"/>
          </ac:picMkLst>
        </pc:picChg>
      </pc:sldChg>
      <pc:sldChg chg="addSp modSp modAnim">
        <pc:chgData name="Ruuskanen, Jenna" userId="742828d8-eff8-4c8b-9691-1a9f53f56c96" providerId="ADAL" clId="{79F8E9BB-F11D-40EA-9A01-3A24A6979EE8}" dt="2020-11-18T08:47:54.706" v="14"/>
        <pc:sldMkLst>
          <pc:docMk/>
          <pc:sldMk cId="1040737873" sldId="257"/>
        </pc:sldMkLst>
        <pc:picChg chg="add mod">
          <ac:chgData name="Ruuskanen, Jenna" userId="742828d8-eff8-4c8b-9691-1a9f53f56c96" providerId="ADAL" clId="{79F8E9BB-F11D-40EA-9A01-3A24A6979EE8}" dt="2020-11-18T08:47:50.014" v="13"/>
          <ac:picMkLst>
            <pc:docMk/>
            <pc:sldMk cId="1040737873" sldId="257"/>
            <ac:picMk id="7" creationId="{E0304E0D-13BD-45F0-88C1-1A1668CC5482}"/>
          </ac:picMkLst>
        </pc:picChg>
      </pc:sldChg>
      <pc:sldChg chg="addSp modSp mod modAnim">
        <pc:chgData name="Ruuskanen, Jenna" userId="742828d8-eff8-4c8b-9691-1a9f53f56c96" providerId="ADAL" clId="{79F8E9BB-F11D-40EA-9A01-3A24A6979EE8}" dt="2020-11-18T08:49:05.897" v="29"/>
        <pc:sldMkLst>
          <pc:docMk/>
          <pc:sldMk cId="1607920591" sldId="258"/>
        </pc:sldMkLst>
        <pc:picChg chg="add mod modCrop">
          <ac:chgData name="Ruuskanen, Jenna" userId="742828d8-eff8-4c8b-9691-1a9f53f56c96" providerId="ADAL" clId="{79F8E9BB-F11D-40EA-9A01-3A24A6979EE8}" dt="2020-11-18T08:48:45.918" v="25" actId="1076"/>
          <ac:picMkLst>
            <pc:docMk/>
            <pc:sldMk cId="1607920591" sldId="258"/>
            <ac:picMk id="3" creationId="{EF067247-4772-4DB7-B726-6944E7671D9D}"/>
          </ac:picMkLst>
        </pc:picChg>
      </pc:sldChg>
      <pc:sldChg chg="addSp modSp mod modAnim">
        <pc:chgData name="Ruuskanen, Jenna" userId="742828d8-eff8-4c8b-9691-1a9f53f56c96" providerId="ADAL" clId="{79F8E9BB-F11D-40EA-9A01-3A24A6979EE8}" dt="2020-11-18T08:50:07.824" v="40"/>
        <pc:sldMkLst>
          <pc:docMk/>
          <pc:sldMk cId="3837660508" sldId="259"/>
        </pc:sldMkLst>
        <pc:picChg chg="add mod modCrop">
          <ac:chgData name="Ruuskanen, Jenna" userId="742828d8-eff8-4c8b-9691-1a9f53f56c96" providerId="ADAL" clId="{79F8E9BB-F11D-40EA-9A01-3A24A6979EE8}" dt="2020-11-18T08:49:57.855" v="38" actId="1076"/>
          <ac:picMkLst>
            <pc:docMk/>
            <pc:sldMk cId="3837660508" sldId="259"/>
            <ac:picMk id="3" creationId="{E68B46B7-761D-4703-BA18-E19A9354C452}"/>
          </ac:picMkLst>
        </pc:picChg>
      </pc:sldChg>
      <pc:sldChg chg="addSp modSp modAnim">
        <pc:chgData name="Ruuskanen, Jenna" userId="742828d8-eff8-4c8b-9691-1a9f53f56c96" providerId="ADAL" clId="{79F8E9BB-F11D-40EA-9A01-3A24A6979EE8}" dt="2020-11-18T08:50:17.570" v="42"/>
        <pc:sldMkLst>
          <pc:docMk/>
          <pc:sldMk cId="467002538" sldId="260"/>
        </pc:sldMkLst>
        <pc:picChg chg="add mod">
          <ac:chgData name="Ruuskanen, Jenna" userId="742828d8-eff8-4c8b-9691-1a9f53f56c96" providerId="ADAL" clId="{79F8E9BB-F11D-40EA-9A01-3A24A6979EE8}" dt="2020-11-18T08:50:14.696" v="41"/>
          <ac:picMkLst>
            <pc:docMk/>
            <pc:sldMk cId="467002538" sldId="260"/>
            <ac:picMk id="4" creationId="{34E26AE5-F65E-4CDE-B977-1084A013851B}"/>
          </ac:picMkLst>
        </pc:picChg>
      </pc:sldChg>
      <pc:sldChg chg="modAnim">
        <pc:chgData name="Ruuskanen, Jenna" userId="742828d8-eff8-4c8b-9691-1a9f53f56c96" providerId="ADAL" clId="{79F8E9BB-F11D-40EA-9A01-3A24A6979EE8}" dt="2020-11-18T08:51:28.410" v="46"/>
        <pc:sldMkLst>
          <pc:docMk/>
          <pc:sldMk cId="4239621225" sldId="261"/>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BA317F1-1A83-4D48-A30B-336B45AC44D8}"/>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465037F0-EB2D-4F02-ACAC-2241537CC05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28513232-467A-446A-A25A-F987961E4E31}"/>
              </a:ext>
            </a:extLst>
          </p:cNvPr>
          <p:cNvSpPr>
            <a:spLocks noGrp="1"/>
          </p:cNvSpPr>
          <p:nvPr>
            <p:ph type="dt" sz="half" idx="10"/>
          </p:nvPr>
        </p:nvSpPr>
        <p:spPr/>
        <p:txBody>
          <a:bodyPr/>
          <a:lstStyle/>
          <a:p>
            <a:fld id="{0D0CE4B4-57DD-41B3-B74E-4F0C113858C0}" type="datetimeFigureOut">
              <a:rPr lang="fi-FI" smtClean="0"/>
              <a:t>18.11.2020</a:t>
            </a:fld>
            <a:endParaRPr lang="fi-FI"/>
          </a:p>
        </p:txBody>
      </p:sp>
      <p:sp>
        <p:nvSpPr>
          <p:cNvPr id="5" name="Alatunnisteen paikkamerkki 4">
            <a:extLst>
              <a:ext uri="{FF2B5EF4-FFF2-40B4-BE49-F238E27FC236}">
                <a16:creationId xmlns:a16="http://schemas.microsoft.com/office/drawing/2014/main" id="{9D590502-E824-4293-81E0-74412DD00484}"/>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2BB115FF-47E0-490F-BB0E-4F519649735E}"/>
              </a:ext>
            </a:extLst>
          </p:cNvPr>
          <p:cNvSpPr>
            <a:spLocks noGrp="1"/>
          </p:cNvSpPr>
          <p:nvPr>
            <p:ph type="sldNum" sz="quarter" idx="12"/>
          </p:nvPr>
        </p:nvSpPr>
        <p:spPr/>
        <p:txBody>
          <a:bodyPr/>
          <a:lstStyle/>
          <a:p>
            <a:fld id="{DCBBEF37-190A-45A5-857C-5B083E684281}" type="slidenum">
              <a:rPr lang="fi-FI" smtClean="0"/>
              <a:t>‹#›</a:t>
            </a:fld>
            <a:endParaRPr lang="fi-FI"/>
          </a:p>
        </p:txBody>
      </p:sp>
    </p:spTree>
    <p:extLst>
      <p:ext uri="{BB962C8B-B14F-4D97-AF65-F5344CB8AC3E}">
        <p14:creationId xmlns:p14="http://schemas.microsoft.com/office/powerpoint/2010/main" val="2001900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01ECD11-C2D5-4D7C-9372-E7E555FC5A69}"/>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EDC54FAD-F4E5-4F88-BD0F-57BF6207D70D}"/>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E52F7F5C-5D27-4934-A466-F63D82768FF6}"/>
              </a:ext>
            </a:extLst>
          </p:cNvPr>
          <p:cNvSpPr>
            <a:spLocks noGrp="1"/>
          </p:cNvSpPr>
          <p:nvPr>
            <p:ph type="dt" sz="half" idx="10"/>
          </p:nvPr>
        </p:nvSpPr>
        <p:spPr/>
        <p:txBody>
          <a:bodyPr/>
          <a:lstStyle/>
          <a:p>
            <a:fld id="{0D0CE4B4-57DD-41B3-B74E-4F0C113858C0}" type="datetimeFigureOut">
              <a:rPr lang="fi-FI" smtClean="0"/>
              <a:t>18.11.2020</a:t>
            </a:fld>
            <a:endParaRPr lang="fi-FI"/>
          </a:p>
        </p:txBody>
      </p:sp>
      <p:sp>
        <p:nvSpPr>
          <p:cNvPr id="5" name="Alatunnisteen paikkamerkki 4">
            <a:extLst>
              <a:ext uri="{FF2B5EF4-FFF2-40B4-BE49-F238E27FC236}">
                <a16:creationId xmlns:a16="http://schemas.microsoft.com/office/drawing/2014/main" id="{6973BB89-654E-43DE-9047-92A6CDDE7C4E}"/>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A055854E-FD0D-40E6-BBAE-BCB16A58C661}"/>
              </a:ext>
            </a:extLst>
          </p:cNvPr>
          <p:cNvSpPr>
            <a:spLocks noGrp="1"/>
          </p:cNvSpPr>
          <p:nvPr>
            <p:ph type="sldNum" sz="quarter" idx="12"/>
          </p:nvPr>
        </p:nvSpPr>
        <p:spPr/>
        <p:txBody>
          <a:bodyPr/>
          <a:lstStyle/>
          <a:p>
            <a:fld id="{DCBBEF37-190A-45A5-857C-5B083E684281}" type="slidenum">
              <a:rPr lang="fi-FI" smtClean="0"/>
              <a:t>‹#›</a:t>
            </a:fld>
            <a:endParaRPr lang="fi-FI"/>
          </a:p>
        </p:txBody>
      </p:sp>
    </p:spTree>
    <p:extLst>
      <p:ext uri="{BB962C8B-B14F-4D97-AF65-F5344CB8AC3E}">
        <p14:creationId xmlns:p14="http://schemas.microsoft.com/office/powerpoint/2010/main" val="11608378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AFCE903F-7EA0-4DDC-8199-9B3FFA67AC82}"/>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B6881EA5-C7AD-488B-90D7-18547291A25E}"/>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A3B3406F-0058-436C-95A9-4CEE00537D30}"/>
              </a:ext>
            </a:extLst>
          </p:cNvPr>
          <p:cNvSpPr>
            <a:spLocks noGrp="1"/>
          </p:cNvSpPr>
          <p:nvPr>
            <p:ph type="dt" sz="half" idx="10"/>
          </p:nvPr>
        </p:nvSpPr>
        <p:spPr/>
        <p:txBody>
          <a:bodyPr/>
          <a:lstStyle/>
          <a:p>
            <a:fld id="{0D0CE4B4-57DD-41B3-B74E-4F0C113858C0}" type="datetimeFigureOut">
              <a:rPr lang="fi-FI" smtClean="0"/>
              <a:t>18.11.2020</a:t>
            </a:fld>
            <a:endParaRPr lang="fi-FI"/>
          </a:p>
        </p:txBody>
      </p:sp>
      <p:sp>
        <p:nvSpPr>
          <p:cNvPr id="5" name="Alatunnisteen paikkamerkki 4">
            <a:extLst>
              <a:ext uri="{FF2B5EF4-FFF2-40B4-BE49-F238E27FC236}">
                <a16:creationId xmlns:a16="http://schemas.microsoft.com/office/drawing/2014/main" id="{EE59DD05-4253-41AF-95D5-CE7F3C9D21A3}"/>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BC21CFDD-ABBE-40AC-8525-95DE08C6FEBE}"/>
              </a:ext>
            </a:extLst>
          </p:cNvPr>
          <p:cNvSpPr>
            <a:spLocks noGrp="1"/>
          </p:cNvSpPr>
          <p:nvPr>
            <p:ph type="sldNum" sz="quarter" idx="12"/>
          </p:nvPr>
        </p:nvSpPr>
        <p:spPr/>
        <p:txBody>
          <a:bodyPr/>
          <a:lstStyle/>
          <a:p>
            <a:fld id="{DCBBEF37-190A-45A5-857C-5B083E684281}" type="slidenum">
              <a:rPr lang="fi-FI" smtClean="0"/>
              <a:t>‹#›</a:t>
            </a:fld>
            <a:endParaRPr lang="fi-FI"/>
          </a:p>
        </p:txBody>
      </p:sp>
    </p:spTree>
    <p:extLst>
      <p:ext uri="{BB962C8B-B14F-4D97-AF65-F5344CB8AC3E}">
        <p14:creationId xmlns:p14="http://schemas.microsoft.com/office/powerpoint/2010/main" val="2745307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6B4BEA0-160E-495A-955E-7562D72903B8}"/>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5A1B13A0-6678-424F-A0EB-194CA62ECE62}"/>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780FF5C5-8A9D-43B6-A5E8-82B1C32B4C87}"/>
              </a:ext>
            </a:extLst>
          </p:cNvPr>
          <p:cNvSpPr>
            <a:spLocks noGrp="1"/>
          </p:cNvSpPr>
          <p:nvPr>
            <p:ph type="dt" sz="half" idx="10"/>
          </p:nvPr>
        </p:nvSpPr>
        <p:spPr/>
        <p:txBody>
          <a:bodyPr/>
          <a:lstStyle/>
          <a:p>
            <a:fld id="{0D0CE4B4-57DD-41B3-B74E-4F0C113858C0}" type="datetimeFigureOut">
              <a:rPr lang="fi-FI" smtClean="0"/>
              <a:t>18.11.2020</a:t>
            </a:fld>
            <a:endParaRPr lang="fi-FI"/>
          </a:p>
        </p:txBody>
      </p:sp>
      <p:sp>
        <p:nvSpPr>
          <p:cNvPr id="5" name="Alatunnisteen paikkamerkki 4">
            <a:extLst>
              <a:ext uri="{FF2B5EF4-FFF2-40B4-BE49-F238E27FC236}">
                <a16:creationId xmlns:a16="http://schemas.microsoft.com/office/drawing/2014/main" id="{43C9D300-7F6B-4B87-BC40-437230B2B4E1}"/>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73865004-0246-405F-A83F-3E2F32EF206C}"/>
              </a:ext>
            </a:extLst>
          </p:cNvPr>
          <p:cNvSpPr>
            <a:spLocks noGrp="1"/>
          </p:cNvSpPr>
          <p:nvPr>
            <p:ph type="sldNum" sz="quarter" idx="12"/>
          </p:nvPr>
        </p:nvSpPr>
        <p:spPr/>
        <p:txBody>
          <a:bodyPr/>
          <a:lstStyle/>
          <a:p>
            <a:fld id="{DCBBEF37-190A-45A5-857C-5B083E684281}" type="slidenum">
              <a:rPr lang="fi-FI" smtClean="0"/>
              <a:t>‹#›</a:t>
            </a:fld>
            <a:endParaRPr lang="fi-FI"/>
          </a:p>
        </p:txBody>
      </p:sp>
    </p:spTree>
    <p:extLst>
      <p:ext uri="{BB962C8B-B14F-4D97-AF65-F5344CB8AC3E}">
        <p14:creationId xmlns:p14="http://schemas.microsoft.com/office/powerpoint/2010/main" val="16101855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F241D7B-5FFD-4A56-800E-BBA571F3C3DE}"/>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7EEDF269-F1FB-4456-BCC7-36E710291B9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F6D431C0-BDCE-4026-8C02-05CE47C4F06E}"/>
              </a:ext>
            </a:extLst>
          </p:cNvPr>
          <p:cNvSpPr>
            <a:spLocks noGrp="1"/>
          </p:cNvSpPr>
          <p:nvPr>
            <p:ph type="dt" sz="half" idx="10"/>
          </p:nvPr>
        </p:nvSpPr>
        <p:spPr/>
        <p:txBody>
          <a:bodyPr/>
          <a:lstStyle/>
          <a:p>
            <a:fld id="{0D0CE4B4-57DD-41B3-B74E-4F0C113858C0}" type="datetimeFigureOut">
              <a:rPr lang="fi-FI" smtClean="0"/>
              <a:t>18.11.2020</a:t>
            </a:fld>
            <a:endParaRPr lang="fi-FI"/>
          </a:p>
        </p:txBody>
      </p:sp>
      <p:sp>
        <p:nvSpPr>
          <p:cNvPr id="5" name="Alatunnisteen paikkamerkki 4">
            <a:extLst>
              <a:ext uri="{FF2B5EF4-FFF2-40B4-BE49-F238E27FC236}">
                <a16:creationId xmlns:a16="http://schemas.microsoft.com/office/drawing/2014/main" id="{303D819E-8351-469B-8AC7-817516955344}"/>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2E25B096-7038-4AF2-81FA-EA854036CBC5}"/>
              </a:ext>
            </a:extLst>
          </p:cNvPr>
          <p:cNvSpPr>
            <a:spLocks noGrp="1"/>
          </p:cNvSpPr>
          <p:nvPr>
            <p:ph type="sldNum" sz="quarter" idx="12"/>
          </p:nvPr>
        </p:nvSpPr>
        <p:spPr/>
        <p:txBody>
          <a:bodyPr/>
          <a:lstStyle/>
          <a:p>
            <a:fld id="{DCBBEF37-190A-45A5-857C-5B083E684281}" type="slidenum">
              <a:rPr lang="fi-FI" smtClean="0"/>
              <a:t>‹#›</a:t>
            </a:fld>
            <a:endParaRPr lang="fi-FI"/>
          </a:p>
        </p:txBody>
      </p:sp>
    </p:spTree>
    <p:extLst>
      <p:ext uri="{BB962C8B-B14F-4D97-AF65-F5344CB8AC3E}">
        <p14:creationId xmlns:p14="http://schemas.microsoft.com/office/powerpoint/2010/main" val="31306504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D4920A2-4035-4E92-92D4-9F54ECF3BB52}"/>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DA9E4DD7-0DAE-4C75-8836-99BEBDFD6124}"/>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B56D4459-9367-4C1E-9B87-6B76DE2B88E4}"/>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E898C0C0-3818-46F1-894F-66BF4B82BF80}"/>
              </a:ext>
            </a:extLst>
          </p:cNvPr>
          <p:cNvSpPr>
            <a:spLocks noGrp="1"/>
          </p:cNvSpPr>
          <p:nvPr>
            <p:ph type="dt" sz="half" idx="10"/>
          </p:nvPr>
        </p:nvSpPr>
        <p:spPr/>
        <p:txBody>
          <a:bodyPr/>
          <a:lstStyle/>
          <a:p>
            <a:fld id="{0D0CE4B4-57DD-41B3-B74E-4F0C113858C0}" type="datetimeFigureOut">
              <a:rPr lang="fi-FI" smtClean="0"/>
              <a:t>18.11.2020</a:t>
            </a:fld>
            <a:endParaRPr lang="fi-FI"/>
          </a:p>
        </p:txBody>
      </p:sp>
      <p:sp>
        <p:nvSpPr>
          <p:cNvPr id="6" name="Alatunnisteen paikkamerkki 5">
            <a:extLst>
              <a:ext uri="{FF2B5EF4-FFF2-40B4-BE49-F238E27FC236}">
                <a16:creationId xmlns:a16="http://schemas.microsoft.com/office/drawing/2014/main" id="{A67B8003-23C3-482C-87DB-5EFB00B46F63}"/>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B97C58C0-08B9-4A6E-A064-E2983CD0BC75}"/>
              </a:ext>
            </a:extLst>
          </p:cNvPr>
          <p:cNvSpPr>
            <a:spLocks noGrp="1"/>
          </p:cNvSpPr>
          <p:nvPr>
            <p:ph type="sldNum" sz="quarter" idx="12"/>
          </p:nvPr>
        </p:nvSpPr>
        <p:spPr/>
        <p:txBody>
          <a:bodyPr/>
          <a:lstStyle/>
          <a:p>
            <a:fld id="{DCBBEF37-190A-45A5-857C-5B083E684281}" type="slidenum">
              <a:rPr lang="fi-FI" smtClean="0"/>
              <a:t>‹#›</a:t>
            </a:fld>
            <a:endParaRPr lang="fi-FI"/>
          </a:p>
        </p:txBody>
      </p:sp>
    </p:spTree>
    <p:extLst>
      <p:ext uri="{BB962C8B-B14F-4D97-AF65-F5344CB8AC3E}">
        <p14:creationId xmlns:p14="http://schemas.microsoft.com/office/powerpoint/2010/main" val="2659304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AC5C328-1E2F-46B2-BC49-9D995CFF07D7}"/>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25C47378-6D77-4798-A745-F9628A5521D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4A8750E9-CD43-4F80-A777-FAE064F4CAF0}"/>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FCCB953D-A946-4263-97D7-BDE5079B9D7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4C5F1062-A256-4BCE-8E31-0AC60E0B0605}"/>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0518910B-E9FE-43A1-AADB-50922DC9811F}"/>
              </a:ext>
            </a:extLst>
          </p:cNvPr>
          <p:cNvSpPr>
            <a:spLocks noGrp="1"/>
          </p:cNvSpPr>
          <p:nvPr>
            <p:ph type="dt" sz="half" idx="10"/>
          </p:nvPr>
        </p:nvSpPr>
        <p:spPr/>
        <p:txBody>
          <a:bodyPr/>
          <a:lstStyle/>
          <a:p>
            <a:fld id="{0D0CE4B4-57DD-41B3-B74E-4F0C113858C0}" type="datetimeFigureOut">
              <a:rPr lang="fi-FI" smtClean="0"/>
              <a:t>18.11.2020</a:t>
            </a:fld>
            <a:endParaRPr lang="fi-FI"/>
          </a:p>
        </p:txBody>
      </p:sp>
      <p:sp>
        <p:nvSpPr>
          <p:cNvPr id="8" name="Alatunnisteen paikkamerkki 7">
            <a:extLst>
              <a:ext uri="{FF2B5EF4-FFF2-40B4-BE49-F238E27FC236}">
                <a16:creationId xmlns:a16="http://schemas.microsoft.com/office/drawing/2014/main" id="{CA2EE3BF-E47A-439F-8AB8-A2A0EBA5AD1C}"/>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C0A21DDD-0D3A-4FFD-922C-04D3470A5091}"/>
              </a:ext>
            </a:extLst>
          </p:cNvPr>
          <p:cNvSpPr>
            <a:spLocks noGrp="1"/>
          </p:cNvSpPr>
          <p:nvPr>
            <p:ph type="sldNum" sz="quarter" idx="12"/>
          </p:nvPr>
        </p:nvSpPr>
        <p:spPr/>
        <p:txBody>
          <a:bodyPr/>
          <a:lstStyle/>
          <a:p>
            <a:fld id="{DCBBEF37-190A-45A5-857C-5B083E684281}" type="slidenum">
              <a:rPr lang="fi-FI" smtClean="0"/>
              <a:t>‹#›</a:t>
            </a:fld>
            <a:endParaRPr lang="fi-FI"/>
          </a:p>
        </p:txBody>
      </p:sp>
    </p:spTree>
    <p:extLst>
      <p:ext uri="{BB962C8B-B14F-4D97-AF65-F5344CB8AC3E}">
        <p14:creationId xmlns:p14="http://schemas.microsoft.com/office/powerpoint/2010/main" val="3908156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6132D6F-1511-4783-8A51-78563E19223F}"/>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715B55B0-64B7-4D3A-A7C7-F42FCD1F22E1}"/>
              </a:ext>
            </a:extLst>
          </p:cNvPr>
          <p:cNvSpPr>
            <a:spLocks noGrp="1"/>
          </p:cNvSpPr>
          <p:nvPr>
            <p:ph type="dt" sz="half" idx="10"/>
          </p:nvPr>
        </p:nvSpPr>
        <p:spPr/>
        <p:txBody>
          <a:bodyPr/>
          <a:lstStyle/>
          <a:p>
            <a:fld id="{0D0CE4B4-57DD-41B3-B74E-4F0C113858C0}" type="datetimeFigureOut">
              <a:rPr lang="fi-FI" smtClean="0"/>
              <a:t>18.11.2020</a:t>
            </a:fld>
            <a:endParaRPr lang="fi-FI"/>
          </a:p>
        </p:txBody>
      </p:sp>
      <p:sp>
        <p:nvSpPr>
          <p:cNvPr id="4" name="Alatunnisteen paikkamerkki 3">
            <a:extLst>
              <a:ext uri="{FF2B5EF4-FFF2-40B4-BE49-F238E27FC236}">
                <a16:creationId xmlns:a16="http://schemas.microsoft.com/office/drawing/2014/main" id="{7C4AB571-CA27-492E-AB1A-1C7DD2E509B9}"/>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83983A1E-8957-4608-8CD0-B6CD65547AA0}"/>
              </a:ext>
            </a:extLst>
          </p:cNvPr>
          <p:cNvSpPr>
            <a:spLocks noGrp="1"/>
          </p:cNvSpPr>
          <p:nvPr>
            <p:ph type="sldNum" sz="quarter" idx="12"/>
          </p:nvPr>
        </p:nvSpPr>
        <p:spPr/>
        <p:txBody>
          <a:bodyPr/>
          <a:lstStyle/>
          <a:p>
            <a:fld id="{DCBBEF37-190A-45A5-857C-5B083E684281}" type="slidenum">
              <a:rPr lang="fi-FI" smtClean="0"/>
              <a:t>‹#›</a:t>
            </a:fld>
            <a:endParaRPr lang="fi-FI"/>
          </a:p>
        </p:txBody>
      </p:sp>
    </p:spTree>
    <p:extLst>
      <p:ext uri="{BB962C8B-B14F-4D97-AF65-F5344CB8AC3E}">
        <p14:creationId xmlns:p14="http://schemas.microsoft.com/office/powerpoint/2010/main" val="1927710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5688B0E9-C963-4A05-B5EC-90CB71C27947}"/>
              </a:ext>
            </a:extLst>
          </p:cNvPr>
          <p:cNvSpPr>
            <a:spLocks noGrp="1"/>
          </p:cNvSpPr>
          <p:nvPr>
            <p:ph type="dt" sz="half" idx="10"/>
          </p:nvPr>
        </p:nvSpPr>
        <p:spPr/>
        <p:txBody>
          <a:bodyPr/>
          <a:lstStyle/>
          <a:p>
            <a:fld id="{0D0CE4B4-57DD-41B3-B74E-4F0C113858C0}" type="datetimeFigureOut">
              <a:rPr lang="fi-FI" smtClean="0"/>
              <a:t>18.11.2020</a:t>
            </a:fld>
            <a:endParaRPr lang="fi-FI"/>
          </a:p>
        </p:txBody>
      </p:sp>
      <p:sp>
        <p:nvSpPr>
          <p:cNvPr id="3" name="Alatunnisteen paikkamerkki 2">
            <a:extLst>
              <a:ext uri="{FF2B5EF4-FFF2-40B4-BE49-F238E27FC236}">
                <a16:creationId xmlns:a16="http://schemas.microsoft.com/office/drawing/2014/main" id="{0D951392-AAFB-442C-A415-34CA6861A346}"/>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39EA55C1-C486-4DC7-99B9-D70D4E279FB8}"/>
              </a:ext>
            </a:extLst>
          </p:cNvPr>
          <p:cNvSpPr>
            <a:spLocks noGrp="1"/>
          </p:cNvSpPr>
          <p:nvPr>
            <p:ph type="sldNum" sz="quarter" idx="12"/>
          </p:nvPr>
        </p:nvSpPr>
        <p:spPr/>
        <p:txBody>
          <a:bodyPr/>
          <a:lstStyle/>
          <a:p>
            <a:fld id="{DCBBEF37-190A-45A5-857C-5B083E684281}" type="slidenum">
              <a:rPr lang="fi-FI" smtClean="0"/>
              <a:t>‹#›</a:t>
            </a:fld>
            <a:endParaRPr lang="fi-FI"/>
          </a:p>
        </p:txBody>
      </p:sp>
    </p:spTree>
    <p:extLst>
      <p:ext uri="{BB962C8B-B14F-4D97-AF65-F5344CB8AC3E}">
        <p14:creationId xmlns:p14="http://schemas.microsoft.com/office/powerpoint/2010/main" val="33255248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C3D4D06-E20B-42A8-A8FF-42B8782FAB51}"/>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F74A36DC-0855-4AC8-B91A-F8BA42E84CB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139CF1E8-EB93-4D60-B44D-9637DD2A31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6595326B-B073-4EAB-87EE-2CFE47A4838C}"/>
              </a:ext>
            </a:extLst>
          </p:cNvPr>
          <p:cNvSpPr>
            <a:spLocks noGrp="1"/>
          </p:cNvSpPr>
          <p:nvPr>
            <p:ph type="dt" sz="half" idx="10"/>
          </p:nvPr>
        </p:nvSpPr>
        <p:spPr/>
        <p:txBody>
          <a:bodyPr/>
          <a:lstStyle/>
          <a:p>
            <a:fld id="{0D0CE4B4-57DD-41B3-B74E-4F0C113858C0}" type="datetimeFigureOut">
              <a:rPr lang="fi-FI" smtClean="0"/>
              <a:t>18.11.2020</a:t>
            </a:fld>
            <a:endParaRPr lang="fi-FI"/>
          </a:p>
        </p:txBody>
      </p:sp>
      <p:sp>
        <p:nvSpPr>
          <p:cNvPr id="6" name="Alatunnisteen paikkamerkki 5">
            <a:extLst>
              <a:ext uri="{FF2B5EF4-FFF2-40B4-BE49-F238E27FC236}">
                <a16:creationId xmlns:a16="http://schemas.microsoft.com/office/drawing/2014/main" id="{F7021E0F-A4DB-4BAA-8176-512B6CC9EE38}"/>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AA536743-B31C-4526-B511-C186CA746ACA}"/>
              </a:ext>
            </a:extLst>
          </p:cNvPr>
          <p:cNvSpPr>
            <a:spLocks noGrp="1"/>
          </p:cNvSpPr>
          <p:nvPr>
            <p:ph type="sldNum" sz="quarter" idx="12"/>
          </p:nvPr>
        </p:nvSpPr>
        <p:spPr/>
        <p:txBody>
          <a:bodyPr/>
          <a:lstStyle/>
          <a:p>
            <a:fld id="{DCBBEF37-190A-45A5-857C-5B083E684281}" type="slidenum">
              <a:rPr lang="fi-FI" smtClean="0"/>
              <a:t>‹#›</a:t>
            </a:fld>
            <a:endParaRPr lang="fi-FI"/>
          </a:p>
        </p:txBody>
      </p:sp>
    </p:spTree>
    <p:extLst>
      <p:ext uri="{BB962C8B-B14F-4D97-AF65-F5344CB8AC3E}">
        <p14:creationId xmlns:p14="http://schemas.microsoft.com/office/powerpoint/2010/main" val="21049089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F065E03-B46D-4D98-B703-E3E8EB1B0D3D}"/>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0DD77CBF-BD56-4FC6-A651-BEC0249509B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766C178F-0B1F-463B-95FB-E8821EE7A1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2A11F858-4086-4FB5-B628-346B2F12B438}"/>
              </a:ext>
            </a:extLst>
          </p:cNvPr>
          <p:cNvSpPr>
            <a:spLocks noGrp="1"/>
          </p:cNvSpPr>
          <p:nvPr>
            <p:ph type="dt" sz="half" idx="10"/>
          </p:nvPr>
        </p:nvSpPr>
        <p:spPr/>
        <p:txBody>
          <a:bodyPr/>
          <a:lstStyle/>
          <a:p>
            <a:fld id="{0D0CE4B4-57DD-41B3-B74E-4F0C113858C0}" type="datetimeFigureOut">
              <a:rPr lang="fi-FI" smtClean="0"/>
              <a:t>18.11.2020</a:t>
            </a:fld>
            <a:endParaRPr lang="fi-FI"/>
          </a:p>
        </p:txBody>
      </p:sp>
      <p:sp>
        <p:nvSpPr>
          <p:cNvPr id="6" name="Alatunnisteen paikkamerkki 5">
            <a:extLst>
              <a:ext uri="{FF2B5EF4-FFF2-40B4-BE49-F238E27FC236}">
                <a16:creationId xmlns:a16="http://schemas.microsoft.com/office/drawing/2014/main" id="{CB53C0F4-B447-44F7-89DE-4270B913027A}"/>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5942940D-A890-4029-9C1E-E1D004817CCF}"/>
              </a:ext>
            </a:extLst>
          </p:cNvPr>
          <p:cNvSpPr>
            <a:spLocks noGrp="1"/>
          </p:cNvSpPr>
          <p:nvPr>
            <p:ph type="sldNum" sz="quarter" idx="12"/>
          </p:nvPr>
        </p:nvSpPr>
        <p:spPr/>
        <p:txBody>
          <a:bodyPr/>
          <a:lstStyle/>
          <a:p>
            <a:fld id="{DCBBEF37-190A-45A5-857C-5B083E684281}" type="slidenum">
              <a:rPr lang="fi-FI" smtClean="0"/>
              <a:t>‹#›</a:t>
            </a:fld>
            <a:endParaRPr lang="fi-FI"/>
          </a:p>
        </p:txBody>
      </p:sp>
    </p:spTree>
    <p:extLst>
      <p:ext uri="{BB962C8B-B14F-4D97-AF65-F5344CB8AC3E}">
        <p14:creationId xmlns:p14="http://schemas.microsoft.com/office/powerpoint/2010/main" val="472516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F72F65B8-6B17-4032-8B07-703AE2D2CAD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270A0D23-8E72-4829-91B5-291AA3D5F6B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40454A25-EA30-4B8F-999F-D9EC7B138A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0CE4B4-57DD-41B3-B74E-4F0C113858C0}" type="datetimeFigureOut">
              <a:rPr lang="fi-FI" smtClean="0"/>
              <a:t>18.11.2020</a:t>
            </a:fld>
            <a:endParaRPr lang="fi-FI"/>
          </a:p>
        </p:txBody>
      </p:sp>
      <p:sp>
        <p:nvSpPr>
          <p:cNvPr id="5" name="Alatunnisteen paikkamerkki 4">
            <a:extLst>
              <a:ext uri="{FF2B5EF4-FFF2-40B4-BE49-F238E27FC236}">
                <a16:creationId xmlns:a16="http://schemas.microsoft.com/office/drawing/2014/main" id="{C4A894D8-EF85-424D-AF20-D57A6D1E43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a:extLst>
              <a:ext uri="{FF2B5EF4-FFF2-40B4-BE49-F238E27FC236}">
                <a16:creationId xmlns:a16="http://schemas.microsoft.com/office/drawing/2014/main" id="{F76489CA-2D69-426E-9233-27F40BB91B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BBEF37-190A-45A5-857C-5B083E684281}" type="slidenum">
              <a:rPr lang="fi-FI" smtClean="0"/>
              <a:t>‹#›</a:t>
            </a:fld>
            <a:endParaRPr lang="fi-FI"/>
          </a:p>
        </p:txBody>
      </p:sp>
    </p:spTree>
    <p:extLst>
      <p:ext uri="{BB962C8B-B14F-4D97-AF65-F5344CB8AC3E}">
        <p14:creationId xmlns:p14="http://schemas.microsoft.com/office/powerpoint/2010/main" val="10511428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D64E4E"/>
        </a:solidFill>
        <a:effectLst/>
      </p:bgPr>
    </p:bg>
    <p:spTree>
      <p:nvGrpSpPr>
        <p:cNvPr id="1" name=""/>
        <p:cNvGrpSpPr/>
        <p:nvPr/>
      </p:nvGrpSpPr>
      <p:grpSpPr>
        <a:xfrm>
          <a:off x="0" y="0"/>
          <a:ext cx="0" cy="0"/>
          <a:chOff x="0" y="0"/>
          <a:chExt cx="0" cy="0"/>
        </a:xfrm>
      </p:grpSpPr>
      <p:sp>
        <p:nvSpPr>
          <p:cNvPr id="5" name="Tekstiruutu 4">
            <a:extLst>
              <a:ext uri="{FF2B5EF4-FFF2-40B4-BE49-F238E27FC236}">
                <a16:creationId xmlns:a16="http://schemas.microsoft.com/office/drawing/2014/main" id="{D018EE6F-9E95-4D0A-869A-E6A8D49458A6}"/>
              </a:ext>
            </a:extLst>
          </p:cNvPr>
          <p:cNvSpPr txBox="1"/>
          <p:nvPr/>
        </p:nvSpPr>
        <p:spPr>
          <a:xfrm>
            <a:off x="678026" y="1977497"/>
            <a:ext cx="6655835" cy="3785652"/>
          </a:xfrm>
          <a:prstGeom prst="rect">
            <a:avLst/>
          </a:prstGeom>
          <a:noFill/>
        </p:spPr>
        <p:txBody>
          <a:bodyPr wrap="square">
            <a:spAutoFit/>
          </a:bodyPr>
          <a:lstStyle/>
          <a:p>
            <a:r>
              <a:rPr lang="fi-FI" sz="2400" b="1" dirty="0">
                <a:solidFill>
                  <a:schemeClr val="bg1"/>
                </a:solidFill>
                <a:effectLst/>
                <a:latin typeface="Arial" panose="020B0604020202020204" pitchFamily="34" charset="0"/>
                <a:ea typeface="Calibri" panose="020F0502020204030204" pitchFamily="34" charset="0"/>
              </a:rPr>
              <a:t>Aamu valkenee rauhallisessa Rinkelinmäessä ja Roope-kettu heräilee kotonaan. Tänään Roope aikoo tehdä jotain jännittävää, hän aikoo lähteä kahvilaan, jonka asiakkaina on sekä kettuja että kaneja.</a:t>
            </a:r>
          </a:p>
          <a:p>
            <a:br>
              <a:rPr lang="fi-FI" sz="2400" b="1" dirty="0">
                <a:solidFill>
                  <a:schemeClr val="bg1"/>
                </a:solidFill>
                <a:latin typeface="Arial" panose="020B0604020202020204" pitchFamily="34" charset="0"/>
                <a:ea typeface="Calibri" panose="020F0502020204030204" pitchFamily="34" charset="0"/>
              </a:rPr>
            </a:br>
            <a:r>
              <a:rPr lang="fi-FI" sz="2400" b="1" dirty="0">
                <a:solidFill>
                  <a:schemeClr val="bg1"/>
                </a:solidFill>
                <a:effectLst/>
                <a:latin typeface="Arial" panose="020B0604020202020204" pitchFamily="34" charset="0"/>
                <a:ea typeface="Calibri" panose="020F0502020204030204" pitchFamily="34" charset="0"/>
              </a:rPr>
              <a:t>Hän on kuullut ystäviltään, että kanit ovat raisuja ja röyhkeitä. Niinpä Roope on päättänyt ottaa itse selvää, pitävätkö huhut todella paikkansa.		</a:t>
            </a:r>
            <a:endParaRPr lang="fi-FI" sz="2400" b="1" dirty="0">
              <a:solidFill>
                <a:schemeClr val="bg1"/>
              </a:solidFill>
            </a:endParaRPr>
          </a:p>
        </p:txBody>
      </p:sp>
      <p:sp>
        <p:nvSpPr>
          <p:cNvPr id="6" name="Suorakulmio 5">
            <a:extLst>
              <a:ext uri="{FF2B5EF4-FFF2-40B4-BE49-F238E27FC236}">
                <a16:creationId xmlns:a16="http://schemas.microsoft.com/office/drawing/2014/main" id="{C0F8D6E7-C23E-4843-BD5A-C2BE543288E0}"/>
              </a:ext>
            </a:extLst>
          </p:cNvPr>
          <p:cNvSpPr/>
          <p:nvPr/>
        </p:nvSpPr>
        <p:spPr>
          <a:xfrm>
            <a:off x="8098971" y="0"/>
            <a:ext cx="4093029" cy="685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 name="Tekstiruutu 7">
            <a:extLst>
              <a:ext uri="{FF2B5EF4-FFF2-40B4-BE49-F238E27FC236}">
                <a16:creationId xmlns:a16="http://schemas.microsoft.com/office/drawing/2014/main" id="{F58ED371-5B3B-4584-AEE1-9C00200F4FE2}"/>
              </a:ext>
            </a:extLst>
          </p:cNvPr>
          <p:cNvSpPr txBox="1"/>
          <p:nvPr/>
        </p:nvSpPr>
        <p:spPr>
          <a:xfrm>
            <a:off x="678026" y="674977"/>
            <a:ext cx="6102220" cy="1119665"/>
          </a:xfrm>
          <a:prstGeom prst="rect">
            <a:avLst/>
          </a:prstGeom>
          <a:noFill/>
        </p:spPr>
        <p:txBody>
          <a:bodyPr wrap="square">
            <a:spAutoFit/>
          </a:bodyPr>
          <a:lstStyle/>
          <a:p>
            <a:pPr>
              <a:lnSpc>
                <a:spcPct val="107000"/>
              </a:lnSpc>
              <a:spcAft>
                <a:spcPts val="800"/>
              </a:spcAft>
            </a:pPr>
            <a:r>
              <a:rPr lang="fi-FI" sz="3200" b="1" dirty="0">
                <a:solidFill>
                  <a:schemeClr val="bg1"/>
                </a:solidFill>
                <a:effectLst>
                  <a:outerShdw blurRad="50800" dist="38100" dir="5400000" algn="t" rotWithShape="0">
                    <a:prstClr val="black">
                      <a:alpha val="40000"/>
                    </a:prstClr>
                  </a:outerShdw>
                </a:effectLst>
                <a:latin typeface="Arial" panose="020B0604020202020204" pitchFamily="34" charset="0"/>
                <a:ea typeface="Calibri" panose="020F0502020204030204" pitchFamily="34" charset="0"/>
                <a:cs typeface="Times New Roman" panose="02020603050405020304" pitchFamily="18" charset="0"/>
              </a:rPr>
              <a:t>Kahvila Pihlajanmarjan arvoitus</a:t>
            </a:r>
            <a:endParaRPr lang="fi-FI" sz="2000" dirty="0">
              <a:solidFill>
                <a:schemeClr val="bg1"/>
              </a:solidFill>
              <a:effectLst>
                <a:outerShdw blurRad="50800" dist="38100" dir="5400000" algn="t" rotWithShape="0">
                  <a:prstClr val="black">
                    <a:alpha val="40000"/>
                  </a:prstClr>
                </a:outerShdw>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0" name="Kuva 9">
            <a:extLst>
              <a:ext uri="{FF2B5EF4-FFF2-40B4-BE49-F238E27FC236}">
                <a16:creationId xmlns:a16="http://schemas.microsoft.com/office/drawing/2014/main" id="{122A8354-2F9B-4D36-AF8D-924B2A2A5D07}"/>
              </a:ext>
            </a:extLst>
          </p:cNvPr>
          <p:cNvPicPr>
            <a:picLocks noChangeAspect="1"/>
          </p:cNvPicPr>
          <p:nvPr/>
        </p:nvPicPr>
        <p:blipFill rotWithShape="1">
          <a:blip r:embed="rId2">
            <a:extLst>
              <a:ext uri="{28A0092B-C50C-407E-A947-70E740481C1C}">
                <a14:useLocalDpi xmlns:a14="http://schemas.microsoft.com/office/drawing/2010/main" val="0"/>
              </a:ext>
            </a:extLst>
          </a:blip>
          <a:srcRect l="16114" t="21815" b="47728"/>
          <a:stretch/>
        </p:blipFill>
        <p:spPr>
          <a:xfrm>
            <a:off x="8395044" y="1977497"/>
            <a:ext cx="3500882" cy="2551580"/>
          </a:xfrm>
          <a:prstGeom prst="rect">
            <a:avLst/>
          </a:prstGeom>
        </p:spPr>
      </p:pic>
    </p:spTree>
    <p:extLst>
      <p:ext uri="{BB962C8B-B14F-4D97-AF65-F5344CB8AC3E}">
        <p14:creationId xmlns:p14="http://schemas.microsoft.com/office/powerpoint/2010/main" val="1578865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circle(in)">
                                      <p:cBhvr>
                                        <p:cTn id="10" dur="20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animEffect transition="in" filter="fade">
                                      <p:cBhvr>
                                        <p:cTn id="15"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D64E4E"/>
        </a:solidFill>
        <a:effectLst/>
      </p:bgPr>
    </p:bg>
    <p:spTree>
      <p:nvGrpSpPr>
        <p:cNvPr id="1" name=""/>
        <p:cNvGrpSpPr/>
        <p:nvPr/>
      </p:nvGrpSpPr>
      <p:grpSpPr>
        <a:xfrm>
          <a:off x="0" y="0"/>
          <a:ext cx="0" cy="0"/>
          <a:chOff x="0" y="0"/>
          <a:chExt cx="0" cy="0"/>
        </a:xfrm>
      </p:grpSpPr>
      <p:sp>
        <p:nvSpPr>
          <p:cNvPr id="5" name="Tekstiruutu 4">
            <a:extLst>
              <a:ext uri="{FF2B5EF4-FFF2-40B4-BE49-F238E27FC236}">
                <a16:creationId xmlns:a16="http://schemas.microsoft.com/office/drawing/2014/main" id="{D018EE6F-9E95-4D0A-869A-E6A8D49458A6}"/>
              </a:ext>
            </a:extLst>
          </p:cNvPr>
          <p:cNvSpPr txBox="1"/>
          <p:nvPr/>
        </p:nvSpPr>
        <p:spPr>
          <a:xfrm>
            <a:off x="765112" y="487025"/>
            <a:ext cx="6655835" cy="6370975"/>
          </a:xfrm>
          <a:prstGeom prst="rect">
            <a:avLst/>
          </a:prstGeom>
          <a:noFill/>
        </p:spPr>
        <p:txBody>
          <a:bodyPr wrap="square">
            <a:spAutoFit/>
          </a:bodyPr>
          <a:lstStyle/>
          <a:p>
            <a:r>
              <a:rPr lang="fi-FI" sz="2400" b="1" dirty="0">
                <a:solidFill>
                  <a:schemeClr val="bg1"/>
                </a:solidFill>
                <a:effectLst/>
                <a:latin typeface="Arial" panose="020B0604020202020204" pitchFamily="34" charset="0"/>
                <a:ea typeface="Calibri" panose="020F0502020204030204" pitchFamily="34" charset="0"/>
              </a:rPr>
              <a:t>Roope pesee hampaansa, pukee vaatteet ja pakkaa tavaransa. Kun hän on juuri avaamassa ulko-ovea, hän muistaa unohtaneensa jotain tärkeää.</a:t>
            </a:r>
            <a:br>
              <a:rPr lang="fi-FI" sz="2400" b="1" dirty="0">
                <a:solidFill>
                  <a:schemeClr val="bg1"/>
                </a:solidFill>
                <a:effectLst/>
                <a:latin typeface="Arial" panose="020B0604020202020204" pitchFamily="34" charset="0"/>
                <a:ea typeface="Calibri" panose="020F0502020204030204" pitchFamily="34" charset="0"/>
              </a:rPr>
            </a:br>
            <a:endParaRPr lang="fi-FI" sz="2400" b="1" dirty="0">
              <a:solidFill>
                <a:schemeClr val="bg1"/>
              </a:solidFill>
              <a:effectLst/>
              <a:latin typeface="Arial" panose="020B0604020202020204" pitchFamily="34" charset="0"/>
              <a:ea typeface="Calibri" panose="020F0502020204030204" pitchFamily="34" charset="0"/>
            </a:endParaRPr>
          </a:p>
          <a:p>
            <a:r>
              <a:rPr lang="fi-FI" sz="2400" b="1" dirty="0">
                <a:solidFill>
                  <a:schemeClr val="bg1"/>
                </a:solidFill>
                <a:effectLst/>
                <a:latin typeface="Arial" panose="020B0604020202020204" pitchFamily="34" charset="0"/>
                <a:ea typeface="Calibri" panose="020F0502020204030204" pitchFamily="34" charset="0"/>
              </a:rPr>
              <a:t> – Voi ei! Minun rahani jäivät sängyn alle! Roope huudahtaa ja ryntää takaisin omaan huoneeseensa. Ilman niitä reissu olisi aivan turha, sillä hän ei voisi lähteä kahvilaan ostamatta sieltä mitään, ettei hänen vierailuaan pidettäisi epäilyttävänä.</a:t>
            </a:r>
          </a:p>
          <a:p>
            <a:br>
              <a:rPr lang="fi-FI" sz="2400" b="1" dirty="0">
                <a:solidFill>
                  <a:schemeClr val="bg1"/>
                </a:solidFill>
                <a:effectLst/>
                <a:latin typeface="Arial" panose="020B0604020202020204" pitchFamily="34" charset="0"/>
                <a:ea typeface="Calibri" panose="020F0502020204030204" pitchFamily="34" charset="0"/>
              </a:rPr>
            </a:br>
            <a:r>
              <a:rPr lang="fi-FI" sz="2400" b="1" dirty="0">
                <a:solidFill>
                  <a:schemeClr val="bg1"/>
                </a:solidFill>
                <a:effectLst/>
                <a:latin typeface="Arial" panose="020B0604020202020204" pitchFamily="34" charset="0"/>
                <a:ea typeface="Calibri" panose="020F0502020204030204" pitchFamily="34" charset="0"/>
              </a:rPr>
              <a:t>Haettuaan rahansa Roope on viimein valmis lähtemään kohti uutta seikkailua ja selvittämään, ovatko kanit aivan oikeasti niin raisuja ja röyhkeitä kuin väitetään.</a:t>
            </a:r>
          </a:p>
          <a:p>
            <a:r>
              <a:rPr lang="fi-FI" sz="2400" b="1" dirty="0">
                <a:solidFill>
                  <a:schemeClr val="bg1"/>
                </a:solidFill>
                <a:effectLst/>
                <a:latin typeface="Arial" panose="020B0604020202020204" pitchFamily="34" charset="0"/>
                <a:ea typeface="Calibri" panose="020F0502020204030204" pitchFamily="34" charset="0"/>
              </a:rPr>
              <a:t>	</a:t>
            </a:r>
            <a:endParaRPr lang="fi-FI" sz="2400" b="1" dirty="0">
              <a:solidFill>
                <a:schemeClr val="bg1"/>
              </a:solidFill>
            </a:endParaRPr>
          </a:p>
        </p:txBody>
      </p:sp>
      <p:sp>
        <p:nvSpPr>
          <p:cNvPr id="6" name="Suorakulmio 5">
            <a:extLst>
              <a:ext uri="{FF2B5EF4-FFF2-40B4-BE49-F238E27FC236}">
                <a16:creationId xmlns:a16="http://schemas.microsoft.com/office/drawing/2014/main" id="{C0F8D6E7-C23E-4843-BD5A-C2BE543288E0}"/>
              </a:ext>
            </a:extLst>
          </p:cNvPr>
          <p:cNvSpPr/>
          <p:nvPr/>
        </p:nvSpPr>
        <p:spPr>
          <a:xfrm>
            <a:off x="8098971" y="0"/>
            <a:ext cx="4093029" cy="685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7" name="Kuva 6">
            <a:extLst>
              <a:ext uri="{FF2B5EF4-FFF2-40B4-BE49-F238E27FC236}">
                <a16:creationId xmlns:a16="http://schemas.microsoft.com/office/drawing/2014/main" id="{E0304E0D-13BD-45F0-88C1-1A1668CC5482}"/>
              </a:ext>
            </a:extLst>
          </p:cNvPr>
          <p:cNvPicPr>
            <a:picLocks noChangeAspect="1"/>
          </p:cNvPicPr>
          <p:nvPr/>
        </p:nvPicPr>
        <p:blipFill rotWithShape="1">
          <a:blip r:embed="rId2">
            <a:extLst>
              <a:ext uri="{28A0092B-C50C-407E-A947-70E740481C1C}">
                <a14:useLocalDpi xmlns:a14="http://schemas.microsoft.com/office/drawing/2010/main" val="0"/>
              </a:ext>
            </a:extLst>
          </a:blip>
          <a:srcRect l="16114" t="21815" b="47728"/>
          <a:stretch/>
        </p:blipFill>
        <p:spPr>
          <a:xfrm>
            <a:off x="8395044" y="1977497"/>
            <a:ext cx="3500882" cy="2551580"/>
          </a:xfrm>
          <a:prstGeom prst="rect">
            <a:avLst/>
          </a:prstGeom>
        </p:spPr>
      </p:pic>
    </p:spTree>
    <p:extLst>
      <p:ext uri="{BB962C8B-B14F-4D97-AF65-F5344CB8AC3E}">
        <p14:creationId xmlns:p14="http://schemas.microsoft.com/office/powerpoint/2010/main" val="1040737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D64E4E"/>
        </a:solidFill>
        <a:effectLst/>
      </p:bgPr>
    </p:bg>
    <p:spTree>
      <p:nvGrpSpPr>
        <p:cNvPr id="1" name=""/>
        <p:cNvGrpSpPr/>
        <p:nvPr/>
      </p:nvGrpSpPr>
      <p:grpSpPr>
        <a:xfrm>
          <a:off x="0" y="0"/>
          <a:ext cx="0" cy="0"/>
          <a:chOff x="0" y="0"/>
          <a:chExt cx="0" cy="0"/>
        </a:xfrm>
      </p:grpSpPr>
      <p:sp>
        <p:nvSpPr>
          <p:cNvPr id="5" name="Tekstiruutu 4">
            <a:extLst>
              <a:ext uri="{FF2B5EF4-FFF2-40B4-BE49-F238E27FC236}">
                <a16:creationId xmlns:a16="http://schemas.microsoft.com/office/drawing/2014/main" id="{D018EE6F-9E95-4D0A-869A-E6A8D49458A6}"/>
              </a:ext>
            </a:extLst>
          </p:cNvPr>
          <p:cNvSpPr txBox="1"/>
          <p:nvPr/>
        </p:nvSpPr>
        <p:spPr>
          <a:xfrm>
            <a:off x="765112" y="797510"/>
            <a:ext cx="6655835" cy="5262979"/>
          </a:xfrm>
          <a:prstGeom prst="rect">
            <a:avLst/>
          </a:prstGeom>
          <a:noFill/>
        </p:spPr>
        <p:txBody>
          <a:bodyPr wrap="square">
            <a:spAutoFit/>
          </a:bodyPr>
          <a:lstStyle/>
          <a:p>
            <a:r>
              <a:rPr lang="fi-FI" sz="2400" b="1" dirty="0">
                <a:solidFill>
                  <a:schemeClr val="bg1"/>
                </a:solidFill>
                <a:effectLst/>
                <a:latin typeface="Arial" panose="020B0604020202020204" pitchFamily="34" charset="0"/>
                <a:ea typeface="Calibri" panose="020F0502020204030204" pitchFamily="34" charset="0"/>
              </a:rPr>
              <a:t>Roope rientää iloisesti kohti kahvilaa. Matkallaan hän kulkee Rinkelinmäen runoseuran ohi. Runoseuran rakennus näyttää rikkinäiseltä ja vähän ränsistyneeltä	 ainakin ulkoa katsottuna. - Riittääköhän Rinkelinmäessä tarpeeksi runoilijoita tuollaiseen rakennuksen korjaamiseen? Roope pohtii kävellessään. </a:t>
            </a:r>
          </a:p>
          <a:p>
            <a:endParaRPr lang="fi-FI" sz="2400" b="1" dirty="0">
              <a:solidFill>
                <a:schemeClr val="bg1"/>
              </a:solidFill>
              <a:latin typeface="Arial" panose="020B0604020202020204" pitchFamily="34" charset="0"/>
              <a:ea typeface="Calibri" panose="020F0502020204030204" pitchFamily="34" charset="0"/>
            </a:endParaRPr>
          </a:p>
          <a:p>
            <a:r>
              <a:rPr lang="fi-FI" sz="2400" b="1" dirty="0">
                <a:solidFill>
                  <a:schemeClr val="bg1"/>
                </a:solidFill>
                <a:effectLst/>
                <a:latin typeface="Arial" panose="020B0604020202020204" pitchFamily="34" charset="0"/>
                <a:ea typeface="Calibri" panose="020F0502020204030204" pitchFamily="34" charset="0"/>
              </a:rPr>
              <a:t>Yhtäkkiä hän huomaa, että tien reunassa istuu pieni kaninpoika. – Hän ei vaikuta kyllä yhtään röyhkeältä! Roope tuumii mielessään. Oikeastaan kaninpoika näyttää todella surulliselta ja huolestuneelta. 	</a:t>
            </a:r>
            <a:endParaRPr lang="fi-FI" sz="2400" b="1" dirty="0">
              <a:solidFill>
                <a:schemeClr val="bg1"/>
              </a:solidFill>
            </a:endParaRPr>
          </a:p>
        </p:txBody>
      </p:sp>
      <p:sp>
        <p:nvSpPr>
          <p:cNvPr id="6" name="Suorakulmio 5">
            <a:extLst>
              <a:ext uri="{FF2B5EF4-FFF2-40B4-BE49-F238E27FC236}">
                <a16:creationId xmlns:a16="http://schemas.microsoft.com/office/drawing/2014/main" id="{C0F8D6E7-C23E-4843-BD5A-C2BE543288E0}"/>
              </a:ext>
            </a:extLst>
          </p:cNvPr>
          <p:cNvSpPr/>
          <p:nvPr/>
        </p:nvSpPr>
        <p:spPr>
          <a:xfrm>
            <a:off x="8098971" y="0"/>
            <a:ext cx="4093029" cy="685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3" name="Kuva 2">
            <a:extLst>
              <a:ext uri="{FF2B5EF4-FFF2-40B4-BE49-F238E27FC236}">
                <a16:creationId xmlns:a16="http://schemas.microsoft.com/office/drawing/2014/main" id="{EF067247-4772-4DB7-B726-6944E7671D9D}"/>
              </a:ext>
            </a:extLst>
          </p:cNvPr>
          <p:cNvPicPr>
            <a:picLocks noChangeAspect="1"/>
          </p:cNvPicPr>
          <p:nvPr/>
        </p:nvPicPr>
        <p:blipFill rotWithShape="1">
          <a:blip r:embed="rId2">
            <a:extLst>
              <a:ext uri="{28A0092B-C50C-407E-A947-70E740481C1C}">
                <a14:useLocalDpi xmlns:a14="http://schemas.microsoft.com/office/drawing/2010/main" val="0"/>
              </a:ext>
            </a:extLst>
          </a:blip>
          <a:srcRect l="28347" t="12131" r="25607" b="10287"/>
          <a:stretch/>
        </p:blipFill>
        <p:spPr>
          <a:xfrm>
            <a:off x="8098971" y="1670178"/>
            <a:ext cx="4095787" cy="3517641"/>
          </a:xfrm>
          <a:prstGeom prst="rect">
            <a:avLst/>
          </a:prstGeom>
        </p:spPr>
      </p:pic>
    </p:spTree>
    <p:extLst>
      <p:ext uri="{BB962C8B-B14F-4D97-AF65-F5344CB8AC3E}">
        <p14:creationId xmlns:p14="http://schemas.microsoft.com/office/powerpoint/2010/main" val="1607920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circle(in)">
                                      <p:cBhvr>
                                        <p:cTn id="10" dur="2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Effect transition="in" filter="fade">
                                      <p:cBhvr>
                                        <p:cTn id="15"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D64E4E"/>
        </a:solidFill>
        <a:effectLst/>
      </p:bgPr>
    </p:bg>
    <p:spTree>
      <p:nvGrpSpPr>
        <p:cNvPr id="1" name=""/>
        <p:cNvGrpSpPr/>
        <p:nvPr/>
      </p:nvGrpSpPr>
      <p:grpSpPr>
        <a:xfrm>
          <a:off x="0" y="0"/>
          <a:ext cx="0" cy="0"/>
          <a:chOff x="0" y="0"/>
          <a:chExt cx="0" cy="0"/>
        </a:xfrm>
      </p:grpSpPr>
      <p:sp>
        <p:nvSpPr>
          <p:cNvPr id="5" name="Tekstiruutu 4">
            <a:extLst>
              <a:ext uri="{FF2B5EF4-FFF2-40B4-BE49-F238E27FC236}">
                <a16:creationId xmlns:a16="http://schemas.microsoft.com/office/drawing/2014/main" id="{D018EE6F-9E95-4D0A-869A-E6A8D49458A6}"/>
              </a:ext>
            </a:extLst>
          </p:cNvPr>
          <p:cNvSpPr txBox="1"/>
          <p:nvPr/>
        </p:nvSpPr>
        <p:spPr>
          <a:xfrm>
            <a:off x="765112" y="1720840"/>
            <a:ext cx="6655835" cy="3416320"/>
          </a:xfrm>
          <a:prstGeom prst="rect">
            <a:avLst/>
          </a:prstGeom>
          <a:noFill/>
        </p:spPr>
        <p:txBody>
          <a:bodyPr wrap="square">
            <a:spAutoFit/>
          </a:bodyPr>
          <a:lstStyle/>
          <a:p>
            <a:r>
              <a:rPr lang="fi-FI" sz="2400" b="1" dirty="0">
                <a:solidFill>
                  <a:schemeClr val="bg1"/>
                </a:solidFill>
                <a:effectLst/>
                <a:latin typeface="Arial" panose="020B0604020202020204" pitchFamily="34" charset="0"/>
                <a:ea typeface="Calibri" panose="020F0502020204030204" pitchFamily="34" charset="0"/>
              </a:rPr>
              <a:t>Roope kysyykin kaninpojalta rauhallisesti, mikä hänellä on hätänä. </a:t>
            </a:r>
          </a:p>
          <a:p>
            <a:r>
              <a:rPr lang="fi-FI" sz="2400" b="1" dirty="0">
                <a:solidFill>
                  <a:schemeClr val="bg1"/>
                </a:solidFill>
                <a:effectLst/>
                <a:latin typeface="Arial" panose="020B0604020202020204" pitchFamily="34" charset="0"/>
                <a:ea typeface="Calibri" panose="020F0502020204030204" pitchFamily="34" charset="0"/>
              </a:rPr>
              <a:t>– Olen hukannut rahani, enkä tiedä, mistä etsiä, kaninpoika sanoi itkuisena.</a:t>
            </a:r>
          </a:p>
          <a:p>
            <a:r>
              <a:rPr lang="fi-FI" sz="2400" b="1" dirty="0">
                <a:solidFill>
                  <a:schemeClr val="bg1"/>
                </a:solidFill>
                <a:effectLst/>
                <a:latin typeface="Arial" panose="020B0604020202020204" pitchFamily="34" charset="0"/>
                <a:ea typeface="Calibri" panose="020F0502020204030204" pitchFamily="34" charset="0"/>
              </a:rPr>
              <a:t>– Voi kamala! Olin tänään itsekin unohtaa rahani, tiedän miltä sinusta tuntuu! Minä autan sinua! Roope vakuuttaa. </a:t>
            </a:r>
          </a:p>
          <a:p>
            <a:r>
              <a:rPr lang="fi-FI" sz="2400" b="1" dirty="0">
                <a:solidFill>
                  <a:schemeClr val="bg1"/>
                </a:solidFill>
                <a:effectLst/>
                <a:latin typeface="Arial" panose="020B0604020202020204" pitchFamily="34" charset="0"/>
                <a:ea typeface="Calibri" panose="020F0502020204030204" pitchFamily="34" charset="0"/>
              </a:rPr>
              <a:t>– Mikä sinun nimesi on ja minne olet menossa? hän jatkaa. </a:t>
            </a:r>
          </a:p>
        </p:txBody>
      </p:sp>
      <p:sp>
        <p:nvSpPr>
          <p:cNvPr id="6" name="Suorakulmio 5">
            <a:extLst>
              <a:ext uri="{FF2B5EF4-FFF2-40B4-BE49-F238E27FC236}">
                <a16:creationId xmlns:a16="http://schemas.microsoft.com/office/drawing/2014/main" id="{C0F8D6E7-C23E-4843-BD5A-C2BE543288E0}"/>
              </a:ext>
            </a:extLst>
          </p:cNvPr>
          <p:cNvSpPr/>
          <p:nvPr/>
        </p:nvSpPr>
        <p:spPr>
          <a:xfrm>
            <a:off x="8098971" y="0"/>
            <a:ext cx="4093029" cy="685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3" name="Kuva 2">
            <a:extLst>
              <a:ext uri="{FF2B5EF4-FFF2-40B4-BE49-F238E27FC236}">
                <a16:creationId xmlns:a16="http://schemas.microsoft.com/office/drawing/2014/main" id="{E68B46B7-761D-4703-BA18-E19A9354C452}"/>
              </a:ext>
            </a:extLst>
          </p:cNvPr>
          <p:cNvPicPr>
            <a:picLocks noChangeAspect="1"/>
          </p:cNvPicPr>
          <p:nvPr/>
        </p:nvPicPr>
        <p:blipFill rotWithShape="1">
          <a:blip r:embed="rId2">
            <a:extLst>
              <a:ext uri="{28A0092B-C50C-407E-A947-70E740481C1C}">
                <a14:useLocalDpi xmlns:a14="http://schemas.microsoft.com/office/drawing/2010/main" val="0"/>
              </a:ext>
            </a:extLst>
          </a:blip>
          <a:srcRect l="6210" t="35238" r="25511" b="33333"/>
          <a:stretch/>
        </p:blipFill>
        <p:spPr>
          <a:xfrm>
            <a:off x="8490855" y="1720840"/>
            <a:ext cx="3534323" cy="3265714"/>
          </a:xfrm>
          <a:prstGeom prst="rect">
            <a:avLst/>
          </a:prstGeom>
        </p:spPr>
      </p:pic>
    </p:spTree>
    <p:extLst>
      <p:ext uri="{BB962C8B-B14F-4D97-AF65-F5344CB8AC3E}">
        <p14:creationId xmlns:p14="http://schemas.microsoft.com/office/powerpoint/2010/main" val="3837660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6" presetClass="entr" presetSubtype="16"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circle(in)">
                                      <p:cBhvr>
                                        <p:cTn id="10"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D64E4E"/>
        </a:solidFill>
        <a:effectLst/>
      </p:bgPr>
    </p:bg>
    <p:spTree>
      <p:nvGrpSpPr>
        <p:cNvPr id="1" name=""/>
        <p:cNvGrpSpPr/>
        <p:nvPr/>
      </p:nvGrpSpPr>
      <p:grpSpPr>
        <a:xfrm>
          <a:off x="0" y="0"/>
          <a:ext cx="0" cy="0"/>
          <a:chOff x="0" y="0"/>
          <a:chExt cx="0" cy="0"/>
        </a:xfrm>
      </p:grpSpPr>
      <p:sp>
        <p:nvSpPr>
          <p:cNvPr id="5" name="Tekstiruutu 4">
            <a:extLst>
              <a:ext uri="{FF2B5EF4-FFF2-40B4-BE49-F238E27FC236}">
                <a16:creationId xmlns:a16="http://schemas.microsoft.com/office/drawing/2014/main" id="{D018EE6F-9E95-4D0A-869A-E6A8D49458A6}"/>
              </a:ext>
            </a:extLst>
          </p:cNvPr>
          <p:cNvSpPr txBox="1"/>
          <p:nvPr/>
        </p:nvSpPr>
        <p:spPr>
          <a:xfrm>
            <a:off x="765112" y="1720840"/>
            <a:ext cx="6655835" cy="3416320"/>
          </a:xfrm>
          <a:prstGeom prst="rect">
            <a:avLst/>
          </a:prstGeom>
          <a:noFill/>
        </p:spPr>
        <p:txBody>
          <a:bodyPr wrap="square">
            <a:spAutoFit/>
          </a:bodyPr>
          <a:lstStyle/>
          <a:p>
            <a:r>
              <a:rPr lang="fi-FI" sz="2400" b="1" dirty="0">
                <a:solidFill>
                  <a:schemeClr val="bg1"/>
                </a:solidFill>
                <a:effectLst/>
                <a:latin typeface="Arial" panose="020B0604020202020204" pitchFamily="34" charset="0"/>
                <a:ea typeface="Calibri" panose="020F0502020204030204" pitchFamily="34" charset="0"/>
              </a:rPr>
              <a:t>Kaninpoika vastaa: – Minä olen Reino. Olen menossa kotiin, asun aivan Kahvila Pihlajanmarjan vieressä. </a:t>
            </a:r>
          </a:p>
          <a:p>
            <a:r>
              <a:rPr lang="fi-FI" sz="2400" b="1" dirty="0">
                <a:solidFill>
                  <a:schemeClr val="bg1"/>
                </a:solidFill>
                <a:effectLst/>
                <a:latin typeface="Arial" panose="020B0604020202020204" pitchFamily="34" charset="0"/>
                <a:ea typeface="Calibri" panose="020F0502020204030204" pitchFamily="34" charset="0"/>
              </a:rPr>
              <a:t>– Sattuipa sopivasti, olen juuri menossa samaan suuntaan! Voimme kysyä kahvilan aikuisilta apua! Roope hihkaisee. </a:t>
            </a:r>
          </a:p>
          <a:p>
            <a:endParaRPr lang="fi-FI" sz="2400" b="1" dirty="0">
              <a:solidFill>
                <a:schemeClr val="bg1"/>
              </a:solidFill>
              <a:latin typeface="Arial" panose="020B0604020202020204" pitchFamily="34" charset="0"/>
              <a:ea typeface="Calibri" panose="020F0502020204030204" pitchFamily="34" charset="0"/>
            </a:endParaRPr>
          </a:p>
          <a:p>
            <a:r>
              <a:rPr lang="fi-FI" sz="2400" b="1" dirty="0">
                <a:solidFill>
                  <a:schemeClr val="bg1"/>
                </a:solidFill>
                <a:effectLst/>
                <a:latin typeface="Arial" panose="020B0604020202020204" pitchFamily="34" charset="0"/>
                <a:ea typeface="Calibri" panose="020F0502020204030204" pitchFamily="34" charset="0"/>
              </a:rPr>
              <a:t>Niinpä sekä Roope että Reino lähtivät jatkamaan matkaa yhdessä kahvilaa kohti.	</a:t>
            </a:r>
            <a:endParaRPr lang="fi-FI" sz="2400" b="1" dirty="0">
              <a:solidFill>
                <a:schemeClr val="bg1"/>
              </a:solidFill>
            </a:endParaRPr>
          </a:p>
        </p:txBody>
      </p:sp>
      <p:sp>
        <p:nvSpPr>
          <p:cNvPr id="6" name="Suorakulmio 5">
            <a:extLst>
              <a:ext uri="{FF2B5EF4-FFF2-40B4-BE49-F238E27FC236}">
                <a16:creationId xmlns:a16="http://schemas.microsoft.com/office/drawing/2014/main" id="{C0F8D6E7-C23E-4843-BD5A-C2BE543288E0}"/>
              </a:ext>
            </a:extLst>
          </p:cNvPr>
          <p:cNvSpPr/>
          <p:nvPr/>
        </p:nvSpPr>
        <p:spPr>
          <a:xfrm>
            <a:off x="8098971" y="0"/>
            <a:ext cx="4093029" cy="685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4" name="Kuva 3">
            <a:extLst>
              <a:ext uri="{FF2B5EF4-FFF2-40B4-BE49-F238E27FC236}">
                <a16:creationId xmlns:a16="http://schemas.microsoft.com/office/drawing/2014/main" id="{34E26AE5-F65E-4CDE-B977-1084A013851B}"/>
              </a:ext>
            </a:extLst>
          </p:cNvPr>
          <p:cNvPicPr>
            <a:picLocks noChangeAspect="1"/>
          </p:cNvPicPr>
          <p:nvPr/>
        </p:nvPicPr>
        <p:blipFill rotWithShape="1">
          <a:blip r:embed="rId2">
            <a:extLst>
              <a:ext uri="{28A0092B-C50C-407E-A947-70E740481C1C}">
                <a14:useLocalDpi xmlns:a14="http://schemas.microsoft.com/office/drawing/2010/main" val="0"/>
              </a:ext>
            </a:extLst>
          </a:blip>
          <a:srcRect l="6210" t="35238" r="25511" b="33333"/>
          <a:stretch/>
        </p:blipFill>
        <p:spPr>
          <a:xfrm>
            <a:off x="8490855" y="1720840"/>
            <a:ext cx="3534323" cy="3265714"/>
          </a:xfrm>
          <a:prstGeom prst="rect">
            <a:avLst/>
          </a:prstGeom>
        </p:spPr>
      </p:pic>
    </p:spTree>
    <p:extLst>
      <p:ext uri="{BB962C8B-B14F-4D97-AF65-F5344CB8AC3E}">
        <p14:creationId xmlns:p14="http://schemas.microsoft.com/office/powerpoint/2010/main" val="467002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D64E4E"/>
        </a:solidFill>
        <a:effectLst/>
      </p:bgPr>
    </p:bg>
    <p:spTree>
      <p:nvGrpSpPr>
        <p:cNvPr id="1" name=""/>
        <p:cNvGrpSpPr/>
        <p:nvPr/>
      </p:nvGrpSpPr>
      <p:grpSpPr>
        <a:xfrm>
          <a:off x="0" y="0"/>
          <a:ext cx="0" cy="0"/>
          <a:chOff x="0" y="0"/>
          <a:chExt cx="0" cy="0"/>
        </a:xfrm>
      </p:grpSpPr>
      <p:sp>
        <p:nvSpPr>
          <p:cNvPr id="5" name="Tekstiruutu 4">
            <a:extLst>
              <a:ext uri="{FF2B5EF4-FFF2-40B4-BE49-F238E27FC236}">
                <a16:creationId xmlns:a16="http://schemas.microsoft.com/office/drawing/2014/main" id="{D018EE6F-9E95-4D0A-869A-E6A8D49458A6}"/>
              </a:ext>
            </a:extLst>
          </p:cNvPr>
          <p:cNvSpPr txBox="1"/>
          <p:nvPr/>
        </p:nvSpPr>
        <p:spPr>
          <a:xfrm>
            <a:off x="1154663" y="2000756"/>
            <a:ext cx="9882674" cy="2308324"/>
          </a:xfrm>
          <a:prstGeom prst="rect">
            <a:avLst/>
          </a:prstGeom>
          <a:noFill/>
        </p:spPr>
        <p:txBody>
          <a:bodyPr wrap="square">
            <a:spAutoFit/>
          </a:bodyPr>
          <a:lstStyle/>
          <a:p>
            <a:pPr marL="457200" indent="-457200" algn="ctr">
              <a:buAutoNum type="arabicPeriod"/>
            </a:pPr>
            <a:r>
              <a:rPr lang="fi-FI" sz="2400" b="1" dirty="0">
                <a:solidFill>
                  <a:schemeClr val="bg1"/>
                </a:solidFill>
                <a:effectLst/>
                <a:latin typeface="Arial" panose="020B0604020202020204" pitchFamily="34" charset="0"/>
                <a:ea typeface="Calibri" panose="020F0502020204030204" pitchFamily="34" charset="0"/>
              </a:rPr>
              <a:t>Miksi Roope-kettu tahtoi lähteä Kahvila Pihlajanmarjaan?</a:t>
            </a:r>
            <a:br>
              <a:rPr lang="fi-FI" sz="2400" b="1" dirty="0">
                <a:solidFill>
                  <a:schemeClr val="bg1"/>
                </a:solidFill>
                <a:effectLst/>
                <a:latin typeface="Arial" panose="020B0604020202020204" pitchFamily="34" charset="0"/>
                <a:ea typeface="Calibri" panose="020F0502020204030204" pitchFamily="34" charset="0"/>
              </a:rPr>
            </a:br>
            <a:endParaRPr lang="fi-FI" sz="2400" b="1" dirty="0">
              <a:solidFill>
                <a:schemeClr val="bg1"/>
              </a:solidFill>
              <a:effectLst/>
              <a:latin typeface="Arial" panose="020B0604020202020204" pitchFamily="34" charset="0"/>
              <a:ea typeface="Calibri" panose="020F0502020204030204" pitchFamily="34" charset="0"/>
            </a:endParaRPr>
          </a:p>
          <a:p>
            <a:pPr marL="457200" indent="-457200" algn="ctr">
              <a:buAutoNum type="arabicPeriod"/>
            </a:pPr>
            <a:r>
              <a:rPr lang="fi-FI" sz="2400" b="1" dirty="0">
                <a:solidFill>
                  <a:schemeClr val="bg1"/>
                </a:solidFill>
                <a:latin typeface="Arial" panose="020B0604020202020204" pitchFamily="34" charset="0"/>
              </a:rPr>
              <a:t>Miksi Roopen piti ottaa rahat mukaan?</a:t>
            </a:r>
          </a:p>
          <a:p>
            <a:pPr marL="457200" indent="-457200" algn="ctr">
              <a:buAutoNum type="arabicPeriod"/>
            </a:pPr>
            <a:endParaRPr lang="fi-FI" sz="2400" b="1" dirty="0">
              <a:solidFill>
                <a:schemeClr val="bg1"/>
              </a:solidFill>
              <a:latin typeface="Arial" panose="020B0604020202020204" pitchFamily="34" charset="0"/>
            </a:endParaRPr>
          </a:p>
          <a:p>
            <a:pPr marL="457200" indent="-457200" algn="ctr">
              <a:buAutoNum type="arabicPeriod"/>
            </a:pPr>
            <a:r>
              <a:rPr lang="fi-FI" sz="2400" b="1" dirty="0">
                <a:solidFill>
                  <a:schemeClr val="bg1"/>
                </a:solidFill>
                <a:latin typeface="Arial" panose="020B0604020202020204" pitchFamily="34" charset="0"/>
              </a:rPr>
              <a:t>Mitä Roope ajatteli tavatessaan Reino –kanin? </a:t>
            </a:r>
            <a:br>
              <a:rPr lang="fi-FI" sz="2400" b="1" dirty="0">
                <a:solidFill>
                  <a:schemeClr val="bg1"/>
                </a:solidFill>
                <a:latin typeface="Arial" panose="020B0604020202020204" pitchFamily="34" charset="0"/>
              </a:rPr>
            </a:br>
            <a:r>
              <a:rPr lang="fi-FI" sz="2400" b="1" dirty="0">
                <a:solidFill>
                  <a:schemeClr val="bg1"/>
                </a:solidFill>
                <a:latin typeface="Arial" panose="020B0604020202020204" pitchFamily="34" charset="0"/>
              </a:rPr>
              <a:t>Mitä luulet Reinon ajatelleen Roopesta?</a:t>
            </a:r>
          </a:p>
        </p:txBody>
      </p:sp>
    </p:spTree>
    <p:extLst>
      <p:ext uri="{BB962C8B-B14F-4D97-AF65-F5344CB8AC3E}">
        <p14:creationId xmlns:p14="http://schemas.microsoft.com/office/powerpoint/2010/main" val="4239621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anim calcmode="lin" valueType="num">
                                      <p:cBhvr additive="base">
                                        <p:cTn id="19"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Asiakirja" ma:contentTypeID="0x010100844FAC83D8AB02439DF39B2685DE53F0" ma:contentTypeVersion="12" ma:contentTypeDescription="Luo uusi asiakirja." ma:contentTypeScope="" ma:versionID="3e619481f4de39de8c140a7fb01a04d2">
  <xsd:schema xmlns:xsd="http://www.w3.org/2001/XMLSchema" xmlns:xs="http://www.w3.org/2001/XMLSchema" xmlns:p="http://schemas.microsoft.com/office/2006/metadata/properties" xmlns:ns3="fea012fa-dae3-47a6-8bf5-57edf8c1ff84" xmlns:ns4="ea9e11af-363c-43b7-8606-97a07f798e17" targetNamespace="http://schemas.microsoft.com/office/2006/metadata/properties" ma:root="true" ma:fieldsID="bc8a005cba77776f955eb3a170f8b8d3" ns3:_="" ns4:_="">
    <xsd:import namespace="fea012fa-dae3-47a6-8bf5-57edf8c1ff84"/>
    <xsd:import namespace="ea9e11af-363c-43b7-8606-97a07f798e17"/>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MediaServiceDateTaken"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a012fa-dae3-47a6-8bf5-57edf8c1ff84" elementFormDefault="qualified">
    <xsd:import namespace="http://schemas.microsoft.com/office/2006/documentManagement/types"/>
    <xsd:import namespace="http://schemas.microsoft.com/office/infopath/2007/PartnerControls"/>
    <xsd:element name="SharedWithUsers" ma:index="8" nillable="true" ma:displayName="Jaettu"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Jakamisen tiedot" ma:description="" ma:internalName="SharedWithDetails" ma:readOnly="true">
      <xsd:simpleType>
        <xsd:restriction base="dms:Note">
          <xsd:maxLength value="255"/>
        </xsd:restriction>
      </xsd:simpleType>
    </xsd:element>
    <xsd:element name="SharingHintHash" ma:index="10" nillable="true" ma:displayName="Jakamisvihjeen hajautus"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a9e11af-363c-43b7-8606-97a07f798e17"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4A194E7-9C6A-413F-B132-D84B1010A500}">
  <ds:schemaRefs>
    <ds:schemaRef ds:uri="http://purl.org/dc/elements/1.1/"/>
    <ds:schemaRef ds:uri="http://schemas.openxmlformats.org/package/2006/metadata/core-properties"/>
    <ds:schemaRef ds:uri="http://www.w3.org/XML/1998/namespace"/>
    <ds:schemaRef ds:uri="http://purl.org/dc/terms/"/>
    <ds:schemaRef ds:uri="http://schemas.microsoft.com/office/2006/metadata/properties"/>
    <ds:schemaRef ds:uri="ea9e11af-363c-43b7-8606-97a07f798e17"/>
    <ds:schemaRef ds:uri="http://schemas.microsoft.com/office/2006/documentManagement/types"/>
    <ds:schemaRef ds:uri="http://schemas.microsoft.com/office/infopath/2007/PartnerControls"/>
    <ds:schemaRef ds:uri="fea012fa-dae3-47a6-8bf5-57edf8c1ff84"/>
    <ds:schemaRef ds:uri="http://purl.org/dc/dcmitype/"/>
  </ds:schemaRefs>
</ds:datastoreItem>
</file>

<file path=customXml/itemProps2.xml><?xml version="1.0" encoding="utf-8"?>
<ds:datastoreItem xmlns:ds="http://schemas.openxmlformats.org/officeDocument/2006/customXml" ds:itemID="{EEC03594-3EDE-40E7-A52B-EB5D44393D43}">
  <ds:schemaRefs>
    <ds:schemaRef ds:uri="http://schemas.microsoft.com/sharepoint/v3/contenttype/forms"/>
  </ds:schemaRefs>
</ds:datastoreItem>
</file>

<file path=customXml/itemProps3.xml><?xml version="1.0" encoding="utf-8"?>
<ds:datastoreItem xmlns:ds="http://schemas.openxmlformats.org/officeDocument/2006/customXml" ds:itemID="{6E52CAA4-787F-4ECF-AD60-2F584E1E19A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ea012fa-dae3-47a6-8bf5-57edf8c1ff84"/>
    <ds:schemaRef ds:uri="ea9e11af-363c-43b7-8606-97a07f798e1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823</TotalTime>
  <Words>363</Words>
  <Application>Microsoft Office PowerPoint</Application>
  <PresentationFormat>Laajakuva</PresentationFormat>
  <Paragraphs>22</Paragraphs>
  <Slides>6</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6</vt:i4>
      </vt:variant>
    </vt:vector>
  </HeadingPairs>
  <TitlesOfParts>
    <vt:vector size="10" baseType="lpstr">
      <vt:lpstr>Arial</vt:lpstr>
      <vt:lpstr>Calibri</vt:lpstr>
      <vt:lpstr>Calibri Light</vt:lpstr>
      <vt:lpstr>Office-teema</vt:lpstr>
      <vt:lpstr>PowerPoint-esitys</vt:lpstr>
      <vt:lpstr>PowerPoint-esitys</vt:lpstr>
      <vt:lpstr>PowerPoint-esitys</vt:lpstr>
      <vt:lpstr>PowerPoint-esitys</vt:lpstr>
      <vt:lpstr>PowerPoint-esitys</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Ruuskanen, Jenna</dc:creator>
  <cp:lastModifiedBy>jeparuus@jyu.fi</cp:lastModifiedBy>
  <cp:revision>4</cp:revision>
  <dcterms:created xsi:type="dcterms:W3CDTF">2020-11-17T19:07:47Z</dcterms:created>
  <dcterms:modified xsi:type="dcterms:W3CDTF">2020-11-18T15:03:20Z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0x010100844FAC83D8AB02439DF39B2685DE53F0</vt:lpwstr>
  </property>
</Properties>
</file>