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4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9483B-83A3-4284-9ADB-E600BB13D5F1}" v="70" dt="2018-11-23T07:00:20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uskanen, Jenna" userId="S::jeparuus@jyu.fi::742828d8-eff8-4c8b-9691-1a9f53f56c96" providerId="AD" clId="Web-{CF98F84D-C358-37B0-6B49-0B12835249E1}"/>
    <pc:docChg chg="delSld">
      <pc:chgData name="Ruuskanen, Jenna" userId="S::jeparuus@jyu.fi::742828d8-eff8-4c8b-9691-1a9f53f56c96" providerId="AD" clId="Web-{CF98F84D-C358-37B0-6B49-0B12835249E1}" dt="2018-11-27T07:16:15.436" v="0"/>
      <pc:docMkLst>
        <pc:docMk/>
      </pc:docMkLst>
      <pc:sldChg chg="del">
        <pc:chgData name="Ruuskanen, Jenna" userId="S::jeparuus@jyu.fi::742828d8-eff8-4c8b-9691-1a9f53f56c96" providerId="AD" clId="Web-{CF98F84D-C358-37B0-6B49-0B12835249E1}" dt="2018-11-27T07:16:15.436" v="0"/>
        <pc:sldMkLst>
          <pc:docMk/>
          <pc:sldMk cId="3369891401" sldId="257"/>
        </pc:sldMkLst>
      </pc:sldChg>
    </pc:docChg>
  </pc:docChgLst>
  <pc:docChgLst>
    <pc:chgData name="Ruuskanen, Jenna" userId="742828d8-eff8-4c8b-9691-1a9f53f56c96" providerId="ADAL" clId="{E999483B-83A3-4284-9ADB-E600BB13D5F1}"/>
    <pc:docChg chg="undo custSel modSld">
      <pc:chgData name="Ruuskanen, Jenna" userId="742828d8-eff8-4c8b-9691-1a9f53f56c96" providerId="ADAL" clId="{E999483B-83A3-4284-9ADB-E600BB13D5F1}" dt="2018-11-23T07:01:37.282" v="449" actId="1076"/>
      <pc:docMkLst>
        <pc:docMk/>
      </pc:docMkLst>
      <pc:sldChg chg="modSp">
        <pc:chgData name="Ruuskanen, Jenna" userId="742828d8-eff8-4c8b-9691-1a9f53f56c96" providerId="ADAL" clId="{E999483B-83A3-4284-9ADB-E600BB13D5F1}" dt="2018-11-23T06:36:29.493" v="42" actId="1076"/>
        <pc:sldMkLst>
          <pc:docMk/>
          <pc:sldMk cId="4160153466" sldId="258"/>
        </pc:sldMkLst>
        <pc:spChg chg="mod">
          <ac:chgData name="Ruuskanen, Jenna" userId="742828d8-eff8-4c8b-9691-1a9f53f56c96" providerId="ADAL" clId="{E999483B-83A3-4284-9ADB-E600BB13D5F1}" dt="2018-11-23T06:36:29.493" v="42" actId="1076"/>
          <ac:spMkLst>
            <pc:docMk/>
            <pc:sldMk cId="4160153466" sldId="258"/>
            <ac:spMk id="3" creationId="{17811B5A-C36D-4A70-B393-6783B3BD3AF4}"/>
          </ac:spMkLst>
        </pc:spChg>
        <pc:spChg chg="mod">
          <ac:chgData name="Ruuskanen, Jenna" userId="742828d8-eff8-4c8b-9691-1a9f53f56c96" providerId="ADAL" clId="{E999483B-83A3-4284-9ADB-E600BB13D5F1}" dt="2018-11-23T06:36:24.870" v="41" actId="1076"/>
          <ac:spMkLst>
            <pc:docMk/>
            <pc:sldMk cId="4160153466" sldId="258"/>
            <ac:spMk id="4" creationId="{37B703FF-E066-4D34-AD4D-FB4C40FAA238}"/>
          </ac:spMkLst>
        </pc:spChg>
        <pc:picChg chg="mod">
          <ac:chgData name="Ruuskanen, Jenna" userId="742828d8-eff8-4c8b-9691-1a9f53f56c96" providerId="ADAL" clId="{E999483B-83A3-4284-9ADB-E600BB13D5F1}" dt="2018-11-23T06:36:21.326" v="40" actId="1076"/>
          <ac:picMkLst>
            <pc:docMk/>
            <pc:sldMk cId="4160153466" sldId="258"/>
            <ac:picMk id="2" creationId="{17F0B095-D168-47E5-9413-5ACAC85BE93B}"/>
          </ac:picMkLst>
        </pc:picChg>
      </pc:sldChg>
      <pc:sldChg chg="addSp delSp modSp">
        <pc:chgData name="Ruuskanen, Jenna" userId="742828d8-eff8-4c8b-9691-1a9f53f56c96" providerId="ADAL" clId="{E999483B-83A3-4284-9ADB-E600BB13D5F1}" dt="2018-11-23T07:01:37.282" v="449" actId="1076"/>
        <pc:sldMkLst>
          <pc:docMk/>
          <pc:sldMk cId="4268644456" sldId="259"/>
        </pc:sldMkLst>
        <pc:spChg chg="add mod">
          <ac:chgData name="Ruuskanen, Jenna" userId="742828d8-eff8-4c8b-9691-1a9f53f56c96" providerId="ADAL" clId="{E999483B-83A3-4284-9ADB-E600BB13D5F1}" dt="2018-11-23T06:48:38.446" v="194" actId="1076"/>
          <ac:spMkLst>
            <pc:docMk/>
            <pc:sldMk cId="4268644456" sldId="259"/>
            <ac:spMk id="2" creationId="{EBBAB264-853E-41CF-9F49-9ECC9999F713}"/>
          </ac:spMkLst>
        </pc:spChg>
        <pc:spChg chg="add del mod">
          <ac:chgData name="Ruuskanen, Jenna" userId="742828d8-eff8-4c8b-9691-1a9f53f56c96" providerId="ADAL" clId="{E999483B-83A3-4284-9ADB-E600BB13D5F1}" dt="2018-11-23T06:44:22.799" v="89" actId="478"/>
          <ac:spMkLst>
            <pc:docMk/>
            <pc:sldMk cId="4268644456" sldId="259"/>
            <ac:spMk id="3" creationId="{0A96782C-ECBB-4C31-B53C-8740FD5BD840}"/>
          </ac:spMkLst>
        </pc:spChg>
        <pc:spChg chg="add del mod">
          <ac:chgData name="Ruuskanen, Jenna" userId="742828d8-eff8-4c8b-9691-1a9f53f56c96" providerId="ADAL" clId="{E999483B-83A3-4284-9ADB-E600BB13D5F1}" dt="2018-11-23T06:45:39.942" v="94" actId="478"/>
          <ac:spMkLst>
            <pc:docMk/>
            <pc:sldMk cId="4268644456" sldId="259"/>
            <ac:spMk id="4" creationId="{124B72AD-533C-478A-A3EA-6458D93591FE}"/>
          </ac:spMkLst>
        </pc:spChg>
        <pc:spChg chg="add mod">
          <ac:chgData name="Ruuskanen, Jenna" userId="742828d8-eff8-4c8b-9691-1a9f53f56c96" providerId="ADAL" clId="{E999483B-83A3-4284-9ADB-E600BB13D5F1}" dt="2018-11-23T07:01:20.880" v="444" actId="1076"/>
          <ac:spMkLst>
            <pc:docMk/>
            <pc:sldMk cId="4268644456" sldId="259"/>
            <ac:spMk id="6" creationId="{AED383B3-3E08-4634-A65A-85CB50938DB8}"/>
          </ac:spMkLst>
        </pc:spChg>
        <pc:spChg chg="add mod ord">
          <ac:chgData name="Ruuskanen, Jenna" userId="742828d8-eff8-4c8b-9691-1a9f53f56c96" providerId="ADAL" clId="{E999483B-83A3-4284-9ADB-E600BB13D5F1}" dt="2018-11-23T07:01:26.147" v="445" actId="1076"/>
          <ac:spMkLst>
            <pc:docMk/>
            <pc:sldMk cId="4268644456" sldId="259"/>
            <ac:spMk id="8" creationId="{340E5FDE-8352-4D4F-A7D4-67001FD81006}"/>
          </ac:spMkLst>
        </pc:spChg>
        <pc:picChg chg="mod">
          <ac:chgData name="Ruuskanen, Jenna" userId="742828d8-eff8-4c8b-9691-1a9f53f56c96" providerId="ADAL" clId="{E999483B-83A3-4284-9ADB-E600BB13D5F1}" dt="2018-11-23T06:54:22.328" v="356" actId="1076"/>
          <ac:picMkLst>
            <pc:docMk/>
            <pc:sldMk cId="4268644456" sldId="259"/>
            <ac:picMk id="5" creationId="{75B4EF33-86D7-46FC-A990-FAF941124C8A}"/>
          </ac:picMkLst>
        </pc:picChg>
        <pc:picChg chg="add mod">
          <ac:chgData name="Ruuskanen, Jenna" userId="742828d8-eff8-4c8b-9691-1a9f53f56c96" providerId="ADAL" clId="{E999483B-83A3-4284-9ADB-E600BB13D5F1}" dt="2018-11-23T07:01:29.241" v="446" actId="1076"/>
          <ac:picMkLst>
            <pc:docMk/>
            <pc:sldMk cId="4268644456" sldId="259"/>
            <ac:picMk id="7" creationId="{46014C12-CA4A-4700-A05C-1E6F4CD4246F}"/>
          </ac:picMkLst>
        </pc:picChg>
        <pc:picChg chg="add del">
          <ac:chgData name="Ruuskanen, Jenna" userId="742828d8-eff8-4c8b-9691-1a9f53f56c96" providerId="ADAL" clId="{E999483B-83A3-4284-9ADB-E600BB13D5F1}" dt="2018-11-23T06:57:25.971" v="383"/>
          <ac:picMkLst>
            <pc:docMk/>
            <pc:sldMk cId="4268644456" sldId="259"/>
            <ac:picMk id="9" creationId="{9C8A3C55-0439-462B-A8B5-3511731D9EB1}"/>
          </ac:picMkLst>
        </pc:picChg>
        <pc:picChg chg="add del mod modCrop">
          <ac:chgData name="Ruuskanen, Jenna" userId="742828d8-eff8-4c8b-9691-1a9f53f56c96" providerId="ADAL" clId="{E999483B-83A3-4284-9ADB-E600BB13D5F1}" dt="2018-11-23T07:00:24.396" v="424" actId="478"/>
          <ac:picMkLst>
            <pc:docMk/>
            <pc:sldMk cId="4268644456" sldId="259"/>
            <ac:picMk id="10" creationId="{53FAADAC-0C63-4AEB-B06F-2C57B26E1841}"/>
          </ac:picMkLst>
        </pc:picChg>
        <pc:picChg chg="add del mod modCrop">
          <ac:chgData name="Ruuskanen, Jenna" userId="742828d8-eff8-4c8b-9691-1a9f53f56c96" providerId="ADAL" clId="{E999483B-83A3-4284-9ADB-E600BB13D5F1}" dt="2018-11-23T07:00:56.916" v="434" actId="478"/>
          <ac:picMkLst>
            <pc:docMk/>
            <pc:sldMk cId="4268644456" sldId="259"/>
            <ac:picMk id="11" creationId="{5299B01B-C819-4F2D-947C-E77E1650E289}"/>
          </ac:picMkLst>
        </pc:picChg>
        <pc:picChg chg="add mod">
          <ac:chgData name="Ruuskanen, Jenna" userId="742828d8-eff8-4c8b-9691-1a9f53f56c96" providerId="ADAL" clId="{E999483B-83A3-4284-9ADB-E600BB13D5F1}" dt="2018-11-23T06:48:24.173" v="189" actId="1076"/>
          <ac:picMkLst>
            <pc:docMk/>
            <pc:sldMk cId="4268644456" sldId="259"/>
            <ac:picMk id="1026" creationId="{4B5CED21-22AB-4773-A833-F350363244BC}"/>
          </ac:picMkLst>
        </pc:picChg>
        <pc:picChg chg="add mod modCrop">
          <ac:chgData name="Ruuskanen, Jenna" userId="742828d8-eff8-4c8b-9691-1a9f53f56c96" providerId="ADAL" clId="{E999483B-83A3-4284-9ADB-E600BB13D5F1}" dt="2018-11-23T07:01:37.282" v="449" actId="1076"/>
          <ac:picMkLst>
            <pc:docMk/>
            <pc:sldMk cId="4268644456" sldId="259"/>
            <ac:picMk id="1028" creationId="{76F49C2D-9EB8-46EC-8AF3-A897AAED2A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887912-A022-4544-9E4C-395A3521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53496E-9BA5-462F-94B0-7C828CE0F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F7F675-B0DE-45DF-B4A4-BCEC550E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0B01-7D69-4BDF-91CE-B622D0A36192}" type="datetimeFigureOut">
              <a:rPr lang="fi-FI" smtClean="0"/>
              <a:t>27.11.2018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248FF2-08D9-42F7-9847-E79ADC94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989DAD-92B7-4988-A024-40343931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7BC0-F578-43E8-A3FE-7BE18FAB0D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29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9243B2-ABDA-45FD-B85D-62FCD57A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0DE0972-31F8-4269-B5A0-E9CC70700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3B6AB1-F937-453B-A36F-E43F1473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0B01-7D69-4BDF-91CE-B622D0A36192}" type="datetimeFigureOut">
              <a:rPr lang="fi-FI" smtClean="0"/>
              <a:t>27.11.2018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B2B7B5-D2AF-4875-BF63-520E58F0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EC0859-3DEC-4F53-8723-5351E3A0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7BC0-F578-43E8-A3FE-7BE18FAB0D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18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59E6C1E-0FF7-4FF8-A2B2-CBEA5ECDA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B3AEA17-CE86-4376-AB0F-326E70CD4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C45491-24C8-4DCE-9C0A-4D97DB3D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0B01-7D69-4BDF-91CE-B622D0A36192}" type="datetimeFigureOut">
              <a:rPr lang="fi-FI" smtClean="0"/>
              <a:t>27.11.2018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CD3902-31C4-4E60-B1BD-10DAB013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168BA8-BD33-4FC7-A0A4-7F7CEFF6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7BC0-F578-43E8-A3FE-7BE18FAB0D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47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48F9D5-880E-44C7-B856-68B96A9B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A5DBD-39CD-461C-AA35-9D49DA929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77D6AA-56F6-4127-A115-2B81D034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0B01-7D69-4BDF-91CE-B622D0A36192}" type="datetimeFigureOut">
              <a:rPr lang="fi-FI" smtClean="0"/>
              <a:t>27.11.2018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2BF4AE-C175-49A4-9EED-7C96D2CA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03D534-3DB2-41DD-AC18-FCF32FC5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7BC0-F578-43E8-A3FE-7BE18FAB0D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398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4ED893-428D-4CB0-B278-D43A24F5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1CD4B8-C08A-4E08-806E-0A172D38B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5A8966-E15B-49B4-AE99-2F5AAD1F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0B01-7D69-4BDF-91CE-B622D0A36192}" type="datetimeFigureOut">
              <a:rPr lang="fi-FI" smtClean="0"/>
              <a:t>27.11.2018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413A46-737D-4FA4-B836-32449194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8F77A3-1CA5-4BCA-AF4F-D3CF3AAA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7BC0-F578-43E8-A3FE-7BE18FAB0D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221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2466A-0A8A-4299-9107-127EFAD1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1F9E7D-77BD-4B1C-8630-611B08D1B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75D0BF-58D6-4318-AC5A-A8A92193F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F66DA5-9CAC-4D04-A027-8626BBD7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0B01-7D69-4BDF-91CE-B622D0A36192}" type="datetimeFigureOut">
              <a:rPr lang="fi-FI" smtClean="0"/>
              <a:t>27.11.2018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C1095B-166F-4DFF-B1ED-13BF4A54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CEDB26-A6EF-41A0-802F-58BDC949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7BC0-F578-43E8-A3FE-7BE18FAB0D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33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31C70A-70C5-47B3-BBF6-55AB2B24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3BF91C-9A83-416D-9A5C-51A700D0C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FACE16-83B6-4A8D-9E64-AFEBEDA5D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286CCE-D5E4-4C01-A10F-34BF9282C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E94929D-6A3F-493B-9CE5-BD0F6CBFE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032C77A-D480-40DE-A886-B6C0119A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0B01-7D69-4BDF-91CE-B622D0A36192}" type="datetimeFigureOut">
              <a:rPr lang="fi-FI" smtClean="0"/>
              <a:t>27.11.2018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54D78B4-A1A8-4566-9AFF-ECAD42D3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384AD7E-14CD-470D-A53C-1AD7E1B2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7BC0-F578-43E8-A3FE-7BE18FAB0D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27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B85EEA-ED87-4D7C-88A1-FEE6DE01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FF95CA-3D38-4AE2-B71C-90FBF2D7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0B01-7D69-4BDF-91CE-B622D0A36192}" type="datetimeFigureOut">
              <a:rPr lang="fi-FI" smtClean="0"/>
              <a:t>27.11.2018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75C8BD6-DCF0-4371-B1DD-9512D915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D5B987-06AE-49FD-A75D-DA011F46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7BC0-F578-43E8-A3FE-7BE18FAB0D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24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6345C02-09D6-4B74-9CF1-8B9DA0CD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0B01-7D69-4BDF-91CE-B622D0A36192}" type="datetimeFigureOut">
              <a:rPr lang="fi-FI" smtClean="0"/>
              <a:t>27.11.2018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64428E0-B8F0-4BEF-BA55-2C27C119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2F1F26D-68DA-448C-B91B-71E3C5C1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7BC0-F578-43E8-A3FE-7BE18FAB0D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496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F7A195-1686-442C-9054-A57916AA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884F46-07CC-422E-8CC3-902878D30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ACBBD9B-7EE3-412D-946A-9EA0CC46F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8B07BA-B815-48C5-9365-FEF5E9B2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0B01-7D69-4BDF-91CE-B622D0A36192}" type="datetimeFigureOut">
              <a:rPr lang="fi-FI" smtClean="0"/>
              <a:t>27.11.2018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976BE3-C051-45A0-8B2A-25E74BA8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C76835-B556-4450-B585-D44698A1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7BC0-F578-43E8-A3FE-7BE18FAB0D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14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F0922D-F8E4-42AD-B66F-49AB3B66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7FC0FBE-54AC-4A2D-843D-06815D440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74E9B10-EAE6-4DB4-9739-DB105F368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1CE54DA-A2E6-4D4A-9894-0A11516E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0B01-7D69-4BDF-91CE-B622D0A36192}" type="datetimeFigureOut">
              <a:rPr lang="fi-FI" smtClean="0"/>
              <a:t>27.11.2018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8AD604-8DBC-45F9-ACFA-9EEAD6DC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353FCA-4450-4FAF-9CF2-12E6C153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7BC0-F578-43E8-A3FE-7BE18FAB0D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050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49C76D0-A6C6-4611-9647-02A0C8F4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C8CC4D-8C94-4864-9FEF-092149D9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1B2444-DDE6-4A6D-8853-957F6B19F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0B01-7D69-4BDF-91CE-B622D0A36192}" type="datetimeFigureOut">
              <a:rPr lang="fi-FI" smtClean="0"/>
              <a:t>27.11.2018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139C6D-1C9D-416A-A112-4BF3F6C18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67F576-8780-4DAF-8C4F-89E150EED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7BC0-F578-43E8-A3FE-7BE18FAB0D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73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uu, ulko, kasvi&#10;&#10;Kuvaus luotu automaattisesti">
            <a:extLst>
              <a:ext uri="{FF2B5EF4-FFF2-40B4-BE49-F238E27FC236}">
                <a16:creationId xmlns:a16="http://schemas.microsoft.com/office/drawing/2014/main" id="{75B4EF33-86D7-46FC-A990-FAF941124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" b="129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7F0B095-D168-47E5-9413-5ACAC85B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36" y="964733"/>
            <a:ext cx="3763480" cy="475191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7811B5A-C36D-4A70-B393-6783B3BD3AF4}"/>
              </a:ext>
            </a:extLst>
          </p:cNvPr>
          <p:cNvSpPr txBox="1"/>
          <p:nvPr/>
        </p:nvSpPr>
        <p:spPr>
          <a:xfrm>
            <a:off x="5780014" y="1132514"/>
            <a:ext cx="4311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Ota ympäristöopin    tehtäväkirja esille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7B703FF-E066-4D34-AD4D-FB4C40FAA238}"/>
              </a:ext>
            </a:extLst>
          </p:cNvPr>
          <p:cNvSpPr txBox="1"/>
          <p:nvPr/>
        </p:nvSpPr>
        <p:spPr>
          <a:xfrm>
            <a:off x="5780014" y="2575420"/>
            <a:ext cx="5016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Tee tehtävät:</a:t>
            </a:r>
            <a:b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fi-FI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KPL 19</a:t>
            </a: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	s. 57, tehtävä </a:t>
            </a:r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  <a:p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KPL 20</a:t>
            </a: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	s. 58, tehtävä </a:t>
            </a:r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  <a:p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KPL 21</a:t>
            </a: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	s. 61, tehtävä </a:t>
            </a:r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  <a:p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KPL 22</a:t>
            </a: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	s. 62, tehtävä </a:t>
            </a:r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  <a:p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KPL 23</a:t>
            </a: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	s. 64, tehtävät </a:t>
            </a:r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1-2</a:t>
            </a:r>
          </a:p>
        </p:txBody>
      </p:sp>
    </p:spTree>
    <p:extLst>
      <p:ext uri="{BB962C8B-B14F-4D97-AF65-F5344CB8AC3E}">
        <p14:creationId xmlns:p14="http://schemas.microsoft.com/office/powerpoint/2010/main" val="41601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uu, ulko, kasvi&#10;&#10;Kuvaus luotu automaattisesti">
            <a:extLst>
              <a:ext uri="{FF2B5EF4-FFF2-40B4-BE49-F238E27FC236}">
                <a16:creationId xmlns:a16="http://schemas.microsoft.com/office/drawing/2014/main" id="{75B4EF33-86D7-46FC-A990-FAF941124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" b="129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40E5FDE-8352-4D4F-A7D4-67001FD81006}"/>
              </a:ext>
            </a:extLst>
          </p:cNvPr>
          <p:cNvSpPr/>
          <p:nvPr/>
        </p:nvSpPr>
        <p:spPr>
          <a:xfrm>
            <a:off x="6207315" y="3141787"/>
            <a:ext cx="2399790" cy="65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BBAB264-853E-41CF-9F49-9ECC9999F713}"/>
              </a:ext>
            </a:extLst>
          </p:cNvPr>
          <p:cNvSpPr txBox="1"/>
          <p:nvPr/>
        </p:nvSpPr>
        <p:spPr>
          <a:xfrm>
            <a:off x="4997649" y="885391"/>
            <a:ext cx="4679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- VALO JA ÄÄNI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ED383B3-3E08-4634-A65A-85CB50938DB8}"/>
              </a:ext>
            </a:extLst>
          </p:cNvPr>
          <p:cNvSpPr txBox="1"/>
          <p:nvPr/>
        </p:nvSpPr>
        <p:spPr>
          <a:xfrm>
            <a:off x="1782178" y="2293862"/>
            <a:ext cx="86276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Hae </a:t>
            </a:r>
            <a:r>
              <a:rPr lang="fi-FI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iPad</a:t>
            </a:r>
            <a:br>
              <a:rPr lang="fi-FI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fi-FI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Mene osoitteeseen  </a:t>
            </a:r>
            <a:r>
              <a:rPr lang="fi-FI" sz="4000" b="1" u="sng" dirty="0">
                <a:solidFill>
                  <a:srgbClr val="864CBF"/>
                </a:solidFill>
                <a:latin typeface="Century Gothic" panose="020B0502020202020204" pitchFamily="34" charset="0"/>
              </a:rPr>
              <a:t>kahoot.it</a:t>
            </a:r>
            <a:br>
              <a:rPr lang="fi-FI" sz="3200" b="1" u="sng" dirty="0">
                <a:solidFill>
                  <a:srgbClr val="864CBF"/>
                </a:solidFill>
                <a:latin typeface="Century Gothic" panose="020B0502020202020204" pitchFamily="34" charset="0"/>
              </a:rPr>
            </a:br>
            <a:endParaRPr lang="fi-FI" sz="3200" b="1" u="sng" dirty="0">
              <a:solidFill>
                <a:srgbClr val="864CBF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Kirjoita </a:t>
            </a:r>
            <a:r>
              <a:rPr lang="fi-FI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Game</a:t>
            </a:r>
            <a:r>
              <a:rPr lang="fi-FI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Pin</a:t>
            </a:r>
            <a:r>
              <a:rPr lang="fi-FI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–kohtaan:</a:t>
            </a:r>
            <a:br>
              <a:rPr lang="fi-FI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fi-FI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Kirjoita </a:t>
            </a:r>
            <a:r>
              <a:rPr lang="fi-FI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OMA NIMESI </a:t>
            </a:r>
            <a:r>
              <a:rPr lang="fi-FI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(ei lempinimiä)</a:t>
            </a:r>
          </a:p>
        </p:txBody>
      </p:sp>
      <p:pic>
        <p:nvPicPr>
          <p:cNvPr id="1026" name="Picture 2" descr="Kuvahaun tulos haulle kahoot">
            <a:extLst>
              <a:ext uri="{FF2B5EF4-FFF2-40B4-BE49-F238E27FC236}">
                <a16:creationId xmlns:a16="http://schemas.microsoft.com/office/drawing/2014/main" id="{4B5CED21-22AB-4773-A833-F3503632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37" y="415651"/>
            <a:ext cx="3619672" cy="14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vahaun tulos haulle ipad">
            <a:extLst>
              <a:ext uri="{FF2B5EF4-FFF2-40B4-BE49-F238E27FC236}">
                <a16:creationId xmlns:a16="http://schemas.microsoft.com/office/drawing/2014/main" id="{76F49C2D-9EB8-46EC-8AF3-A897AAED2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7"/>
          <a:stretch/>
        </p:blipFill>
        <p:spPr bwMode="auto">
          <a:xfrm>
            <a:off x="4364139" y="2210541"/>
            <a:ext cx="633510" cy="83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210" y="4013471"/>
            <a:ext cx="3053028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4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Office-teema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Ruuskanen, Jenna</dc:creator>
  <cp:lastModifiedBy>Ruuskanen, Jenna</cp:lastModifiedBy>
  <cp:revision>4</cp:revision>
  <dcterms:created xsi:type="dcterms:W3CDTF">2018-11-23T06:23:56Z</dcterms:created>
  <dcterms:modified xsi:type="dcterms:W3CDTF">2018-11-27T07:16:15Z</dcterms:modified>
</cp:coreProperties>
</file>