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57" r:id="rId6"/>
    <p:sldId id="266" r:id="rId7"/>
    <p:sldId id="268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7BEE03-E7AF-6CC7-38D9-FDFC65781727}" v="734" dt="2018-11-09T11:48:52.638"/>
    <p1510:client id="{CABA90AE-A1A8-4D93-85B2-DE7616BAB3AC}" v="81" dt="2018-11-09T12:13:43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uskanen, Jenna" userId="S::jeparuus@jyu.fi::742828d8-eff8-4c8b-9691-1a9f53f56c96" providerId="AD" clId="Web-{EC7BEE03-E7AF-6CC7-38D9-FDFC65781727}"/>
    <pc:docChg chg="addSld modSld">
      <pc:chgData name="Ruuskanen, Jenna" userId="S::jeparuus@jyu.fi::742828d8-eff8-4c8b-9691-1a9f53f56c96" providerId="AD" clId="Web-{EC7BEE03-E7AF-6CC7-38D9-FDFC65781727}" dt="2018-11-09T11:48:52.653" v="1573" actId="20577"/>
      <pc:docMkLst>
        <pc:docMk/>
      </pc:docMkLst>
      <pc:sldChg chg="modSp">
        <pc:chgData name="Ruuskanen, Jenna" userId="S::jeparuus@jyu.fi::742828d8-eff8-4c8b-9691-1a9f53f56c96" providerId="AD" clId="Web-{EC7BEE03-E7AF-6CC7-38D9-FDFC65781727}" dt="2018-11-09T11:17:04.131" v="2" actId="20577"/>
        <pc:sldMkLst>
          <pc:docMk/>
          <pc:sldMk cId="782385677" sldId="256"/>
        </pc:sldMkLst>
        <pc:spChg chg="mod">
          <ac:chgData name="Ruuskanen, Jenna" userId="S::jeparuus@jyu.fi::742828d8-eff8-4c8b-9691-1a9f53f56c96" providerId="AD" clId="Web-{EC7BEE03-E7AF-6CC7-38D9-FDFC65781727}" dt="2018-11-09T11:17:04.131" v="2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modSp new">
        <pc:chgData name="Ruuskanen, Jenna" userId="S::jeparuus@jyu.fi::742828d8-eff8-4c8b-9691-1a9f53f56c96" providerId="AD" clId="Web-{EC7BEE03-E7AF-6CC7-38D9-FDFC65781727}" dt="2018-11-09T11:17:15.037" v="8" actId="20577"/>
        <pc:sldMkLst>
          <pc:docMk/>
          <pc:sldMk cId="1628645600" sldId="257"/>
        </pc:sldMkLst>
        <pc:spChg chg="mod">
          <ac:chgData name="Ruuskanen, Jenna" userId="S::jeparuus@jyu.fi::742828d8-eff8-4c8b-9691-1a9f53f56c96" providerId="AD" clId="Web-{EC7BEE03-E7AF-6CC7-38D9-FDFC65781727}" dt="2018-11-09T11:17:15.037" v="8" actId="20577"/>
          <ac:spMkLst>
            <pc:docMk/>
            <pc:sldMk cId="1628645600" sldId="257"/>
            <ac:spMk id="2" creationId="{3B754B48-189C-491F-B8FD-9127987BBF34}"/>
          </ac:spMkLst>
        </pc:spChg>
      </pc:sldChg>
      <pc:sldChg chg="modSp new">
        <pc:chgData name="Ruuskanen, Jenna" userId="S::jeparuus@jyu.fi::742828d8-eff8-4c8b-9691-1a9f53f56c96" providerId="AD" clId="Web-{EC7BEE03-E7AF-6CC7-38D9-FDFC65781727}" dt="2018-11-09T11:32:17.495" v="515" actId="20577"/>
        <pc:sldMkLst>
          <pc:docMk/>
          <pc:sldMk cId="3045717936" sldId="258"/>
        </pc:sldMkLst>
        <pc:spChg chg="mod">
          <ac:chgData name="Ruuskanen, Jenna" userId="S::jeparuus@jyu.fi::742828d8-eff8-4c8b-9691-1a9f53f56c96" providerId="AD" clId="Web-{EC7BEE03-E7AF-6CC7-38D9-FDFC65781727}" dt="2018-11-09T11:18:20.223" v="40" actId="20577"/>
          <ac:spMkLst>
            <pc:docMk/>
            <pc:sldMk cId="3045717936" sldId="258"/>
            <ac:spMk id="2" creationId="{AB317574-7E93-453D-8862-15688DA921E5}"/>
          </ac:spMkLst>
        </pc:spChg>
        <pc:spChg chg="mod">
          <ac:chgData name="Ruuskanen, Jenna" userId="S::jeparuus@jyu.fi::742828d8-eff8-4c8b-9691-1a9f53f56c96" providerId="AD" clId="Web-{EC7BEE03-E7AF-6CC7-38D9-FDFC65781727}" dt="2018-11-09T11:32:17.495" v="515" actId="20577"/>
          <ac:spMkLst>
            <pc:docMk/>
            <pc:sldMk cId="3045717936" sldId="258"/>
            <ac:spMk id="3" creationId="{1695A9C7-CF7C-46F4-89AD-1FDC992C50F0}"/>
          </ac:spMkLst>
        </pc:spChg>
      </pc:sldChg>
      <pc:sldChg chg="modSp new">
        <pc:chgData name="Ruuskanen, Jenna" userId="S::jeparuus@jyu.fi::742828d8-eff8-4c8b-9691-1a9f53f56c96" providerId="AD" clId="Web-{EC7BEE03-E7AF-6CC7-38D9-FDFC65781727}" dt="2018-11-09T11:39:12.990" v="867" actId="20577"/>
        <pc:sldMkLst>
          <pc:docMk/>
          <pc:sldMk cId="1728230200" sldId="259"/>
        </pc:sldMkLst>
        <pc:spChg chg="mod">
          <ac:chgData name="Ruuskanen, Jenna" userId="S::jeparuus@jyu.fi::742828d8-eff8-4c8b-9691-1a9f53f56c96" providerId="AD" clId="Web-{EC7BEE03-E7AF-6CC7-38D9-FDFC65781727}" dt="2018-11-09T11:18:13.895" v="32" actId="20577"/>
          <ac:spMkLst>
            <pc:docMk/>
            <pc:sldMk cId="1728230200" sldId="259"/>
            <ac:spMk id="2" creationId="{161E00F3-0BC2-495A-81E4-2927139FDC35}"/>
          </ac:spMkLst>
        </pc:spChg>
        <pc:spChg chg="mod">
          <ac:chgData name="Ruuskanen, Jenna" userId="S::jeparuus@jyu.fi::742828d8-eff8-4c8b-9691-1a9f53f56c96" providerId="AD" clId="Web-{EC7BEE03-E7AF-6CC7-38D9-FDFC65781727}" dt="2018-11-09T11:39:12.990" v="867" actId="20577"/>
          <ac:spMkLst>
            <pc:docMk/>
            <pc:sldMk cId="1728230200" sldId="259"/>
            <ac:spMk id="3" creationId="{93CB322E-F1C7-4A12-B196-B062E3DFD8AA}"/>
          </ac:spMkLst>
        </pc:spChg>
      </pc:sldChg>
      <pc:sldChg chg="modSp new">
        <pc:chgData name="Ruuskanen, Jenna" userId="S::jeparuus@jyu.fi::742828d8-eff8-4c8b-9691-1a9f53f56c96" providerId="AD" clId="Web-{EC7BEE03-E7AF-6CC7-38D9-FDFC65781727}" dt="2018-11-09T11:42:16.159" v="1089" actId="20577"/>
        <pc:sldMkLst>
          <pc:docMk/>
          <pc:sldMk cId="2943018622" sldId="260"/>
        </pc:sldMkLst>
        <pc:spChg chg="mod">
          <ac:chgData name="Ruuskanen, Jenna" userId="S::jeparuus@jyu.fi::742828d8-eff8-4c8b-9691-1a9f53f56c96" providerId="AD" clId="Web-{EC7BEE03-E7AF-6CC7-38D9-FDFC65781727}" dt="2018-11-09T11:18:31.786" v="58" actId="20577"/>
          <ac:spMkLst>
            <pc:docMk/>
            <pc:sldMk cId="2943018622" sldId="260"/>
            <ac:spMk id="2" creationId="{76C7A1CE-4BF1-4802-A17F-3DB25C1661EA}"/>
          </ac:spMkLst>
        </pc:spChg>
        <pc:spChg chg="mod">
          <ac:chgData name="Ruuskanen, Jenna" userId="S::jeparuus@jyu.fi::742828d8-eff8-4c8b-9691-1a9f53f56c96" providerId="AD" clId="Web-{EC7BEE03-E7AF-6CC7-38D9-FDFC65781727}" dt="2018-11-09T11:42:16.159" v="1089" actId="20577"/>
          <ac:spMkLst>
            <pc:docMk/>
            <pc:sldMk cId="2943018622" sldId="260"/>
            <ac:spMk id="3" creationId="{17F5A152-D240-4BCD-80DF-7DE6355F4B66}"/>
          </ac:spMkLst>
        </pc:spChg>
      </pc:sldChg>
      <pc:sldChg chg="modSp new">
        <pc:chgData name="Ruuskanen, Jenna" userId="S::jeparuus@jyu.fi::742828d8-eff8-4c8b-9691-1a9f53f56c96" providerId="AD" clId="Web-{EC7BEE03-E7AF-6CC7-38D9-FDFC65781727}" dt="2018-11-09T11:46:04.280" v="1252" actId="20577"/>
        <pc:sldMkLst>
          <pc:docMk/>
          <pc:sldMk cId="896554242" sldId="261"/>
        </pc:sldMkLst>
        <pc:spChg chg="mod">
          <ac:chgData name="Ruuskanen, Jenna" userId="S::jeparuus@jyu.fi::742828d8-eff8-4c8b-9691-1a9f53f56c96" providerId="AD" clId="Web-{EC7BEE03-E7AF-6CC7-38D9-FDFC65781727}" dt="2018-11-09T11:18:48.160" v="73" actId="20577"/>
          <ac:spMkLst>
            <pc:docMk/>
            <pc:sldMk cId="896554242" sldId="261"/>
            <ac:spMk id="2" creationId="{8CCF6240-A046-4723-B847-BE240EED7B31}"/>
          </ac:spMkLst>
        </pc:spChg>
        <pc:spChg chg="mod">
          <ac:chgData name="Ruuskanen, Jenna" userId="S::jeparuus@jyu.fi::742828d8-eff8-4c8b-9691-1a9f53f56c96" providerId="AD" clId="Web-{EC7BEE03-E7AF-6CC7-38D9-FDFC65781727}" dt="2018-11-09T11:46:04.280" v="1252" actId="20577"/>
          <ac:spMkLst>
            <pc:docMk/>
            <pc:sldMk cId="896554242" sldId="261"/>
            <ac:spMk id="3" creationId="{A6F6554B-8E49-4654-B404-32AD75584A2D}"/>
          </ac:spMkLst>
        </pc:spChg>
      </pc:sldChg>
      <pc:sldChg chg="modSp new">
        <pc:chgData name="Ruuskanen, Jenna" userId="S::jeparuus@jyu.fi::742828d8-eff8-4c8b-9691-1a9f53f56c96" providerId="AD" clId="Web-{EC7BEE03-E7AF-6CC7-38D9-FDFC65781727}" dt="2018-11-09T11:48:52.638" v="1572" actId="20577"/>
        <pc:sldMkLst>
          <pc:docMk/>
          <pc:sldMk cId="1816285582" sldId="262"/>
        </pc:sldMkLst>
        <pc:spChg chg="mod">
          <ac:chgData name="Ruuskanen, Jenna" userId="S::jeparuus@jyu.fi::742828d8-eff8-4c8b-9691-1a9f53f56c96" providerId="AD" clId="Web-{EC7BEE03-E7AF-6CC7-38D9-FDFC65781727}" dt="2018-11-09T11:18:59.660" v="87" actId="20577"/>
          <ac:spMkLst>
            <pc:docMk/>
            <pc:sldMk cId="1816285582" sldId="262"/>
            <ac:spMk id="2" creationId="{BFADEF11-B81C-4D00-99C3-1EE763E0CE33}"/>
          </ac:spMkLst>
        </pc:spChg>
        <pc:spChg chg="mod">
          <ac:chgData name="Ruuskanen, Jenna" userId="S::jeparuus@jyu.fi::742828d8-eff8-4c8b-9691-1a9f53f56c96" providerId="AD" clId="Web-{EC7BEE03-E7AF-6CC7-38D9-FDFC65781727}" dt="2018-11-09T11:48:52.638" v="1572" actId="20577"/>
          <ac:spMkLst>
            <pc:docMk/>
            <pc:sldMk cId="1816285582" sldId="262"/>
            <ac:spMk id="3" creationId="{EE97B0F0-C966-4EA9-8F58-6991B2290832}"/>
          </ac:spMkLst>
        </pc:spChg>
      </pc:sldChg>
    </pc:docChg>
  </pc:docChgLst>
  <pc:docChgLst>
    <pc:chgData name="Vieras" userId="S::urn:spo:anon#d6c9e747cbc723dd693e6734e9074f06d650061b6e78a4ef8e5beb106ffe3d43::" providerId="AD" clId="Web-{CABA90AE-A1A8-4D93-85B2-DE7616BAB3AC}"/>
    <pc:docChg chg="modSld">
      <pc:chgData name="Vieras" userId="S::urn:spo:anon#d6c9e747cbc723dd693e6734e9074f06d650061b6e78a4ef8e5beb106ffe3d43::" providerId="AD" clId="Web-{CABA90AE-A1A8-4D93-85B2-DE7616BAB3AC}" dt="2018-11-09T12:13:43.517" v="180" actId="20577"/>
      <pc:docMkLst>
        <pc:docMk/>
      </pc:docMkLst>
      <pc:sldChg chg="modSp">
        <pc:chgData name="Vieras" userId="S::urn:spo:anon#d6c9e747cbc723dd693e6734e9074f06d650061b6e78a4ef8e5beb106ffe3d43::" providerId="AD" clId="Web-{CABA90AE-A1A8-4D93-85B2-DE7616BAB3AC}" dt="2018-11-09T11:59:58.209" v="175" actId="20577"/>
        <pc:sldMkLst>
          <pc:docMk/>
          <pc:sldMk cId="3045717936" sldId="258"/>
        </pc:sldMkLst>
        <pc:spChg chg="mod">
          <ac:chgData name="Vieras" userId="S::urn:spo:anon#d6c9e747cbc723dd693e6734e9074f06d650061b6e78a4ef8e5beb106ffe3d43::" providerId="AD" clId="Web-{CABA90AE-A1A8-4D93-85B2-DE7616BAB3AC}" dt="2018-11-09T11:59:58.209" v="175" actId="20577"/>
          <ac:spMkLst>
            <pc:docMk/>
            <pc:sldMk cId="3045717936" sldId="258"/>
            <ac:spMk id="3" creationId="{1695A9C7-CF7C-46F4-89AD-1FDC992C50F0}"/>
          </ac:spMkLst>
        </pc:spChg>
      </pc:sldChg>
      <pc:sldChg chg="modSp">
        <pc:chgData name="Vieras" userId="S::urn:spo:anon#d6c9e747cbc723dd693e6734e9074f06d650061b6e78a4ef8e5beb106ffe3d43::" providerId="AD" clId="Web-{CABA90AE-A1A8-4D93-85B2-DE7616BAB3AC}" dt="2018-11-09T11:36:38.720" v="149" actId="20577"/>
        <pc:sldMkLst>
          <pc:docMk/>
          <pc:sldMk cId="1728230200" sldId="259"/>
        </pc:sldMkLst>
        <pc:spChg chg="mod">
          <ac:chgData name="Vieras" userId="S::urn:spo:anon#d6c9e747cbc723dd693e6734e9074f06d650061b6e78a4ef8e5beb106ffe3d43::" providerId="AD" clId="Web-{CABA90AE-A1A8-4D93-85B2-DE7616BAB3AC}" dt="2018-11-09T11:36:38.720" v="149" actId="20577"/>
          <ac:spMkLst>
            <pc:docMk/>
            <pc:sldMk cId="1728230200" sldId="259"/>
            <ac:spMk id="3" creationId="{93CB322E-F1C7-4A12-B196-B062E3DFD8AA}"/>
          </ac:spMkLst>
        </pc:spChg>
      </pc:sldChg>
      <pc:sldChg chg="modSp">
        <pc:chgData name="Vieras" userId="S::urn:spo:anon#d6c9e747cbc723dd693e6734e9074f06d650061b6e78a4ef8e5beb106ffe3d43::" providerId="AD" clId="Web-{CABA90AE-A1A8-4D93-85B2-DE7616BAB3AC}" dt="2018-11-09T11:42:44.624" v="156" actId="20577"/>
        <pc:sldMkLst>
          <pc:docMk/>
          <pc:sldMk cId="2943018622" sldId="260"/>
        </pc:sldMkLst>
        <pc:spChg chg="mod">
          <ac:chgData name="Vieras" userId="S::urn:spo:anon#d6c9e747cbc723dd693e6734e9074f06d650061b6e78a4ef8e5beb106ffe3d43::" providerId="AD" clId="Web-{CABA90AE-A1A8-4D93-85B2-DE7616BAB3AC}" dt="2018-11-09T11:42:44.624" v="156" actId="20577"/>
          <ac:spMkLst>
            <pc:docMk/>
            <pc:sldMk cId="2943018622" sldId="260"/>
            <ac:spMk id="3" creationId="{17F5A152-D240-4BCD-80DF-7DE6355F4B66}"/>
          </ac:spMkLst>
        </pc:spChg>
      </pc:sldChg>
      <pc:sldChg chg="modSp">
        <pc:chgData name="Vieras" userId="S::urn:spo:anon#d6c9e747cbc723dd693e6734e9074f06d650061b6e78a4ef8e5beb106ffe3d43::" providerId="AD" clId="Web-{CABA90AE-A1A8-4D93-85B2-DE7616BAB3AC}" dt="2018-11-09T12:13:43.502" v="179" actId="20577"/>
        <pc:sldMkLst>
          <pc:docMk/>
          <pc:sldMk cId="1816285582" sldId="262"/>
        </pc:sldMkLst>
        <pc:spChg chg="mod">
          <ac:chgData name="Vieras" userId="S::urn:spo:anon#d6c9e747cbc723dd693e6734e9074f06d650061b6e78a4ef8e5beb106ffe3d43::" providerId="AD" clId="Web-{CABA90AE-A1A8-4D93-85B2-DE7616BAB3AC}" dt="2018-11-09T12:13:43.502" v="179" actId="20577"/>
          <ac:spMkLst>
            <pc:docMk/>
            <pc:sldMk cId="1816285582" sldId="262"/>
            <ac:spMk id="3" creationId="{EE97B0F0-C966-4EA9-8F58-6991B229083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14.11.2018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84709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-422032" y="2294671"/>
            <a:ext cx="9144000" cy="2387600"/>
          </a:xfrm>
        </p:spPr>
        <p:txBody>
          <a:bodyPr>
            <a:noAutofit/>
          </a:bodyPr>
          <a:lstStyle/>
          <a:p>
            <a:r>
              <a:rPr lang="fi-FI" sz="19900" dirty="0">
                <a:solidFill>
                  <a:schemeClr val="bg1"/>
                </a:solidFill>
                <a:latin typeface="Forte" panose="03060902040502070203" pitchFamily="66" charset="0"/>
                <a:cs typeface="Calibri Light"/>
              </a:rPr>
              <a:t>Valo</a:t>
            </a:r>
            <a:endParaRPr lang="fi-FI" sz="19900" dirty="0">
              <a:solidFill>
                <a:schemeClr val="bg1"/>
              </a:solidFill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84709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99941" y="6234"/>
            <a:ext cx="9144000" cy="2387600"/>
          </a:xfrm>
        </p:spPr>
        <p:txBody>
          <a:bodyPr>
            <a:noAutofit/>
          </a:bodyPr>
          <a:lstStyle/>
          <a:p>
            <a:pPr algn="l"/>
            <a:r>
              <a:rPr lang="fi-FI" dirty="0" smtClean="0">
                <a:solidFill>
                  <a:schemeClr val="bg1"/>
                </a:solidFill>
                <a:latin typeface="Forte" panose="03060902040502070203" pitchFamily="66" charset="0"/>
                <a:cs typeface="Calibri Light"/>
              </a:rPr>
              <a:t>Näkemiseen tarvitaan valoa</a:t>
            </a:r>
            <a:endParaRPr lang="fi-FI" dirty="0">
              <a:solidFill>
                <a:schemeClr val="bg1"/>
              </a:solidFill>
              <a:latin typeface="Forte" panose="0306090204050207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1538" y="2856078"/>
            <a:ext cx="4383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Valo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kulkee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suoraan</a:t>
            </a: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ea typeface="+mn-lt"/>
              <a:cs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7662" y="3373676"/>
            <a:ext cx="640752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Kun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valo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ei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pääse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kulkemaan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esineen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läpi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ea typeface="+mn-lt"/>
                <a:cs typeface="+mn-lt"/>
              </a:rPr>
              <a:t> -&gt;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ea typeface="+mn-lt"/>
                <a:cs typeface="+mn-lt"/>
              </a:rPr>
              <a:t>syntyy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ea typeface="+mn-lt"/>
                <a:cs typeface="+mn-lt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ea typeface="+mn-lt"/>
                <a:cs typeface="+mn-lt"/>
              </a:rPr>
              <a:t>varjo</a:t>
            </a:r>
            <a:endParaRPr lang="en-US" sz="1600" b="1" dirty="0">
              <a:solidFill>
                <a:schemeClr val="bg1"/>
              </a:solidFill>
              <a:latin typeface="Century Gothic" panose="020B0502020202020204" pitchFamily="34" charset="0"/>
              <a:ea typeface="+mn-lt"/>
              <a:cs typeface="+mn-lt"/>
            </a:endParaRPr>
          </a:p>
          <a:p>
            <a:pPr lvl="1"/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Esine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on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läpinäkyvä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, kun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valo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kulkee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sen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läpi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-&gt;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ei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varjoa</a:t>
            </a:r>
            <a:endParaRPr lang="en-US" sz="16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endParaRPr lang="fi-FI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781538" y="4194562"/>
            <a:ext cx="66624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Valonlähde</a:t>
            </a:r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= </a:t>
            </a:r>
            <a:r>
              <a:rPr lang="en-US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esine</a:t>
            </a:r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, </a:t>
            </a:r>
            <a:r>
              <a:rPr lang="en-US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joka</a:t>
            </a:r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synnyttää</a:t>
            </a:r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valoa</a:t>
            </a:r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/>
            </a:r>
            <a:b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</a:br>
            <a:endParaRPr lang="en-US" sz="24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9941" y="4753212"/>
            <a:ext cx="3571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Esim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.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Kynttilä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,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lamppu</a:t>
            </a: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,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aurinko</a:t>
            </a:r>
            <a:endParaRPr lang="fi-FI" sz="1600" b="1" dirty="0"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1538" y="5394891"/>
            <a:ext cx="55098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Valonlähteet</a:t>
            </a:r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ja </a:t>
            </a:r>
            <a:r>
              <a:rPr lang="en-US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valoa</a:t>
            </a:r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heijastavat</a:t>
            </a:r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</a:br>
            <a:r>
              <a:rPr lang="en-US" sz="2400" b="1" dirty="0" err="1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esineet</a:t>
            </a:r>
            <a:r>
              <a:rPr lang="en-US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voi</a:t>
            </a:r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nähdä</a:t>
            </a:r>
            <a:endParaRPr lang="en-US" sz="24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69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84709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81538" y="234435"/>
            <a:ext cx="9144000" cy="1690403"/>
          </a:xfrm>
        </p:spPr>
        <p:txBody>
          <a:bodyPr>
            <a:noAutofit/>
          </a:bodyPr>
          <a:lstStyle/>
          <a:p>
            <a:pPr algn="l"/>
            <a:r>
              <a:rPr lang="fi-FI" dirty="0" smtClean="0">
                <a:solidFill>
                  <a:schemeClr val="bg1"/>
                </a:solidFill>
                <a:latin typeface="Forte" panose="03060902040502070203" pitchFamily="66" charset="0"/>
                <a:cs typeface="Calibri Light"/>
              </a:rPr>
              <a:t>Peili heijastaa valoa</a:t>
            </a:r>
            <a:endParaRPr lang="fi-FI" dirty="0">
              <a:solidFill>
                <a:schemeClr val="bg1"/>
              </a:solidFill>
              <a:latin typeface="Forte" panose="0306090204050207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1538" y="2477250"/>
            <a:ext cx="5595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Valo voi heijastua tai imeytyä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1538" y="3263714"/>
            <a:ext cx="564449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Heijastuminen = </a:t>
            </a:r>
            <a:r>
              <a:rPr lang="fi-FI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/>
            </a:r>
            <a:br>
              <a:rPr lang="fi-FI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</a:br>
            <a:r>
              <a:rPr lang="fi-FI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valo </a:t>
            </a:r>
            <a:r>
              <a:rPr lang="fi-FI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osuu peiliin -&gt; suunta </a:t>
            </a:r>
            <a:r>
              <a:rPr lang="fi-FI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muuttuu</a:t>
            </a:r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/>
            </a:r>
            <a:b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</a:br>
            <a:endParaRPr lang="en-US" sz="24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1538" y="4339346"/>
            <a:ext cx="55787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Peilikuva on heijastus peilin kautta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56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84709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99941" y="6234"/>
            <a:ext cx="9144000" cy="1838197"/>
          </a:xfrm>
        </p:spPr>
        <p:txBody>
          <a:bodyPr>
            <a:noAutofit/>
          </a:bodyPr>
          <a:lstStyle/>
          <a:p>
            <a:pPr algn="l"/>
            <a:r>
              <a:rPr lang="fi-FI" dirty="0" smtClean="0">
                <a:solidFill>
                  <a:schemeClr val="bg1"/>
                </a:solidFill>
                <a:latin typeface="Forte" panose="03060902040502070203" pitchFamily="66" charset="0"/>
                <a:cs typeface="Calibri Light"/>
              </a:rPr>
              <a:t>Valon suunta voi muuttua</a:t>
            </a:r>
            <a:endParaRPr lang="fi-FI" dirty="0">
              <a:solidFill>
                <a:schemeClr val="bg1"/>
              </a:solidFill>
              <a:latin typeface="Forte" panose="0306090204050207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9354" y="2574724"/>
            <a:ext cx="61897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Valo taittuu -&gt; suunta muuttuu kahden läpinäkyvän aineen rajalla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353" y="4157545"/>
            <a:ext cx="6189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Kupera linssi suurentaa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941" y="4690012"/>
            <a:ext cx="58336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Kokoaa</a:t>
            </a: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valoa</a:t>
            </a: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yhteen</a:t>
            </a: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kohtaan</a:t>
            </a: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eli</a:t>
            </a: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polttopisteeseen</a:t>
            </a:r>
            <a:endParaRPr lang="en-US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28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754B48-189C-491F-B8FD-9127987BB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0040" y="1884363"/>
            <a:ext cx="9144000" cy="2387600"/>
          </a:xfrm>
        </p:spPr>
        <p:txBody>
          <a:bodyPr>
            <a:normAutofit/>
          </a:bodyPr>
          <a:lstStyle/>
          <a:p>
            <a:r>
              <a:rPr lang="en-US" sz="16600" dirty="0" err="1">
                <a:solidFill>
                  <a:schemeClr val="bg1"/>
                </a:solidFill>
                <a:latin typeface="Forte" panose="03060902040502070203" pitchFamily="66" charset="0"/>
                <a:cs typeface="Calibri Light"/>
              </a:rPr>
              <a:t>Ääni</a:t>
            </a:r>
            <a:endParaRPr lang="en-US" sz="16600" dirty="0">
              <a:solidFill>
                <a:schemeClr val="bg1"/>
              </a:solidFill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64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93080" y="762000"/>
            <a:ext cx="62723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400" dirty="0" smtClean="0">
                <a:solidFill>
                  <a:schemeClr val="bg1"/>
                </a:solidFill>
                <a:latin typeface="Forte" panose="03060902040502070203" pitchFamily="66" charset="0"/>
              </a:rPr>
              <a:t>Ääni syntyy värähtelystä</a:t>
            </a:r>
            <a:endParaRPr lang="fi-FI" sz="4400" dirty="0">
              <a:solidFill>
                <a:schemeClr val="bg1"/>
              </a:solidFill>
              <a:latin typeface="Forte" panose="03060902040502070203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22887" y="2044005"/>
            <a:ext cx="674255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Värähtelevä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esine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synnyttää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ääntä</a:t>
            </a: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96325" y="2654320"/>
            <a:ext cx="5394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Ääni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etenee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ilmassa</a:t>
            </a: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122887" y="2926080"/>
            <a:ext cx="614463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 </a:t>
            </a:r>
            <a:r>
              <a:rPr lang="en-US" sz="2800" b="1" dirty="0" err="1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Ääni</a:t>
            </a:r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voi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olla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korkea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tai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matala</a:t>
            </a: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203529" y="4039315"/>
            <a:ext cx="69079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Ihmisen</a:t>
            </a:r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ääni</a:t>
            </a:r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syntyy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 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äänihuulissa</a:t>
            </a: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74416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03529" y="789742"/>
            <a:ext cx="68546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400" dirty="0" smtClean="0">
                <a:solidFill>
                  <a:schemeClr val="bg1"/>
                </a:solidFill>
                <a:latin typeface="Forte" panose="03060902040502070203" pitchFamily="66" charset="0"/>
              </a:rPr>
              <a:t>Äänenvoimakkuus vaihtelee</a:t>
            </a:r>
            <a:endParaRPr lang="fi-FI" sz="4400" dirty="0">
              <a:solidFill>
                <a:schemeClr val="bg1"/>
              </a:solidFill>
              <a:latin typeface="Forte" panose="03060902040502070203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22887" y="2044005"/>
            <a:ext cx="605326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Melu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=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kuulolle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haitallinen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ääni</a:t>
            </a: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07486" y="2649081"/>
            <a:ext cx="74506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Desibeli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=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äänenvoimakkuuden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mittayksikkö</a:t>
            </a: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562513" y="3429000"/>
            <a:ext cx="20345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r>
              <a:rPr lang="en-US" sz="20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Meluraja</a:t>
            </a:r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85 dB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203529" y="4383301"/>
            <a:ext cx="69079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Ääni vaimenee, kun etäisyys kasvaa</a:t>
            </a:r>
          </a:p>
          <a:p>
            <a:endParaRPr lang="fi-FI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5176847" y="4968984"/>
            <a:ext cx="520206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Ääni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voi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heijastua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b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</a:br>
            <a:r>
              <a:rPr lang="en-US" sz="28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tai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imeytyä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ea typeface="+mn-lt"/>
                <a:cs typeface="+mn-lt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anose="020B0502020202020204" pitchFamily="34" charset="0"/>
                <a:ea typeface="+mn-lt"/>
                <a:cs typeface="+mn-lt"/>
              </a:rPr>
              <a:t>materiaaleihin</a:t>
            </a:r>
            <a:endParaRPr lang="en-US" sz="2800" b="1" dirty="0">
              <a:solidFill>
                <a:schemeClr val="bg1"/>
              </a:solidFill>
              <a:latin typeface="Century Gothic" panose="020B0502020202020204" pitchFamily="34" charset="0"/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2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62513" y="5942484"/>
            <a:ext cx="37561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Kaiku</a:t>
            </a:r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on </a:t>
            </a:r>
            <a:r>
              <a:rPr lang="en-US" sz="20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heijastunutta</a:t>
            </a:r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entury Gothic" panose="020B0502020202020204" pitchFamily="34" charset="0"/>
                <a:cs typeface="Calibri"/>
              </a:rPr>
              <a:t>ääntä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  <a:cs typeface="Calibri"/>
            </a:endParaRPr>
          </a:p>
          <a:p>
            <a:endParaRPr lang="fi-FI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30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3" grpId="0"/>
      <p:bldP spid="10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131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Forte</vt:lpstr>
      <vt:lpstr>Office-teema</vt:lpstr>
      <vt:lpstr>Valo</vt:lpstr>
      <vt:lpstr>Näkemiseen tarvitaan valoa</vt:lpstr>
      <vt:lpstr>Peili heijastaa valoa</vt:lpstr>
      <vt:lpstr>Valon suunta voi muuttua</vt:lpstr>
      <vt:lpstr>Ääni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Ruuskanen, Jenna</cp:lastModifiedBy>
  <cp:revision>8</cp:revision>
  <dcterms:created xsi:type="dcterms:W3CDTF">2012-08-08T08:08:12Z</dcterms:created>
  <dcterms:modified xsi:type="dcterms:W3CDTF">2018-11-14T09:11:13Z</dcterms:modified>
</cp:coreProperties>
</file>