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4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37DA7-05CA-4913-AFD4-7ACC3CC0AF68}" v="511" dt="2018-11-01T06:20:55.8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uskanen, Jenna" userId="742828d8-eff8-4c8b-9691-1a9f53f56c96" providerId="ADAL" clId="{3BF37DA7-05CA-4913-AFD4-7ACC3CC0AF68}"/>
    <pc:docChg chg="undo custSel addSld modSld sldOrd">
      <pc:chgData name="Ruuskanen, Jenna" userId="742828d8-eff8-4c8b-9691-1a9f53f56c96" providerId="ADAL" clId="{3BF37DA7-05CA-4913-AFD4-7ACC3CC0AF68}" dt="2018-11-01T06:21:18.622" v="1555" actId="1076"/>
      <pc:docMkLst>
        <pc:docMk/>
      </pc:docMkLst>
      <pc:sldChg chg="addSp delSp modSp setBg">
        <pc:chgData name="Ruuskanen, Jenna" userId="742828d8-eff8-4c8b-9691-1a9f53f56c96" providerId="ADAL" clId="{3BF37DA7-05CA-4913-AFD4-7ACC3CC0AF68}" dt="2018-10-31T12:29:51.066" v="371" actId="1076"/>
        <pc:sldMkLst>
          <pc:docMk/>
          <pc:sldMk cId="782385677" sldId="256"/>
        </pc:sldMkLst>
        <pc:spChg chg="del mod">
          <ac:chgData name="Ruuskanen, Jenna" userId="742828d8-eff8-4c8b-9691-1a9f53f56c96" providerId="ADAL" clId="{3BF37DA7-05CA-4913-AFD4-7ACC3CC0AF68}" dt="2018-10-31T12:27:46.262" v="353"/>
          <ac:spMkLst>
            <pc:docMk/>
            <pc:sldMk cId="782385677" sldId="256"/>
            <ac:spMk id="2" creationId="{00000000-0000-0000-0000-000000000000}"/>
          </ac:spMkLst>
        </pc:spChg>
        <pc:spChg chg="del">
          <ac:chgData name="Ruuskanen, Jenna" userId="742828d8-eff8-4c8b-9691-1a9f53f56c96" providerId="ADAL" clId="{3BF37DA7-05CA-4913-AFD4-7ACC3CC0AF68}" dt="2018-10-31T12:20:51.068" v="16" actId="478"/>
          <ac:spMkLst>
            <pc:docMk/>
            <pc:sldMk cId="782385677" sldId="256"/>
            <ac:spMk id="3" creationId="{00000000-0000-0000-0000-000000000000}"/>
          </ac:spMkLst>
        </pc:spChg>
        <pc:spChg chg="add mod ord">
          <ac:chgData name="Ruuskanen, Jenna" userId="742828d8-eff8-4c8b-9691-1a9f53f56c96" providerId="ADAL" clId="{3BF37DA7-05CA-4913-AFD4-7ACC3CC0AF68}" dt="2018-10-31T12:29:15.571" v="362" actId="20577"/>
          <ac:spMkLst>
            <pc:docMk/>
            <pc:sldMk cId="782385677" sldId="256"/>
            <ac:spMk id="6" creationId="{137D2CE8-A7E6-4FC9-8E41-13FE93E0A0B2}"/>
          </ac:spMkLst>
        </pc:spChg>
        <pc:spChg chg="add del mod">
          <ac:chgData name="Ruuskanen, Jenna" userId="742828d8-eff8-4c8b-9691-1a9f53f56c96" providerId="ADAL" clId="{3BF37DA7-05CA-4913-AFD4-7ACC3CC0AF68}" dt="2018-10-31T12:27:52.184" v="354" actId="478"/>
          <ac:spMkLst>
            <pc:docMk/>
            <pc:sldMk cId="782385677" sldId="256"/>
            <ac:spMk id="7" creationId="{644B1EED-9A5C-4804-B637-DB339F8B9668}"/>
          </ac:spMkLst>
        </pc:spChg>
        <pc:spChg chg="add mod">
          <ac:chgData name="Ruuskanen, Jenna" userId="742828d8-eff8-4c8b-9691-1a9f53f56c96" providerId="ADAL" clId="{3BF37DA7-05CA-4913-AFD4-7ACC3CC0AF68}" dt="2018-10-31T12:29:34.062" v="367"/>
          <ac:spMkLst>
            <pc:docMk/>
            <pc:sldMk cId="782385677" sldId="256"/>
            <ac:spMk id="8" creationId="{5132A277-6F81-4786-AA26-79EAD9E58B5A}"/>
          </ac:spMkLst>
        </pc:spChg>
        <pc:picChg chg="add del mod">
          <ac:chgData name="Ruuskanen, Jenna" userId="742828d8-eff8-4c8b-9691-1a9f53f56c96" providerId="ADAL" clId="{3BF37DA7-05CA-4913-AFD4-7ACC3CC0AF68}" dt="2018-10-31T12:23:42.619" v="22" actId="478"/>
          <ac:picMkLst>
            <pc:docMk/>
            <pc:sldMk cId="782385677" sldId="256"/>
            <ac:picMk id="5" creationId="{CC10CBF4-F197-4751-861C-7F718CB51CCA}"/>
          </ac:picMkLst>
        </pc:picChg>
        <pc:picChg chg="add mod">
          <ac:chgData name="Ruuskanen, Jenna" userId="742828d8-eff8-4c8b-9691-1a9f53f56c96" providerId="ADAL" clId="{3BF37DA7-05CA-4913-AFD4-7ACC3CC0AF68}" dt="2018-10-31T12:29:51.066" v="371" actId="1076"/>
          <ac:picMkLst>
            <pc:docMk/>
            <pc:sldMk cId="782385677" sldId="256"/>
            <ac:picMk id="9" creationId="{06562F67-816A-4823-8590-2EEA8C368326}"/>
          </ac:picMkLst>
        </pc:picChg>
      </pc:sldChg>
      <pc:sldChg chg="addSp delSp modSp add setBg modAnim">
        <pc:chgData name="Ruuskanen, Jenna" userId="742828d8-eff8-4c8b-9691-1a9f53f56c96" providerId="ADAL" clId="{3BF37DA7-05CA-4913-AFD4-7ACC3CC0AF68}" dt="2018-11-01T05:31:25.113" v="462" actId="18131"/>
        <pc:sldMkLst>
          <pc:docMk/>
          <pc:sldMk cId="3060783858" sldId="257"/>
        </pc:sldMkLst>
        <pc:spChg chg="del">
          <ac:chgData name="Ruuskanen, Jenna" userId="742828d8-eff8-4c8b-9691-1a9f53f56c96" providerId="ADAL" clId="{3BF37DA7-05CA-4913-AFD4-7ACC3CC0AF68}" dt="2018-10-31T12:30:09.030" v="373" actId="478"/>
          <ac:spMkLst>
            <pc:docMk/>
            <pc:sldMk cId="3060783858" sldId="257"/>
            <ac:spMk id="2" creationId="{427B3874-BC20-4EF8-B7BC-94CAD21ACDD2}"/>
          </ac:spMkLst>
        </pc:spChg>
        <pc:spChg chg="del">
          <ac:chgData name="Ruuskanen, Jenna" userId="742828d8-eff8-4c8b-9691-1a9f53f56c96" providerId="ADAL" clId="{3BF37DA7-05CA-4913-AFD4-7ACC3CC0AF68}" dt="2018-10-31T12:27:55.981" v="355"/>
          <ac:spMkLst>
            <pc:docMk/>
            <pc:sldMk cId="3060783858" sldId="257"/>
            <ac:spMk id="3" creationId="{CEB555FB-745F-47BD-A78E-932AB4AF571B}"/>
          </ac:spMkLst>
        </pc:spChg>
        <pc:spChg chg="add del mod">
          <ac:chgData name="Ruuskanen, Jenna" userId="742828d8-eff8-4c8b-9691-1a9f53f56c96" providerId="ADAL" clId="{3BF37DA7-05CA-4913-AFD4-7ACC3CC0AF68}" dt="2018-10-31T12:30:06.452" v="372" actId="478"/>
          <ac:spMkLst>
            <pc:docMk/>
            <pc:sldMk cId="3060783858" sldId="257"/>
            <ac:spMk id="4" creationId="{BEC612DC-BD32-48DB-93C1-272CFEFE90F4}"/>
          </ac:spMkLst>
        </pc:spChg>
        <pc:spChg chg="add del mod">
          <ac:chgData name="Ruuskanen, Jenna" userId="742828d8-eff8-4c8b-9691-1a9f53f56c96" providerId="ADAL" clId="{3BF37DA7-05CA-4913-AFD4-7ACC3CC0AF68}" dt="2018-11-01T05:08:01.955" v="403" actId="478"/>
          <ac:spMkLst>
            <pc:docMk/>
            <pc:sldMk cId="3060783858" sldId="257"/>
            <ac:spMk id="5" creationId="{FFD01155-D9B4-4931-8BA8-2AD9911B2699}"/>
          </ac:spMkLst>
        </pc:spChg>
        <pc:spChg chg="add mod">
          <ac:chgData name="Ruuskanen, Jenna" userId="742828d8-eff8-4c8b-9691-1a9f53f56c96" providerId="ADAL" clId="{3BF37DA7-05CA-4913-AFD4-7ACC3CC0AF68}" dt="2018-11-01T05:28:06.484" v="444" actId="207"/>
          <ac:spMkLst>
            <pc:docMk/>
            <pc:sldMk cId="3060783858" sldId="257"/>
            <ac:spMk id="10" creationId="{BA7F203E-0C6F-49D8-A3FE-F310860BFB36}"/>
          </ac:spMkLst>
        </pc:spChg>
        <pc:picChg chg="add mod modCrop">
          <ac:chgData name="Ruuskanen, Jenna" userId="742828d8-eff8-4c8b-9691-1a9f53f56c96" providerId="ADAL" clId="{3BF37DA7-05CA-4913-AFD4-7ACC3CC0AF68}" dt="2018-11-01T05:31:25.113" v="462" actId="18131"/>
          <ac:picMkLst>
            <pc:docMk/>
            <pc:sldMk cId="3060783858" sldId="257"/>
            <ac:picMk id="7" creationId="{9500A9D3-EBFE-4B6F-8BAC-9B5C35B716DF}"/>
          </ac:picMkLst>
        </pc:picChg>
        <pc:picChg chg="add mod modCrop">
          <ac:chgData name="Ruuskanen, Jenna" userId="742828d8-eff8-4c8b-9691-1a9f53f56c96" providerId="ADAL" clId="{3BF37DA7-05CA-4913-AFD4-7ACC3CC0AF68}" dt="2018-11-01T05:30:45.975" v="457" actId="18131"/>
          <ac:picMkLst>
            <pc:docMk/>
            <pc:sldMk cId="3060783858" sldId="257"/>
            <ac:picMk id="9" creationId="{E73879EE-3D8B-4FE1-9A6C-30518B939FA4}"/>
          </ac:picMkLst>
        </pc:picChg>
      </pc:sldChg>
      <pc:sldChg chg="addSp delSp modSp add ord delAnim">
        <pc:chgData name="Ruuskanen, Jenna" userId="742828d8-eff8-4c8b-9691-1a9f53f56c96" providerId="ADAL" clId="{3BF37DA7-05CA-4913-AFD4-7ACC3CC0AF68}" dt="2018-11-01T06:08:47.383" v="1372"/>
        <pc:sldMkLst>
          <pc:docMk/>
          <pc:sldMk cId="503518467" sldId="258"/>
        </pc:sldMkLst>
        <pc:spChg chg="add del mod">
          <ac:chgData name="Ruuskanen, Jenna" userId="742828d8-eff8-4c8b-9691-1a9f53f56c96" providerId="ADAL" clId="{3BF37DA7-05CA-4913-AFD4-7ACC3CC0AF68}" dt="2018-11-01T05:37:27.484" v="529" actId="478"/>
          <ac:spMkLst>
            <pc:docMk/>
            <pc:sldMk cId="503518467" sldId="258"/>
            <ac:spMk id="4" creationId="{E92A5242-BC47-479B-AE49-D332F6A7E5C8}"/>
          </ac:spMkLst>
        </pc:spChg>
        <pc:spChg chg="add del">
          <ac:chgData name="Ruuskanen, Jenna" userId="742828d8-eff8-4c8b-9691-1a9f53f56c96" providerId="ADAL" clId="{3BF37DA7-05CA-4913-AFD4-7ACC3CC0AF68}" dt="2018-11-01T05:36:41.632" v="509"/>
          <ac:spMkLst>
            <pc:docMk/>
            <pc:sldMk cId="503518467" sldId="258"/>
            <ac:spMk id="8" creationId="{CBF7D09A-D62C-4F8C-8264-124EEADC07CE}"/>
          </ac:spMkLst>
        </pc:spChg>
        <pc:spChg chg="del">
          <ac:chgData name="Ruuskanen, Jenna" userId="742828d8-eff8-4c8b-9691-1a9f53f56c96" providerId="ADAL" clId="{3BF37DA7-05CA-4913-AFD4-7ACC3CC0AF68}" dt="2018-11-01T05:32:15.298" v="465" actId="478"/>
          <ac:spMkLst>
            <pc:docMk/>
            <pc:sldMk cId="503518467" sldId="258"/>
            <ac:spMk id="10" creationId="{BA7F203E-0C6F-49D8-A3FE-F310860BFB36}"/>
          </ac:spMkLst>
        </pc:spChg>
        <pc:spChg chg="add del">
          <ac:chgData name="Ruuskanen, Jenna" userId="742828d8-eff8-4c8b-9691-1a9f53f56c96" providerId="ADAL" clId="{3BF37DA7-05CA-4913-AFD4-7ACC3CC0AF68}" dt="2018-11-01T05:36:59.315" v="517"/>
          <ac:spMkLst>
            <pc:docMk/>
            <pc:sldMk cId="503518467" sldId="258"/>
            <ac:spMk id="11" creationId="{AE75A32F-2CCC-437A-A98F-BB563CEF490C}"/>
          </ac:spMkLst>
        </pc:spChg>
        <pc:spChg chg="add del">
          <ac:chgData name="Ruuskanen, Jenna" userId="742828d8-eff8-4c8b-9691-1a9f53f56c96" providerId="ADAL" clId="{3BF37DA7-05CA-4913-AFD4-7ACC3CC0AF68}" dt="2018-11-01T05:37:17.399" v="526"/>
          <ac:spMkLst>
            <pc:docMk/>
            <pc:sldMk cId="503518467" sldId="258"/>
            <ac:spMk id="12" creationId="{F37E41C9-C19D-4396-9FAD-B757F28306AB}"/>
          </ac:spMkLst>
        </pc:spChg>
        <pc:spChg chg="add mod">
          <ac:chgData name="Ruuskanen, Jenna" userId="742828d8-eff8-4c8b-9691-1a9f53f56c96" providerId="ADAL" clId="{3BF37DA7-05CA-4913-AFD4-7ACC3CC0AF68}" dt="2018-11-01T05:41:21.188" v="564" actId="1076"/>
          <ac:spMkLst>
            <pc:docMk/>
            <pc:sldMk cId="503518467" sldId="258"/>
            <ac:spMk id="17" creationId="{839A09D9-5FA7-47B7-8B76-4EF19BCE52EF}"/>
          </ac:spMkLst>
        </pc:spChg>
        <pc:spChg chg="add del mod">
          <ac:chgData name="Ruuskanen, Jenna" userId="742828d8-eff8-4c8b-9691-1a9f53f56c96" providerId="ADAL" clId="{3BF37DA7-05CA-4913-AFD4-7ACC3CC0AF68}" dt="2018-11-01T05:42:46.555" v="586" actId="478"/>
          <ac:spMkLst>
            <pc:docMk/>
            <pc:sldMk cId="503518467" sldId="258"/>
            <ac:spMk id="19" creationId="{8D2259AE-99BA-44D3-86C1-76C7C3DBBB30}"/>
          </ac:spMkLst>
        </pc:spChg>
        <pc:spChg chg="add mod">
          <ac:chgData name="Ruuskanen, Jenna" userId="742828d8-eff8-4c8b-9691-1a9f53f56c96" providerId="ADAL" clId="{3BF37DA7-05CA-4913-AFD4-7ACC3CC0AF68}" dt="2018-11-01T05:52:57.720" v="970" actId="1076"/>
          <ac:spMkLst>
            <pc:docMk/>
            <pc:sldMk cId="503518467" sldId="258"/>
            <ac:spMk id="20" creationId="{FC0554DE-518B-437B-8B34-29EFEA06BD2C}"/>
          </ac:spMkLst>
        </pc:spChg>
        <pc:spChg chg="add mod">
          <ac:chgData name="Ruuskanen, Jenna" userId="742828d8-eff8-4c8b-9691-1a9f53f56c96" providerId="ADAL" clId="{3BF37DA7-05CA-4913-AFD4-7ACC3CC0AF68}" dt="2018-11-01T05:53:01.334" v="971" actId="1076"/>
          <ac:spMkLst>
            <pc:docMk/>
            <pc:sldMk cId="503518467" sldId="258"/>
            <ac:spMk id="21" creationId="{18EF7217-11BF-4BAB-AF8C-3E915FA75E50}"/>
          </ac:spMkLst>
        </pc:spChg>
        <pc:spChg chg="add del mod">
          <ac:chgData name="Ruuskanen, Jenna" userId="742828d8-eff8-4c8b-9691-1a9f53f56c96" providerId="ADAL" clId="{3BF37DA7-05CA-4913-AFD4-7ACC3CC0AF68}" dt="2018-11-01T05:52:45.429" v="968" actId="478"/>
          <ac:spMkLst>
            <pc:docMk/>
            <pc:sldMk cId="503518467" sldId="258"/>
            <ac:spMk id="22" creationId="{249E211B-9E26-4C0B-BD35-F326977F13AE}"/>
          </ac:spMkLst>
        </pc:spChg>
        <pc:spChg chg="add del">
          <ac:chgData name="Ruuskanen, Jenna" userId="742828d8-eff8-4c8b-9691-1a9f53f56c96" providerId="ADAL" clId="{3BF37DA7-05CA-4913-AFD4-7ACC3CC0AF68}" dt="2018-11-01T05:45:51.032" v="635"/>
          <ac:spMkLst>
            <pc:docMk/>
            <pc:sldMk cId="503518467" sldId="258"/>
            <ac:spMk id="23" creationId="{896C1E0B-46DD-4F07-93AE-104195CAF400}"/>
          </ac:spMkLst>
        </pc:spChg>
        <pc:spChg chg="add del">
          <ac:chgData name="Ruuskanen, Jenna" userId="742828d8-eff8-4c8b-9691-1a9f53f56c96" providerId="ADAL" clId="{3BF37DA7-05CA-4913-AFD4-7ACC3CC0AF68}" dt="2018-11-01T05:46:36.383" v="665"/>
          <ac:spMkLst>
            <pc:docMk/>
            <pc:sldMk cId="503518467" sldId="258"/>
            <ac:spMk id="25" creationId="{8B014009-9DE9-4075-96F4-DBDC88151382}"/>
          </ac:spMkLst>
        </pc:spChg>
        <pc:spChg chg="add del">
          <ac:chgData name="Ruuskanen, Jenna" userId="742828d8-eff8-4c8b-9691-1a9f53f56c96" providerId="ADAL" clId="{3BF37DA7-05CA-4913-AFD4-7ACC3CC0AF68}" dt="2018-11-01T05:47:34.419" v="718"/>
          <ac:spMkLst>
            <pc:docMk/>
            <pc:sldMk cId="503518467" sldId="258"/>
            <ac:spMk id="27" creationId="{86A0E664-C345-4AE5-AF36-82810F2A77DC}"/>
          </ac:spMkLst>
        </pc:spChg>
        <pc:spChg chg="add del mod">
          <ac:chgData name="Ruuskanen, Jenna" userId="742828d8-eff8-4c8b-9691-1a9f53f56c96" providerId="ADAL" clId="{3BF37DA7-05CA-4913-AFD4-7ACC3CC0AF68}" dt="2018-11-01T05:49:20.850" v="785" actId="478"/>
          <ac:spMkLst>
            <pc:docMk/>
            <pc:sldMk cId="503518467" sldId="258"/>
            <ac:spMk id="29" creationId="{9D8F0842-FF31-48D8-9D97-B370E8FF9726}"/>
          </ac:spMkLst>
        </pc:spChg>
        <pc:spChg chg="add del">
          <ac:chgData name="Ruuskanen, Jenna" userId="742828d8-eff8-4c8b-9691-1a9f53f56c96" providerId="ADAL" clId="{3BF37DA7-05CA-4913-AFD4-7ACC3CC0AF68}" dt="2018-11-01T05:49:11.121" v="780"/>
          <ac:spMkLst>
            <pc:docMk/>
            <pc:sldMk cId="503518467" sldId="258"/>
            <ac:spMk id="30" creationId="{1BB33094-75CA-4805-9D0F-1F8D78AD8152}"/>
          </ac:spMkLst>
        </pc:spChg>
        <pc:spChg chg="add del">
          <ac:chgData name="Ruuskanen, Jenna" userId="742828d8-eff8-4c8b-9691-1a9f53f56c96" providerId="ADAL" clId="{3BF37DA7-05CA-4913-AFD4-7ACC3CC0AF68}" dt="2018-11-01T05:50:50.106" v="869"/>
          <ac:spMkLst>
            <pc:docMk/>
            <pc:sldMk cId="503518467" sldId="258"/>
            <ac:spMk id="32" creationId="{21ECC5AD-0871-42E6-A5F3-0360395CAA2E}"/>
          </ac:spMkLst>
        </pc:spChg>
        <pc:spChg chg="add del">
          <ac:chgData name="Ruuskanen, Jenna" userId="742828d8-eff8-4c8b-9691-1a9f53f56c96" providerId="ADAL" clId="{3BF37DA7-05CA-4913-AFD4-7ACC3CC0AF68}" dt="2018-11-01T05:51:45.664" v="947"/>
          <ac:spMkLst>
            <pc:docMk/>
            <pc:sldMk cId="503518467" sldId="258"/>
            <ac:spMk id="34" creationId="{FCC9E493-C343-4B06-9A41-6FDCB65BB705}"/>
          </ac:spMkLst>
        </pc:spChg>
        <pc:spChg chg="add del">
          <ac:chgData name="Ruuskanen, Jenna" userId="742828d8-eff8-4c8b-9691-1a9f53f56c96" providerId="ADAL" clId="{3BF37DA7-05CA-4913-AFD4-7ACC3CC0AF68}" dt="2018-11-01T05:52:08.587" v="958"/>
          <ac:spMkLst>
            <pc:docMk/>
            <pc:sldMk cId="503518467" sldId="258"/>
            <ac:spMk id="36" creationId="{E635A195-07F7-4EBA-B932-D480860F583A}"/>
          </ac:spMkLst>
        </pc:spChg>
        <pc:spChg chg="add del mod">
          <ac:chgData name="Ruuskanen, Jenna" userId="742828d8-eff8-4c8b-9691-1a9f53f56c96" providerId="ADAL" clId="{3BF37DA7-05CA-4913-AFD4-7ACC3CC0AF68}" dt="2018-11-01T06:06:17.295" v="1349" actId="478"/>
          <ac:spMkLst>
            <pc:docMk/>
            <pc:sldMk cId="503518467" sldId="258"/>
            <ac:spMk id="42" creationId="{288D97D6-BF7C-4233-B829-CAB4E9063B3C}"/>
          </ac:spMkLst>
        </pc:spChg>
        <pc:spChg chg="add del mod">
          <ac:chgData name="Ruuskanen, Jenna" userId="742828d8-eff8-4c8b-9691-1a9f53f56c96" providerId="ADAL" clId="{3BF37DA7-05CA-4913-AFD4-7ACC3CC0AF68}" dt="2018-11-01T05:58:05.810" v="1073" actId="478"/>
          <ac:spMkLst>
            <pc:docMk/>
            <pc:sldMk cId="503518467" sldId="258"/>
            <ac:spMk id="43" creationId="{A30396E2-3D4A-488A-A393-A185B3E9512A}"/>
          </ac:spMkLst>
        </pc:spChg>
        <pc:spChg chg="add del">
          <ac:chgData name="Ruuskanen, Jenna" userId="742828d8-eff8-4c8b-9691-1a9f53f56c96" providerId="ADAL" clId="{3BF37DA7-05CA-4913-AFD4-7ACC3CC0AF68}" dt="2018-11-01T05:58:03.122" v="1071"/>
          <ac:spMkLst>
            <pc:docMk/>
            <pc:sldMk cId="503518467" sldId="258"/>
            <ac:spMk id="44" creationId="{B87279B2-8C4A-4C62-88A5-04A116846864}"/>
          </ac:spMkLst>
        </pc:spChg>
        <pc:spChg chg="add mod">
          <ac:chgData name="Ruuskanen, Jenna" userId="742828d8-eff8-4c8b-9691-1a9f53f56c96" providerId="ADAL" clId="{3BF37DA7-05CA-4913-AFD4-7ACC3CC0AF68}" dt="2018-11-01T06:06:48.871" v="1354" actId="1076"/>
          <ac:spMkLst>
            <pc:docMk/>
            <pc:sldMk cId="503518467" sldId="258"/>
            <ac:spMk id="46" creationId="{BCACC536-065A-4CED-BA8A-EAF61D4CBD8A}"/>
          </ac:spMkLst>
        </pc:spChg>
        <pc:spChg chg="add mod">
          <ac:chgData name="Ruuskanen, Jenna" userId="742828d8-eff8-4c8b-9691-1a9f53f56c96" providerId="ADAL" clId="{3BF37DA7-05CA-4913-AFD4-7ACC3CC0AF68}" dt="2018-11-01T06:07:00.658" v="1356" actId="20577"/>
          <ac:spMkLst>
            <pc:docMk/>
            <pc:sldMk cId="503518467" sldId="258"/>
            <ac:spMk id="47" creationId="{4BC47E65-5A7A-4BD6-8EAD-0FE0700C29B0}"/>
          </ac:spMkLst>
        </pc:spChg>
        <pc:spChg chg="add del mod">
          <ac:chgData name="Ruuskanen, Jenna" userId="742828d8-eff8-4c8b-9691-1a9f53f56c96" providerId="ADAL" clId="{3BF37DA7-05CA-4913-AFD4-7ACC3CC0AF68}" dt="2018-11-01T06:06:20.487" v="1350" actId="478"/>
          <ac:spMkLst>
            <pc:docMk/>
            <pc:sldMk cId="503518467" sldId="258"/>
            <ac:spMk id="48" creationId="{0C6496B9-F451-4A80-A8A7-4F6BC98C2881}"/>
          </ac:spMkLst>
        </pc:spChg>
        <pc:picChg chg="add del mod modCrop">
          <ac:chgData name="Ruuskanen, Jenna" userId="742828d8-eff8-4c8b-9691-1a9f53f56c96" providerId="ADAL" clId="{3BF37DA7-05CA-4913-AFD4-7ACC3CC0AF68}" dt="2018-11-01T05:49:17.631" v="784" actId="478"/>
          <ac:picMkLst>
            <pc:docMk/>
            <pc:sldMk cId="503518467" sldId="258"/>
            <ac:picMk id="3" creationId="{4799B04F-0577-400B-B0E0-7A3A617157E7}"/>
          </ac:picMkLst>
        </pc:picChg>
        <pc:picChg chg="add mod">
          <ac:chgData name="Ruuskanen, Jenna" userId="742828d8-eff8-4c8b-9691-1a9f53f56c96" providerId="ADAL" clId="{3BF37DA7-05CA-4913-AFD4-7ACC3CC0AF68}" dt="2018-11-01T05:39:30.139" v="545" actId="1076"/>
          <ac:picMkLst>
            <pc:docMk/>
            <pc:sldMk cId="503518467" sldId="258"/>
            <ac:picMk id="5" creationId="{71BBD9CC-0EC7-4B30-AC24-F65EDBF8F25A}"/>
          </ac:picMkLst>
        </pc:picChg>
        <pc:picChg chg="add mod">
          <ac:chgData name="Ruuskanen, Jenna" userId="742828d8-eff8-4c8b-9691-1a9f53f56c96" providerId="ADAL" clId="{3BF37DA7-05CA-4913-AFD4-7ACC3CC0AF68}" dt="2018-11-01T05:54:46.299" v="994" actId="1076"/>
          <ac:picMkLst>
            <pc:docMk/>
            <pc:sldMk cId="503518467" sldId="258"/>
            <ac:picMk id="6" creationId="{17019ECD-8414-4987-9ACC-B94861D4F6C2}"/>
          </ac:picMkLst>
        </pc:picChg>
        <pc:picChg chg="del">
          <ac:chgData name="Ruuskanen, Jenna" userId="742828d8-eff8-4c8b-9691-1a9f53f56c96" providerId="ADAL" clId="{3BF37DA7-05CA-4913-AFD4-7ACC3CC0AF68}" dt="2018-11-01T05:32:17.204" v="466" actId="478"/>
          <ac:picMkLst>
            <pc:docMk/>
            <pc:sldMk cId="503518467" sldId="258"/>
            <ac:picMk id="7" creationId="{9500A9D3-EBFE-4B6F-8BAC-9B5C35B716DF}"/>
          </ac:picMkLst>
        </pc:picChg>
        <pc:picChg chg="del">
          <ac:chgData name="Ruuskanen, Jenna" userId="742828d8-eff8-4c8b-9691-1a9f53f56c96" providerId="ADAL" clId="{3BF37DA7-05CA-4913-AFD4-7ACC3CC0AF68}" dt="2018-11-01T05:32:13.142" v="464" actId="478"/>
          <ac:picMkLst>
            <pc:docMk/>
            <pc:sldMk cId="503518467" sldId="258"/>
            <ac:picMk id="9" creationId="{E73879EE-3D8B-4FE1-9A6C-30518B939FA4}"/>
          </ac:picMkLst>
        </pc:picChg>
        <pc:picChg chg="add mod">
          <ac:chgData name="Ruuskanen, Jenna" userId="742828d8-eff8-4c8b-9691-1a9f53f56c96" providerId="ADAL" clId="{3BF37DA7-05CA-4913-AFD4-7ACC3CC0AF68}" dt="2018-11-01T05:53:11.011" v="973" actId="1076"/>
          <ac:picMkLst>
            <pc:docMk/>
            <pc:sldMk cId="503518467" sldId="258"/>
            <ac:picMk id="13" creationId="{267C8511-0F50-4AA6-A0E8-22E1B49B865F}"/>
          </ac:picMkLst>
        </pc:picChg>
        <pc:picChg chg="add mod">
          <ac:chgData name="Ruuskanen, Jenna" userId="742828d8-eff8-4c8b-9691-1a9f53f56c96" providerId="ADAL" clId="{3BF37DA7-05CA-4913-AFD4-7ACC3CC0AF68}" dt="2018-11-01T05:42:25.126" v="583" actId="688"/>
          <ac:picMkLst>
            <pc:docMk/>
            <pc:sldMk cId="503518467" sldId="258"/>
            <ac:picMk id="15" creationId="{A02CB830-0AFB-4B2C-B0DC-2064904973C8}"/>
          </ac:picMkLst>
        </pc:picChg>
        <pc:picChg chg="add mod">
          <ac:chgData name="Ruuskanen, Jenna" userId="742828d8-eff8-4c8b-9691-1a9f53f56c96" providerId="ADAL" clId="{3BF37DA7-05CA-4913-AFD4-7ACC3CC0AF68}" dt="2018-11-01T05:40:37.559" v="557" actId="688"/>
          <ac:picMkLst>
            <pc:docMk/>
            <pc:sldMk cId="503518467" sldId="258"/>
            <ac:picMk id="16" creationId="{BA78F081-071A-4556-8E02-A09C52D67932}"/>
          </ac:picMkLst>
        </pc:picChg>
        <pc:picChg chg="add mod">
          <ac:chgData name="Ruuskanen, Jenna" userId="742828d8-eff8-4c8b-9691-1a9f53f56c96" providerId="ADAL" clId="{3BF37DA7-05CA-4913-AFD4-7ACC3CC0AF68}" dt="2018-11-01T05:52:53.329" v="969" actId="1076"/>
          <ac:picMkLst>
            <pc:docMk/>
            <pc:sldMk cId="503518467" sldId="258"/>
            <ac:picMk id="18" creationId="{06B0E935-9608-49D4-8D59-CCC7D6E9829D}"/>
          </ac:picMkLst>
        </pc:picChg>
        <pc:picChg chg="add mod">
          <ac:chgData name="Ruuskanen, Jenna" userId="742828d8-eff8-4c8b-9691-1a9f53f56c96" providerId="ADAL" clId="{3BF37DA7-05CA-4913-AFD4-7ACC3CC0AF68}" dt="2018-11-01T05:49:54.531" v="796" actId="1076"/>
          <ac:picMkLst>
            <pc:docMk/>
            <pc:sldMk cId="503518467" sldId="258"/>
            <ac:picMk id="24" creationId="{587C734F-491E-4E5A-A6E1-DAC7D44FE1E6}"/>
          </ac:picMkLst>
        </pc:picChg>
        <pc:picChg chg="add mod">
          <ac:chgData name="Ruuskanen, Jenna" userId="742828d8-eff8-4c8b-9691-1a9f53f56c96" providerId="ADAL" clId="{3BF37DA7-05CA-4913-AFD4-7ACC3CC0AF68}" dt="2018-11-01T05:49:51.945" v="795" actId="1076"/>
          <ac:picMkLst>
            <pc:docMk/>
            <pc:sldMk cId="503518467" sldId="258"/>
            <ac:picMk id="26" creationId="{B0C756B4-64C2-41E8-B3A9-4BCDEB50ECEE}"/>
          </ac:picMkLst>
        </pc:picChg>
        <pc:picChg chg="add mod">
          <ac:chgData name="Ruuskanen, Jenna" userId="742828d8-eff8-4c8b-9691-1a9f53f56c96" providerId="ADAL" clId="{3BF37DA7-05CA-4913-AFD4-7ACC3CC0AF68}" dt="2018-11-01T05:50:07.331" v="799" actId="1076"/>
          <ac:picMkLst>
            <pc:docMk/>
            <pc:sldMk cId="503518467" sldId="258"/>
            <ac:picMk id="28" creationId="{A9AAC38F-1B76-4629-8043-36B03EEA6B04}"/>
          </ac:picMkLst>
        </pc:picChg>
        <pc:picChg chg="add mod">
          <ac:chgData name="Ruuskanen, Jenna" userId="742828d8-eff8-4c8b-9691-1a9f53f56c96" providerId="ADAL" clId="{3BF37DA7-05CA-4913-AFD4-7ACC3CC0AF68}" dt="2018-11-01T05:49:40.714" v="792" actId="1076"/>
          <ac:picMkLst>
            <pc:docMk/>
            <pc:sldMk cId="503518467" sldId="258"/>
            <ac:picMk id="31" creationId="{1945F915-9EE5-46C6-977E-EC30A2103F1C}"/>
          </ac:picMkLst>
        </pc:picChg>
        <pc:picChg chg="add mod">
          <ac:chgData name="Ruuskanen, Jenna" userId="742828d8-eff8-4c8b-9691-1a9f53f56c96" providerId="ADAL" clId="{3BF37DA7-05CA-4913-AFD4-7ACC3CC0AF68}" dt="2018-11-01T05:53:14.063" v="974" actId="1076"/>
          <ac:picMkLst>
            <pc:docMk/>
            <pc:sldMk cId="503518467" sldId="258"/>
            <ac:picMk id="33" creationId="{25A5296B-E4E1-4210-8B26-1DB659D715E2}"/>
          </ac:picMkLst>
        </pc:picChg>
        <pc:picChg chg="add del mod">
          <ac:chgData name="Ruuskanen, Jenna" userId="742828d8-eff8-4c8b-9691-1a9f53f56c96" providerId="ADAL" clId="{3BF37DA7-05CA-4913-AFD4-7ACC3CC0AF68}" dt="2018-11-01T05:51:59.237" v="953" actId="478"/>
          <ac:picMkLst>
            <pc:docMk/>
            <pc:sldMk cId="503518467" sldId="258"/>
            <ac:picMk id="35" creationId="{0A5E3101-806F-4E3B-85BC-D66B597F4276}"/>
          </ac:picMkLst>
        </pc:picChg>
        <pc:picChg chg="add mod">
          <ac:chgData name="Ruuskanen, Jenna" userId="742828d8-eff8-4c8b-9691-1a9f53f56c96" providerId="ADAL" clId="{3BF37DA7-05CA-4913-AFD4-7ACC3CC0AF68}" dt="2018-11-01T05:53:06.864" v="972" actId="1076"/>
          <ac:picMkLst>
            <pc:docMk/>
            <pc:sldMk cId="503518467" sldId="258"/>
            <ac:picMk id="37" creationId="{290E6C2E-8D87-4FB0-9D86-A5213511C8ED}"/>
          </ac:picMkLst>
        </pc:picChg>
        <pc:picChg chg="add mod">
          <ac:chgData name="Ruuskanen, Jenna" userId="742828d8-eff8-4c8b-9691-1a9f53f56c96" providerId="ADAL" clId="{3BF37DA7-05CA-4913-AFD4-7ACC3CC0AF68}" dt="2018-11-01T05:54:25.801" v="992" actId="1076"/>
          <ac:picMkLst>
            <pc:docMk/>
            <pc:sldMk cId="503518467" sldId="258"/>
            <ac:picMk id="39" creationId="{21743D89-81ED-44DF-AAC2-6E97B193D432}"/>
          </ac:picMkLst>
        </pc:picChg>
        <pc:picChg chg="add mod">
          <ac:chgData name="Ruuskanen, Jenna" userId="742828d8-eff8-4c8b-9691-1a9f53f56c96" providerId="ADAL" clId="{3BF37DA7-05CA-4913-AFD4-7ACC3CC0AF68}" dt="2018-11-01T05:55:47.556" v="1010" actId="1076"/>
          <ac:picMkLst>
            <pc:docMk/>
            <pc:sldMk cId="503518467" sldId="258"/>
            <ac:picMk id="41" creationId="{809A8C84-288E-4EE1-9C9C-EDBD9D0562B8}"/>
          </ac:picMkLst>
        </pc:picChg>
        <pc:picChg chg="add mod">
          <ac:chgData name="Ruuskanen, Jenna" userId="742828d8-eff8-4c8b-9691-1a9f53f56c96" providerId="ADAL" clId="{3BF37DA7-05CA-4913-AFD4-7ACC3CC0AF68}" dt="2018-11-01T06:01:19.812" v="1103" actId="1076"/>
          <ac:picMkLst>
            <pc:docMk/>
            <pc:sldMk cId="503518467" sldId="258"/>
            <ac:picMk id="45" creationId="{8A405F31-1A7B-41DF-A5C3-A550DF52BE06}"/>
          </ac:picMkLst>
        </pc:picChg>
      </pc:sldChg>
      <pc:sldChg chg="addSp delSp modSp add">
        <pc:chgData name="Ruuskanen, Jenna" userId="742828d8-eff8-4c8b-9691-1a9f53f56c96" providerId="ADAL" clId="{3BF37DA7-05CA-4913-AFD4-7ACC3CC0AF68}" dt="2018-11-01T06:13:26.174" v="1488" actId="1076"/>
        <pc:sldMkLst>
          <pc:docMk/>
          <pc:sldMk cId="2758730793" sldId="259"/>
        </pc:sldMkLst>
        <pc:spChg chg="add mod">
          <ac:chgData name="Ruuskanen, Jenna" userId="742828d8-eff8-4c8b-9691-1a9f53f56c96" providerId="ADAL" clId="{3BF37DA7-05CA-4913-AFD4-7ACC3CC0AF68}" dt="2018-11-01T06:13:26.174" v="1488" actId="1076"/>
          <ac:spMkLst>
            <pc:docMk/>
            <pc:sldMk cId="2758730793" sldId="259"/>
            <ac:spMk id="2" creationId="{6309191F-B6BE-4F38-92DB-6375F5CBD5D3}"/>
          </ac:spMkLst>
        </pc:spChg>
        <pc:spChg chg="add mod ord">
          <ac:chgData name="Ruuskanen, Jenna" userId="742828d8-eff8-4c8b-9691-1a9f53f56c96" providerId="ADAL" clId="{3BF37DA7-05CA-4913-AFD4-7ACC3CC0AF68}" dt="2018-11-01T06:11:37.396" v="1447" actId="14100"/>
          <ac:spMkLst>
            <pc:docMk/>
            <pc:sldMk cId="2758730793" sldId="259"/>
            <ac:spMk id="3" creationId="{7B09B547-3D98-4A4C-A10C-928D9FB441D0}"/>
          </ac:spMkLst>
        </pc:spChg>
        <pc:spChg chg="add del mod">
          <ac:chgData name="Ruuskanen, Jenna" userId="742828d8-eff8-4c8b-9691-1a9f53f56c96" providerId="ADAL" clId="{3BF37DA7-05CA-4913-AFD4-7ACC3CC0AF68}" dt="2018-11-01T06:12:40.935" v="1477" actId="478"/>
          <ac:spMkLst>
            <pc:docMk/>
            <pc:sldMk cId="2758730793" sldId="259"/>
            <ac:spMk id="4" creationId="{6C770496-C8CA-48B7-B804-D197C31E20BD}"/>
          </ac:spMkLst>
        </pc:spChg>
        <pc:spChg chg="add del">
          <ac:chgData name="Ruuskanen, Jenna" userId="742828d8-eff8-4c8b-9691-1a9f53f56c96" providerId="ADAL" clId="{3BF37DA7-05CA-4913-AFD4-7ACC3CC0AF68}" dt="2018-11-01T06:12:34.617" v="1474"/>
          <ac:spMkLst>
            <pc:docMk/>
            <pc:sldMk cId="2758730793" sldId="259"/>
            <ac:spMk id="5" creationId="{EE8AAC3B-EE49-44EB-94FE-A9181710A172}"/>
          </ac:spMkLst>
        </pc:spChg>
        <pc:picChg chg="add mod">
          <ac:chgData name="Ruuskanen, Jenna" userId="742828d8-eff8-4c8b-9691-1a9f53f56c96" providerId="ADAL" clId="{3BF37DA7-05CA-4913-AFD4-7ACC3CC0AF68}" dt="2018-11-01T06:13:22.554" v="1487" actId="1076"/>
          <ac:picMkLst>
            <pc:docMk/>
            <pc:sldMk cId="2758730793" sldId="259"/>
            <ac:picMk id="6" creationId="{AB3FDDFA-98AA-4051-8518-8325F5679FA1}"/>
          </ac:picMkLst>
        </pc:picChg>
      </pc:sldChg>
      <pc:sldChg chg="addSp modSp add ord">
        <pc:chgData name="Ruuskanen, Jenna" userId="742828d8-eff8-4c8b-9691-1a9f53f56c96" providerId="ADAL" clId="{3BF37DA7-05CA-4913-AFD4-7ACC3CC0AF68}" dt="2018-11-01T06:18:35.532" v="1524"/>
        <pc:sldMkLst>
          <pc:docMk/>
          <pc:sldMk cId="2138872069" sldId="260"/>
        </pc:sldMkLst>
        <pc:picChg chg="add mod modCrop">
          <ac:chgData name="Ruuskanen, Jenna" userId="742828d8-eff8-4c8b-9691-1a9f53f56c96" providerId="ADAL" clId="{3BF37DA7-05CA-4913-AFD4-7ACC3CC0AF68}" dt="2018-11-01T06:17:22.350" v="1512" actId="1076"/>
          <ac:picMkLst>
            <pc:docMk/>
            <pc:sldMk cId="2138872069" sldId="260"/>
            <ac:picMk id="3" creationId="{233E6A1A-D665-42FE-A055-0306273A1192}"/>
          </ac:picMkLst>
        </pc:picChg>
        <pc:picChg chg="add mod modCrop">
          <ac:chgData name="Ruuskanen, Jenna" userId="742828d8-eff8-4c8b-9691-1a9f53f56c96" providerId="ADAL" clId="{3BF37DA7-05CA-4913-AFD4-7ACC3CC0AF68}" dt="2018-11-01T06:17:29.094" v="1514" actId="1076"/>
          <ac:picMkLst>
            <pc:docMk/>
            <pc:sldMk cId="2138872069" sldId="260"/>
            <ac:picMk id="5" creationId="{3BEA422E-21B6-48B0-9DC8-2AE266B2783F}"/>
          </ac:picMkLst>
        </pc:picChg>
        <pc:picChg chg="add mod modCrop">
          <ac:chgData name="Ruuskanen, Jenna" userId="742828d8-eff8-4c8b-9691-1a9f53f56c96" providerId="ADAL" clId="{3BF37DA7-05CA-4913-AFD4-7ACC3CC0AF68}" dt="2018-11-01T06:18:28.594" v="1523" actId="14100"/>
          <ac:picMkLst>
            <pc:docMk/>
            <pc:sldMk cId="2138872069" sldId="260"/>
            <ac:picMk id="7" creationId="{2609CE4F-35AD-497B-A8AC-D818DE31C428}"/>
          </ac:picMkLst>
        </pc:picChg>
      </pc:sldChg>
      <pc:sldChg chg="addSp modSp add modAnim">
        <pc:chgData name="Ruuskanen, Jenna" userId="742828d8-eff8-4c8b-9691-1a9f53f56c96" providerId="ADAL" clId="{3BF37DA7-05CA-4913-AFD4-7ACC3CC0AF68}" dt="2018-11-01T06:21:18.622" v="1555" actId="1076"/>
        <pc:sldMkLst>
          <pc:docMk/>
          <pc:sldMk cId="4275492111" sldId="261"/>
        </pc:sldMkLst>
        <pc:spChg chg="add mod">
          <ac:chgData name="Ruuskanen, Jenna" userId="742828d8-eff8-4c8b-9691-1a9f53f56c96" providerId="ADAL" clId="{3BF37DA7-05CA-4913-AFD4-7ACC3CC0AF68}" dt="2018-11-01T06:20:02.080" v="1538" actId="14100"/>
          <ac:spMkLst>
            <pc:docMk/>
            <pc:sldMk cId="4275492111" sldId="261"/>
            <ac:spMk id="4" creationId="{C6996769-8C38-4FAF-9A1D-698D90A0F6A8}"/>
          </ac:spMkLst>
        </pc:spChg>
        <pc:picChg chg="add mod">
          <ac:chgData name="Ruuskanen, Jenna" userId="742828d8-eff8-4c8b-9691-1a9f53f56c96" providerId="ADAL" clId="{3BF37DA7-05CA-4913-AFD4-7ACC3CC0AF68}" dt="2018-11-01T06:20:05.622" v="1539" actId="1076"/>
          <ac:picMkLst>
            <pc:docMk/>
            <pc:sldMk cId="4275492111" sldId="261"/>
            <ac:picMk id="2" creationId="{22EDA178-A676-4672-AE83-1DAC57B42FC3}"/>
          </ac:picMkLst>
        </pc:picChg>
        <pc:picChg chg="add mod">
          <ac:chgData name="Ruuskanen, Jenna" userId="742828d8-eff8-4c8b-9691-1a9f53f56c96" providerId="ADAL" clId="{3BF37DA7-05CA-4913-AFD4-7ACC3CC0AF68}" dt="2018-11-01T06:19:38.737" v="1534" actId="1076"/>
          <ac:picMkLst>
            <pc:docMk/>
            <pc:sldMk cId="4275492111" sldId="261"/>
            <ac:picMk id="3" creationId="{33FD75C6-17A5-4ED6-BDF6-D10FF7A541A6}"/>
          </ac:picMkLst>
        </pc:picChg>
        <pc:picChg chg="add mod">
          <ac:chgData name="Ruuskanen, Jenna" userId="742828d8-eff8-4c8b-9691-1a9f53f56c96" providerId="ADAL" clId="{3BF37DA7-05CA-4913-AFD4-7ACC3CC0AF68}" dt="2018-11-01T06:21:18.622" v="1555" actId="1076"/>
          <ac:picMkLst>
            <pc:docMk/>
            <pc:sldMk cId="4275492111" sldId="261"/>
            <ac:picMk id="5" creationId="{22547A6B-BCAC-4D5A-A04B-4E25158459F3}"/>
          </ac:picMkLst>
        </pc:picChg>
        <pc:picChg chg="add mod">
          <ac:chgData name="Ruuskanen, Jenna" userId="742828d8-eff8-4c8b-9691-1a9f53f56c96" providerId="ADAL" clId="{3BF37DA7-05CA-4913-AFD4-7ACC3CC0AF68}" dt="2018-11-01T06:20:45.595" v="1549" actId="1076"/>
          <ac:picMkLst>
            <pc:docMk/>
            <pc:sldMk cId="4275492111" sldId="261"/>
            <ac:picMk id="6" creationId="{18D81942-43AD-4525-BA33-B68713AB2237}"/>
          </ac:picMkLst>
        </pc:picChg>
        <pc:picChg chg="add mod">
          <ac:chgData name="Ruuskanen, Jenna" userId="742828d8-eff8-4c8b-9691-1a9f53f56c96" providerId="ADAL" clId="{3BF37DA7-05CA-4913-AFD4-7ACC3CC0AF68}" dt="2018-11-01T06:21:07.225" v="1554" actId="14100"/>
          <ac:picMkLst>
            <pc:docMk/>
            <pc:sldMk cId="4275492111" sldId="261"/>
            <ac:picMk id="7" creationId="{2EC76D7C-E5CB-41CF-907F-E5E0C4DB06F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1.11.2018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0.png"/><Relationship Id="rId21" Type="http://schemas.openxmlformats.org/officeDocument/2006/relationships/image" Target="../media/image25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37D2CE8-A7E6-4FC9-8E41-13FE93E0A0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rgbClr val="FFFF00"/>
              </a:solidFill>
              <a:latin typeface="Nightingale" panose="02000507080000020004" pitchFamily="50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132A277-6F81-4786-AA26-79EAD9E58B5A}"/>
              </a:ext>
            </a:extLst>
          </p:cNvPr>
          <p:cNvSpPr txBox="1"/>
          <p:nvPr/>
        </p:nvSpPr>
        <p:spPr>
          <a:xfrm>
            <a:off x="3820886" y="2111829"/>
            <a:ext cx="5704114" cy="241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6562F67-816A-4823-8590-2EEA8C36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1829"/>
            <a:ext cx="12312722" cy="30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500A9D3-EBFE-4B6F-8BAC-9B5C35B71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12550" r="21923" b="9872"/>
          <a:stretch/>
        </p:blipFill>
        <p:spPr>
          <a:xfrm>
            <a:off x="1236477" y="1543050"/>
            <a:ext cx="4190999" cy="3906786"/>
          </a:xfrm>
          <a:prstGeom prst="ellipse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73879EE-3D8B-4FE1-9A6C-30518B939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r="25718" b="19862"/>
          <a:stretch/>
        </p:blipFill>
        <p:spPr>
          <a:xfrm>
            <a:off x="6570474" y="1356587"/>
            <a:ext cx="4385049" cy="4144824"/>
          </a:xfrm>
          <a:prstGeom prst="ellipse">
            <a:avLst/>
          </a:prstGeom>
        </p:spPr>
      </p:pic>
      <p:sp>
        <p:nvSpPr>
          <p:cNvPr id="10" name="Ei sallittu -symboli 9">
            <a:extLst>
              <a:ext uri="{FF2B5EF4-FFF2-40B4-BE49-F238E27FC236}">
                <a16:creationId xmlns:a16="http://schemas.microsoft.com/office/drawing/2014/main" id="{BA7F203E-0C6F-49D8-A3FE-F310860BFB36}"/>
              </a:ext>
            </a:extLst>
          </p:cNvPr>
          <p:cNvSpPr/>
          <p:nvPr/>
        </p:nvSpPr>
        <p:spPr>
          <a:xfrm>
            <a:off x="6570474" y="1356586"/>
            <a:ext cx="4385049" cy="4144823"/>
          </a:xfrm>
          <a:prstGeom prst="noSmoking">
            <a:avLst>
              <a:gd name="adj" fmla="val 51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33E6A1A-D665-42FE-A055-0306273A1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13572"/>
          <a:stretch/>
        </p:blipFill>
        <p:spPr>
          <a:xfrm>
            <a:off x="653142" y="1825438"/>
            <a:ext cx="3461657" cy="3207123"/>
          </a:xfrm>
          <a:prstGeom prst="rect">
            <a:avLst/>
          </a:prstGeom>
        </p:spPr>
      </p:pic>
      <p:pic>
        <p:nvPicPr>
          <p:cNvPr id="5" name="Kuva 4" descr="Kuva, joka sisältää kohteen ruoka&#10;&#10;Kuvaus luotu, korkea luotettavuus">
            <a:extLst>
              <a:ext uri="{FF2B5EF4-FFF2-40B4-BE49-F238E27FC236}">
                <a16:creationId xmlns:a16="http://schemas.microsoft.com/office/drawing/2014/main" id="{3BEA422E-21B6-48B0-9DC8-2AE266B27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r="24182" b="8497"/>
          <a:stretch/>
        </p:blipFill>
        <p:spPr>
          <a:xfrm>
            <a:off x="4365170" y="1825437"/>
            <a:ext cx="3461659" cy="320712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609CE4F-35AD-497B-A8AC-D818DE31C4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r="19554"/>
          <a:stretch/>
        </p:blipFill>
        <p:spPr>
          <a:xfrm>
            <a:off x="8077200" y="1825437"/>
            <a:ext cx="3385298" cy="32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i 2">
            <a:extLst>
              <a:ext uri="{FF2B5EF4-FFF2-40B4-BE49-F238E27FC236}">
                <a16:creationId xmlns:a16="http://schemas.microsoft.com/office/drawing/2014/main" id="{7B09B547-3D98-4A4C-A10C-928D9FB441D0}"/>
              </a:ext>
            </a:extLst>
          </p:cNvPr>
          <p:cNvSpPr/>
          <p:nvPr/>
        </p:nvSpPr>
        <p:spPr>
          <a:xfrm>
            <a:off x="2895599" y="1009649"/>
            <a:ext cx="6305551" cy="5667375"/>
          </a:xfrm>
          <a:prstGeom prst="ellipse">
            <a:avLst/>
          </a:prstGeom>
          <a:solidFill>
            <a:srgbClr val="A348C0">
              <a:alpha val="81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309191F-B6BE-4F38-92DB-6375F5CBD5D3}"/>
              </a:ext>
            </a:extLst>
          </p:cNvPr>
          <p:cNvSpPr txBox="1"/>
          <p:nvPr/>
        </p:nvSpPr>
        <p:spPr>
          <a:xfrm>
            <a:off x="1533524" y="2030431"/>
            <a:ext cx="9029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Suunnittelu</a:t>
            </a:r>
            <a:b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endParaRPr lang="fi-FI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Tarvikkeiden </a:t>
            </a:r>
            <a:b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hakeminen</a:t>
            </a:r>
            <a:b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endParaRPr lang="fi-FI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Huovuttaminen</a:t>
            </a:r>
            <a:b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endParaRPr lang="fi-FI" sz="32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fi-FI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Viimeistely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B3FDDFA-98AA-4051-8518-8325F5679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3" y="-222248"/>
            <a:ext cx="6705601" cy="33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799B04F-0577-400B-B0E0-7A3A61715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4" t="7475" r="28028" b="5628"/>
          <a:stretch/>
        </p:blipFill>
        <p:spPr>
          <a:xfrm rot="20722242">
            <a:off x="1036239" y="1159893"/>
            <a:ext cx="3960042" cy="45382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1BBD9CC-0EC7-4B30-AC24-F65EDBF8F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336" y="1891113"/>
            <a:ext cx="1030313" cy="91447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7019ECD-8414-4987-9ACC-B94861D4F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8430">
            <a:off x="1369236" y="2878436"/>
            <a:ext cx="1030313" cy="914479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67C8511-0F50-4AA6-A0E8-22E1B49B8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024" y="3876793"/>
            <a:ext cx="1030313" cy="914479"/>
          </a:xfrm>
          <a:prstGeom prst="rect">
            <a:avLst/>
          </a:prstGeom>
        </p:spPr>
      </p:pic>
      <p:pic>
        <p:nvPicPr>
          <p:cNvPr id="15" name="Kuva 14" descr="Sydän">
            <a:extLst>
              <a:ext uri="{FF2B5EF4-FFF2-40B4-BE49-F238E27FC236}">
                <a16:creationId xmlns:a16="http://schemas.microsoft.com/office/drawing/2014/main" id="{A02CB830-0AFB-4B2C-B0DC-2064904973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50554">
            <a:off x="1541735" y="1700391"/>
            <a:ext cx="1221827" cy="1139741"/>
          </a:xfrm>
          <a:prstGeom prst="rect">
            <a:avLst/>
          </a:prstGeom>
        </p:spPr>
      </p:pic>
      <p:pic>
        <p:nvPicPr>
          <p:cNvPr id="16" name="Kuva 15" descr="Sydän">
            <a:extLst>
              <a:ext uri="{FF2B5EF4-FFF2-40B4-BE49-F238E27FC236}">
                <a16:creationId xmlns:a16="http://schemas.microsoft.com/office/drawing/2014/main" id="{BA78F081-071A-4556-8E02-A09C52D679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64828">
            <a:off x="1890041" y="2905493"/>
            <a:ext cx="948281" cy="884573"/>
          </a:xfrm>
          <a:prstGeom prst="rect">
            <a:avLst/>
          </a:prstGeom>
        </p:spPr>
      </p:pic>
      <p:sp>
        <p:nvSpPr>
          <p:cNvPr id="17" name="Ellipsi 16">
            <a:extLst>
              <a:ext uri="{FF2B5EF4-FFF2-40B4-BE49-F238E27FC236}">
                <a16:creationId xmlns:a16="http://schemas.microsoft.com/office/drawing/2014/main" id="{839A09D9-5FA7-47B7-8B76-4EF19BCE52EF}"/>
              </a:ext>
            </a:extLst>
          </p:cNvPr>
          <p:cNvSpPr/>
          <p:nvPr/>
        </p:nvSpPr>
        <p:spPr>
          <a:xfrm rot="20425839">
            <a:off x="2302942" y="3242827"/>
            <a:ext cx="101985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17" descr="Sydän">
            <a:extLst>
              <a:ext uri="{FF2B5EF4-FFF2-40B4-BE49-F238E27FC236}">
                <a16:creationId xmlns:a16="http://schemas.microsoft.com/office/drawing/2014/main" id="{06B0E935-9608-49D4-8D59-CCC7D6E982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564828">
            <a:off x="3688374" y="3284919"/>
            <a:ext cx="1681194" cy="2015733"/>
          </a:xfrm>
          <a:prstGeom prst="rect">
            <a:avLst/>
          </a:prstGeom>
        </p:spPr>
      </p:pic>
      <p:sp>
        <p:nvSpPr>
          <p:cNvPr id="20" name="Sydän 19">
            <a:extLst>
              <a:ext uri="{FF2B5EF4-FFF2-40B4-BE49-F238E27FC236}">
                <a16:creationId xmlns:a16="http://schemas.microsoft.com/office/drawing/2014/main" id="{FC0554DE-518B-437B-8B34-29EFEA06BD2C}"/>
              </a:ext>
            </a:extLst>
          </p:cNvPr>
          <p:cNvSpPr/>
          <p:nvPr/>
        </p:nvSpPr>
        <p:spPr>
          <a:xfrm rot="20694698">
            <a:off x="4113791" y="3865453"/>
            <a:ext cx="869495" cy="859630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18EF7217-11BF-4BAB-AF8C-3E915FA75E50}"/>
              </a:ext>
            </a:extLst>
          </p:cNvPr>
          <p:cNvSpPr/>
          <p:nvPr/>
        </p:nvSpPr>
        <p:spPr>
          <a:xfrm rot="20425839">
            <a:off x="4434952" y="4049230"/>
            <a:ext cx="101985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587C734F-491E-4E5A-A6E1-DAC7D44FE1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99410">
            <a:off x="2570858" y="1403609"/>
            <a:ext cx="1038127" cy="970649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B0C756B4-64C2-41E8-B3A9-4BCDEB50EC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12018">
            <a:off x="2972786" y="1693601"/>
            <a:ext cx="1205408" cy="639011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A9AAC38F-1B76-4629-8043-36B03EEA6B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00983">
            <a:off x="3055487" y="2612030"/>
            <a:ext cx="1619467" cy="1170999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1945F915-9EE5-46C6-977E-EC30A2103F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7688">
            <a:off x="2671458" y="2449167"/>
            <a:ext cx="1445196" cy="890004"/>
          </a:xfrm>
          <a:prstGeom prst="rect">
            <a:avLst/>
          </a:prstGeom>
        </p:spPr>
      </p:pic>
      <p:pic>
        <p:nvPicPr>
          <p:cNvPr id="33" name="Kuva 32">
            <a:extLst>
              <a:ext uri="{FF2B5EF4-FFF2-40B4-BE49-F238E27FC236}">
                <a16:creationId xmlns:a16="http://schemas.microsoft.com/office/drawing/2014/main" id="{25A5296B-E4E1-4210-8B26-1DB659D715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3271" y="4676987"/>
            <a:ext cx="2291742" cy="1126879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290E6C2E-8D87-4FB0-9D86-A5213511C8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3317" y="3659573"/>
            <a:ext cx="2191403" cy="1348920"/>
          </a:xfrm>
          <a:prstGeom prst="rect">
            <a:avLst/>
          </a:prstGeom>
        </p:spPr>
      </p:pic>
      <p:pic>
        <p:nvPicPr>
          <p:cNvPr id="39" name="Kuva 38" descr="Kuva, joka sisältää kohteen ulko&#10;&#10;Kuvaus luotu, erittäin korkea luotettavuus">
            <a:extLst>
              <a:ext uri="{FF2B5EF4-FFF2-40B4-BE49-F238E27FC236}">
                <a16:creationId xmlns:a16="http://schemas.microsoft.com/office/drawing/2014/main" id="{21743D89-81ED-44DF-AAC2-6E97B193D43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5454">
            <a:off x="2796935" y="3105802"/>
            <a:ext cx="334131" cy="459746"/>
          </a:xfrm>
          <a:prstGeom prst="rect">
            <a:avLst/>
          </a:prstGeom>
        </p:spPr>
      </p:pic>
      <p:pic>
        <p:nvPicPr>
          <p:cNvPr id="41" name="Kuva 40" descr="Kuva, joka sisältää kohteen ulko&#10;&#10;Kuvaus luotu, erittäin korkea luotettavuus">
            <a:extLst>
              <a:ext uri="{FF2B5EF4-FFF2-40B4-BE49-F238E27FC236}">
                <a16:creationId xmlns:a16="http://schemas.microsoft.com/office/drawing/2014/main" id="{809A8C84-288E-4EE1-9C9C-EDBD9D0562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887" flipH="1">
            <a:off x="4007950" y="4280442"/>
            <a:ext cx="319680" cy="1166027"/>
          </a:xfrm>
          <a:prstGeom prst="rect">
            <a:avLst/>
          </a:prstGeom>
        </p:spPr>
      </p:pic>
      <p:sp>
        <p:nvSpPr>
          <p:cNvPr id="42" name="Suorakulmio 41">
            <a:extLst>
              <a:ext uri="{FF2B5EF4-FFF2-40B4-BE49-F238E27FC236}">
                <a16:creationId xmlns:a16="http://schemas.microsoft.com/office/drawing/2014/main" id="{288D97D6-BF7C-4233-B829-CAB4E9063B3C}"/>
              </a:ext>
            </a:extLst>
          </p:cNvPr>
          <p:cNvSpPr/>
          <p:nvPr/>
        </p:nvSpPr>
        <p:spPr>
          <a:xfrm>
            <a:off x="6493368" y="0"/>
            <a:ext cx="5698632" cy="6858000"/>
          </a:xfrm>
          <a:prstGeom prst="rect">
            <a:avLst/>
          </a:prstGeom>
          <a:solidFill>
            <a:srgbClr val="A348C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45" name="Kuva 44">
            <a:extLst>
              <a:ext uri="{FF2B5EF4-FFF2-40B4-BE49-F238E27FC236}">
                <a16:creationId xmlns:a16="http://schemas.microsoft.com/office/drawing/2014/main" id="{8A405F31-1A7B-41DF-A5C3-A550DF52BE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25344" y="858453"/>
            <a:ext cx="5466656" cy="1030480"/>
          </a:xfrm>
          <a:prstGeom prst="rect">
            <a:avLst/>
          </a:prstGeom>
        </p:spPr>
      </p:pic>
      <p:sp>
        <p:nvSpPr>
          <p:cNvPr id="46" name="Tekstiruutu 45">
            <a:extLst>
              <a:ext uri="{FF2B5EF4-FFF2-40B4-BE49-F238E27FC236}">
                <a16:creationId xmlns:a16="http://schemas.microsoft.com/office/drawing/2014/main" id="{BCACC536-065A-4CED-BA8A-EAF61D4CBD8A}"/>
              </a:ext>
            </a:extLst>
          </p:cNvPr>
          <p:cNvSpPr txBox="1"/>
          <p:nvPr/>
        </p:nvSpPr>
        <p:spPr>
          <a:xfrm>
            <a:off x="7013821" y="2297760"/>
            <a:ext cx="4657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Kenelle työni on tarkoitettu? </a:t>
            </a:r>
          </a:p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Mihin käyttöön työ tulee? </a:t>
            </a:r>
          </a:p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Mitä tuotteen käyttäjä tarvitsee? </a:t>
            </a:r>
          </a:p>
        </p:txBody>
      </p:sp>
      <p:sp>
        <p:nvSpPr>
          <p:cNvPr id="47" name="Tekstiruutu 46">
            <a:extLst>
              <a:ext uri="{FF2B5EF4-FFF2-40B4-BE49-F238E27FC236}">
                <a16:creationId xmlns:a16="http://schemas.microsoft.com/office/drawing/2014/main" id="{4BC47E65-5A7A-4BD6-8EAD-0FE0700C29B0}"/>
              </a:ext>
            </a:extLst>
          </p:cNvPr>
          <p:cNvSpPr txBox="1"/>
          <p:nvPr/>
        </p:nvSpPr>
        <p:spPr>
          <a:xfrm>
            <a:off x="7461359" y="3767102"/>
            <a:ext cx="3618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Minkä muotoinen työ on?</a:t>
            </a:r>
          </a:p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Kuinka ison haluan työstäni tehdä?</a:t>
            </a:r>
          </a:p>
          <a:p>
            <a:pPr algn="ctr"/>
            <a:endParaRPr lang="fi-FI" sz="20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/>
            </a:r>
            <a:b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</a:br>
            <a:r>
              <a:rPr lang="fi-FI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Mitä tarvitsen ja kuinka paljon?</a:t>
            </a:r>
          </a:p>
        </p:txBody>
      </p:sp>
    </p:spTree>
    <p:extLst>
      <p:ext uri="{BB962C8B-B14F-4D97-AF65-F5344CB8AC3E}">
        <p14:creationId xmlns:p14="http://schemas.microsoft.com/office/powerpoint/2010/main" val="5035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2EDA178-A676-4672-AE83-1DAC57B42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12550" r="21923" b="9872"/>
          <a:stretch/>
        </p:blipFill>
        <p:spPr>
          <a:xfrm>
            <a:off x="2629849" y="514613"/>
            <a:ext cx="2943637" cy="2744014"/>
          </a:xfrm>
          <a:prstGeom prst="ellipse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33FD75C6-17A5-4ED6-BDF6-D10FF7A54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r="25718" b="19862"/>
          <a:stretch/>
        </p:blipFill>
        <p:spPr>
          <a:xfrm>
            <a:off x="6172200" y="514613"/>
            <a:ext cx="2943637" cy="2782377"/>
          </a:xfrm>
          <a:prstGeom prst="ellipse">
            <a:avLst/>
          </a:prstGeom>
        </p:spPr>
      </p:pic>
      <p:sp>
        <p:nvSpPr>
          <p:cNvPr id="4" name="Ei sallittu -symboli 3">
            <a:extLst>
              <a:ext uri="{FF2B5EF4-FFF2-40B4-BE49-F238E27FC236}">
                <a16:creationId xmlns:a16="http://schemas.microsoft.com/office/drawing/2014/main" id="{C6996769-8C38-4FAF-9A1D-698D90A0F6A8}"/>
              </a:ext>
            </a:extLst>
          </p:cNvPr>
          <p:cNvSpPr/>
          <p:nvPr/>
        </p:nvSpPr>
        <p:spPr>
          <a:xfrm>
            <a:off x="6096000" y="514613"/>
            <a:ext cx="3120056" cy="2782377"/>
          </a:xfrm>
          <a:prstGeom prst="noSmoking">
            <a:avLst>
              <a:gd name="adj" fmla="val 51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2547A6B-BCAC-4D5A-A04B-4E25158459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13572"/>
          <a:stretch/>
        </p:blipFill>
        <p:spPr>
          <a:xfrm>
            <a:off x="1140648" y="3712029"/>
            <a:ext cx="2840197" cy="2631358"/>
          </a:xfrm>
          <a:prstGeom prst="rect">
            <a:avLst/>
          </a:prstGeom>
        </p:spPr>
      </p:pic>
      <p:pic>
        <p:nvPicPr>
          <p:cNvPr id="6" name="Kuva 5" descr="Kuva, joka sisältää kohteen ruoka&#10;&#10;Kuvaus luotu, korkea luotettavuus">
            <a:extLst>
              <a:ext uri="{FF2B5EF4-FFF2-40B4-BE49-F238E27FC236}">
                <a16:creationId xmlns:a16="http://schemas.microsoft.com/office/drawing/2014/main" id="{18D81942-43AD-4525-BA33-B68713AB2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2" r="24182" b="8497"/>
          <a:stretch/>
        </p:blipFill>
        <p:spPr>
          <a:xfrm>
            <a:off x="4425043" y="3712029"/>
            <a:ext cx="2943638" cy="2727193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EC76D7C-E5CB-41CF-907F-E5E0C4DB06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r="19554"/>
          <a:stretch/>
        </p:blipFill>
        <p:spPr>
          <a:xfrm>
            <a:off x="7812879" y="3683373"/>
            <a:ext cx="2943638" cy="278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27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Nightingale</vt:lpstr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Ruuskanen, Jenna</cp:lastModifiedBy>
  <cp:revision>3</cp:revision>
  <dcterms:created xsi:type="dcterms:W3CDTF">2012-08-08T08:08:12Z</dcterms:created>
  <dcterms:modified xsi:type="dcterms:W3CDTF">2018-11-01T09:26:55Z</dcterms:modified>
</cp:coreProperties>
</file>