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7" r:id="rId5"/>
    <p:sldId id="258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155B8-C81E-417A-85D2-EE5F31911F3A}" v="56" dt="2018-11-22T06:32:45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uskanen, Jenna" userId="S::jeparuus@jyu.fi::742828d8-eff8-4c8b-9691-1a9f53f56c96" providerId="AD" clId="Web-{81ABC15E-1856-C13C-62E5-CD7E75764B44}"/>
    <pc:docChg chg="addSld delSld modSld sldOrd">
      <pc:chgData name="Ruuskanen, Jenna" userId="S::jeparuus@jyu.fi::742828d8-eff8-4c8b-9691-1a9f53f56c96" providerId="AD" clId="Web-{81ABC15E-1856-C13C-62E5-CD7E75764B44}" dt="2018-11-28T15:33:27.697" v="24" actId="1076"/>
      <pc:docMkLst>
        <pc:docMk/>
      </pc:docMkLst>
      <pc:sldChg chg="del">
        <pc:chgData name="Ruuskanen, Jenna" userId="S::jeparuus@jyu.fi::742828d8-eff8-4c8b-9691-1a9f53f56c96" providerId="AD" clId="Web-{81ABC15E-1856-C13C-62E5-CD7E75764B44}" dt="2018-11-28T15:32:47.727" v="0"/>
        <pc:sldMkLst>
          <pc:docMk/>
          <pc:sldMk cId="1996245042" sldId="256"/>
        </pc:sldMkLst>
      </pc:sldChg>
      <pc:sldChg chg="modSp add ord replId">
        <pc:chgData name="Ruuskanen, Jenna" userId="S::jeparuus@jyu.fi::742828d8-eff8-4c8b-9691-1a9f53f56c96" providerId="AD" clId="Web-{81ABC15E-1856-C13C-62E5-CD7E75764B44}" dt="2018-11-28T15:33:27.697" v="24" actId="1076"/>
        <pc:sldMkLst>
          <pc:docMk/>
          <pc:sldMk cId="3110690304" sldId="259"/>
        </pc:sldMkLst>
        <pc:spChg chg="mod">
          <ac:chgData name="Ruuskanen, Jenna" userId="S::jeparuus@jyu.fi::742828d8-eff8-4c8b-9691-1a9f53f56c96" providerId="AD" clId="Web-{81ABC15E-1856-C13C-62E5-CD7E75764B44}" dt="2018-11-28T15:33:27.697" v="24" actId="1076"/>
          <ac:spMkLst>
            <pc:docMk/>
            <pc:sldMk cId="3110690304" sldId="259"/>
            <ac:spMk id="5" creationId="{26BD535E-E8F4-4B8C-9DA9-ACC1F1EC6068}"/>
          </ac:spMkLst>
        </pc:spChg>
      </pc:sldChg>
    </pc:docChg>
  </pc:docChgLst>
  <pc:docChgLst>
    <pc:chgData name="Ruuskanen, Jenna" userId="742828d8-eff8-4c8b-9691-1a9f53f56c96" providerId="ADAL" clId="{812155B8-C81E-417A-85D2-EE5F31911F3A}"/>
    <pc:docChg chg="undo custSel addSld modSld sldOrd">
      <pc:chgData name="Ruuskanen, Jenna" userId="742828d8-eff8-4c8b-9691-1a9f53f56c96" providerId="ADAL" clId="{812155B8-C81E-417A-85D2-EE5F31911F3A}" dt="2018-11-22T06:33:04.773" v="768" actId="1076"/>
      <pc:docMkLst>
        <pc:docMk/>
      </pc:docMkLst>
      <pc:sldChg chg="addSp delSp modSp">
        <pc:chgData name="Ruuskanen, Jenna" userId="742828d8-eff8-4c8b-9691-1a9f53f56c96" providerId="ADAL" clId="{812155B8-C81E-417A-85D2-EE5F31911F3A}" dt="2018-11-22T06:33:04.773" v="768" actId="1076"/>
        <pc:sldMkLst>
          <pc:docMk/>
          <pc:sldMk cId="333628825" sldId="257"/>
        </pc:sldMkLst>
        <pc:spChg chg="mod">
          <ac:chgData name="Ruuskanen, Jenna" userId="742828d8-eff8-4c8b-9691-1a9f53f56c96" providerId="ADAL" clId="{812155B8-C81E-417A-85D2-EE5F31911F3A}" dt="2018-11-22T06:24:18.318" v="589" actId="20577"/>
          <ac:spMkLst>
            <pc:docMk/>
            <pc:sldMk cId="333628825" sldId="257"/>
            <ac:spMk id="32" creationId="{FB36774C-41B0-4BE2-9C75-F77D98ACD204}"/>
          </ac:spMkLst>
        </pc:spChg>
        <pc:spChg chg="mod">
          <ac:chgData name="Ruuskanen, Jenna" userId="742828d8-eff8-4c8b-9691-1a9f53f56c96" providerId="ADAL" clId="{812155B8-C81E-417A-85D2-EE5F31911F3A}" dt="2018-11-22T06:21:21.456" v="509" actId="207"/>
          <ac:spMkLst>
            <pc:docMk/>
            <pc:sldMk cId="333628825" sldId="257"/>
            <ac:spMk id="33" creationId="{A1954AD5-0C68-4DD1-8FAC-213071F6D824}"/>
          </ac:spMkLst>
        </pc:spChg>
        <pc:spChg chg="add mod">
          <ac:chgData name="Ruuskanen, Jenna" userId="742828d8-eff8-4c8b-9691-1a9f53f56c96" providerId="ADAL" clId="{812155B8-C81E-417A-85D2-EE5F31911F3A}" dt="2018-11-22T06:21:36.049" v="512" actId="115"/>
          <ac:spMkLst>
            <pc:docMk/>
            <pc:sldMk cId="333628825" sldId="257"/>
            <ac:spMk id="34" creationId="{48624B95-5ADA-4375-9415-7415FB6EFABB}"/>
          </ac:spMkLst>
        </pc:spChg>
        <pc:spChg chg="add mod">
          <ac:chgData name="Ruuskanen, Jenna" userId="742828d8-eff8-4c8b-9691-1a9f53f56c96" providerId="ADAL" clId="{812155B8-C81E-417A-85D2-EE5F31911F3A}" dt="2018-11-22T06:21:00.647" v="505" actId="207"/>
          <ac:spMkLst>
            <pc:docMk/>
            <pc:sldMk cId="333628825" sldId="257"/>
            <ac:spMk id="35" creationId="{ADF15B07-09FE-47FF-BB1A-C213C96AF3F2}"/>
          </ac:spMkLst>
        </pc:spChg>
        <pc:spChg chg="add mod">
          <ac:chgData name="Ruuskanen, Jenna" userId="742828d8-eff8-4c8b-9691-1a9f53f56c96" providerId="ADAL" clId="{812155B8-C81E-417A-85D2-EE5F31911F3A}" dt="2018-11-22T06:17:32.757" v="261" actId="1076"/>
          <ac:spMkLst>
            <pc:docMk/>
            <pc:sldMk cId="333628825" sldId="257"/>
            <ac:spMk id="36" creationId="{A4D241F1-C25A-4E84-A56D-FF0000AFD9FD}"/>
          </ac:spMkLst>
        </pc:spChg>
        <pc:spChg chg="add mod">
          <ac:chgData name="Ruuskanen, Jenna" userId="742828d8-eff8-4c8b-9691-1a9f53f56c96" providerId="ADAL" clId="{812155B8-C81E-417A-85D2-EE5F31911F3A}" dt="2018-11-22T06:21:31.025" v="511" actId="115"/>
          <ac:spMkLst>
            <pc:docMk/>
            <pc:sldMk cId="333628825" sldId="257"/>
            <ac:spMk id="37" creationId="{2E383E5E-9EBC-4BBE-9A0D-006C3981C708}"/>
          </ac:spMkLst>
        </pc:spChg>
        <pc:spChg chg="add mod">
          <ac:chgData name="Ruuskanen, Jenna" userId="742828d8-eff8-4c8b-9691-1a9f53f56c96" providerId="ADAL" clId="{812155B8-C81E-417A-85D2-EE5F31911F3A}" dt="2018-11-22T06:19:43.941" v="448" actId="1076"/>
          <ac:spMkLst>
            <pc:docMk/>
            <pc:sldMk cId="333628825" sldId="257"/>
            <ac:spMk id="38" creationId="{B8B73B0A-775B-497B-A5F8-C3E8B43CACDD}"/>
          </ac:spMkLst>
        </pc:spChg>
        <pc:spChg chg="add mod">
          <ac:chgData name="Ruuskanen, Jenna" userId="742828d8-eff8-4c8b-9691-1a9f53f56c96" providerId="ADAL" clId="{812155B8-C81E-417A-85D2-EE5F31911F3A}" dt="2018-11-22T06:20:35.350" v="504" actId="1076"/>
          <ac:spMkLst>
            <pc:docMk/>
            <pc:sldMk cId="333628825" sldId="257"/>
            <ac:spMk id="39" creationId="{36718DD7-0F90-4A7B-9AAA-7D408AB579D7}"/>
          </ac:spMkLst>
        </pc:spChg>
        <pc:spChg chg="add del mod">
          <ac:chgData name="Ruuskanen, Jenna" userId="742828d8-eff8-4c8b-9691-1a9f53f56c96" providerId="ADAL" clId="{812155B8-C81E-417A-85D2-EE5F31911F3A}" dt="2018-11-22T06:22:58.526" v="576" actId="478"/>
          <ac:spMkLst>
            <pc:docMk/>
            <pc:sldMk cId="333628825" sldId="257"/>
            <ac:spMk id="40" creationId="{E05063A5-40EB-47A5-AB3E-4CDE1070548F}"/>
          </ac:spMkLst>
        </pc:spChg>
        <pc:spChg chg="add del">
          <ac:chgData name="Ruuskanen, Jenna" userId="742828d8-eff8-4c8b-9691-1a9f53f56c96" providerId="ADAL" clId="{812155B8-C81E-417A-85D2-EE5F31911F3A}" dt="2018-11-22T06:22:55.886" v="574"/>
          <ac:spMkLst>
            <pc:docMk/>
            <pc:sldMk cId="333628825" sldId="257"/>
            <ac:spMk id="41" creationId="{BFDD617E-C2A1-4C76-A47B-C540C371F5D8}"/>
          </ac:spMkLst>
        </pc:spChg>
        <pc:spChg chg="add mod">
          <ac:chgData name="Ruuskanen, Jenna" userId="742828d8-eff8-4c8b-9691-1a9f53f56c96" providerId="ADAL" clId="{812155B8-C81E-417A-85D2-EE5F31911F3A}" dt="2018-11-22T06:27:30.502" v="687" actId="1076"/>
          <ac:spMkLst>
            <pc:docMk/>
            <pc:sldMk cId="333628825" sldId="257"/>
            <ac:spMk id="43" creationId="{B1F8B3CC-AB93-41EC-AA90-CDA7A0FA0501}"/>
          </ac:spMkLst>
        </pc:spChg>
        <pc:spChg chg="add mod">
          <ac:chgData name="Ruuskanen, Jenna" userId="742828d8-eff8-4c8b-9691-1a9f53f56c96" providerId="ADAL" clId="{812155B8-C81E-417A-85D2-EE5F31911F3A}" dt="2018-11-22T06:27:41.518" v="692" actId="1076"/>
          <ac:spMkLst>
            <pc:docMk/>
            <pc:sldMk cId="333628825" sldId="257"/>
            <ac:spMk id="44" creationId="{254E7224-F819-4229-BF37-6F672F98EC1E}"/>
          </ac:spMkLst>
        </pc:spChg>
        <pc:spChg chg="add mod">
          <ac:chgData name="Ruuskanen, Jenna" userId="742828d8-eff8-4c8b-9691-1a9f53f56c96" providerId="ADAL" clId="{812155B8-C81E-417A-85D2-EE5F31911F3A}" dt="2018-11-22T06:27:48.846" v="696" actId="20577"/>
          <ac:spMkLst>
            <pc:docMk/>
            <pc:sldMk cId="333628825" sldId="257"/>
            <ac:spMk id="45" creationId="{A098CE51-B705-4572-9338-8CF6C0B1784D}"/>
          </ac:spMkLst>
        </pc:spChg>
        <pc:spChg chg="add mod">
          <ac:chgData name="Ruuskanen, Jenna" userId="742828d8-eff8-4c8b-9691-1a9f53f56c96" providerId="ADAL" clId="{812155B8-C81E-417A-85D2-EE5F31911F3A}" dt="2018-11-22T06:27:57.359" v="700" actId="20577"/>
          <ac:spMkLst>
            <pc:docMk/>
            <pc:sldMk cId="333628825" sldId="257"/>
            <ac:spMk id="46" creationId="{1B791653-421E-4563-8BDD-ED7114ACBE03}"/>
          </ac:spMkLst>
        </pc:spChg>
        <pc:spChg chg="add mod">
          <ac:chgData name="Ruuskanen, Jenna" userId="742828d8-eff8-4c8b-9691-1a9f53f56c96" providerId="ADAL" clId="{812155B8-C81E-417A-85D2-EE5F31911F3A}" dt="2018-11-22T06:28:05.463" v="704" actId="20577"/>
          <ac:spMkLst>
            <pc:docMk/>
            <pc:sldMk cId="333628825" sldId="257"/>
            <ac:spMk id="47" creationId="{B02759CD-BCF9-482A-976A-B162F53F5B51}"/>
          </ac:spMkLst>
        </pc:spChg>
        <pc:spChg chg="add del">
          <ac:chgData name="Ruuskanen, Jenna" userId="742828d8-eff8-4c8b-9691-1a9f53f56c96" providerId="ADAL" clId="{812155B8-C81E-417A-85D2-EE5F31911F3A}" dt="2018-11-22T06:28:12.351" v="706"/>
          <ac:spMkLst>
            <pc:docMk/>
            <pc:sldMk cId="333628825" sldId="257"/>
            <ac:spMk id="48" creationId="{8B87C0FA-D2CF-4ECF-A274-44B6C6EC40D8}"/>
          </ac:spMkLst>
        </pc:spChg>
        <pc:spChg chg="add mod">
          <ac:chgData name="Ruuskanen, Jenna" userId="742828d8-eff8-4c8b-9691-1a9f53f56c96" providerId="ADAL" clId="{812155B8-C81E-417A-85D2-EE5F31911F3A}" dt="2018-11-22T06:28:20.840" v="710" actId="20577"/>
          <ac:spMkLst>
            <pc:docMk/>
            <pc:sldMk cId="333628825" sldId="257"/>
            <ac:spMk id="49" creationId="{7EB193B2-E3EA-4A66-B9DC-482B826CA10D}"/>
          </ac:spMkLst>
        </pc:spChg>
        <pc:picChg chg="mod">
          <ac:chgData name="Ruuskanen, Jenna" userId="742828d8-eff8-4c8b-9691-1a9f53f56c96" providerId="ADAL" clId="{812155B8-C81E-417A-85D2-EE5F31911F3A}" dt="2018-11-22T06:15:06.470" v="98" actId="1076"/>
          <ac:picMkLst>
            <pc:docMk/>
            <pc:sldMk cId="333628825" sldId="257"/>
            <ac:picMk id="14" creationId="{D93D9771-CE14-41BF-8049-EF5C93AB665B}"/>
          </ac:picMkLst>
        </pc:picChg>
        <pc:picChg chg="mod">
          <ac:chgData name="Ruuskanen, Jenna" userId="742828d8-eff8-4c8b-9691-1a9f53f56c96" providerId="ADAL" clId="{812155B8-C81E-417A-85D2-EE5F31911F3A}" dt="2018-11-22T06:14:58.142" v="95" actId="1076"/>
          <ac:picMkLst>
            <pc:docMk/>
            <pc:sldMk cId="333628825" sldId="257"/>
            <ac:picMk id="15" creationId="{57726937-366D-4C95-A3BA-0DC6C616034B}"/>
          </ac:picMkLst>
        </pc:picChg>
        <pc:picChg chg="mod">
          <ac:chgData name="Ruuskanen, Jenna" userId="742828d8-eff8-4c8b-9691-1a9f53f56c96" providerId="ADAL" clId="{812155B8-C81E-417A-85D2-EE5F31911F3A}" dt="2018-11-22T06:14:47.342" v="91" actId="1076"/>
          <ac:picMkLst>
            <pc:docMk/>
            <pc:sldMk cId="333628825" sldId="257"/>
            <ac:picMk id="16" creationId="{AC8EE225-68F7-425A-BD63-ECAC72A04ECB}"/>
          </ac:picMkLst>
        </pc:picChg>
        <pc:picChg chg="mod">
          <ac:chgData name="Ruuskanen, Jenna" userId="742828d8-eff8-4c8b-9691-1a9f53f56c96" providerId="ADAL" clId="{812155B8-C81E-417A-85D2-EE5F31911F3A}" dt="2018-11-22T06:15:03.319" v="97" actId="1076"/>
          <ac:picMkLst>
            <pc:docMk/>
            <pc:sldMk cId="333628825" sldId="257"/>
            <ac:picMk id="17" creationId="{73489240-3C10-4AE8-9782-EF7D8724BD45}"/>
          </ac:picMkLst>
        </pc:picChg>
        <pc:picChg chg="mod">
          <ac:chgData name="Ruuskanen, Jenna" userId="742828d8-eff8-4c8b-9691-1a9f53f56c96" providerId="ADAL" clId="{812155B8-C81E-417A-85D2-EE5F31911F3A}" dt="2018-11-22T06:15:01.174" v="96" actId="1076"/>
          <ac:picMkLst>
            <pc:docMk/>
            <pc:sldMk cId="333628825" sldId="257"/>
            <ac:picMk id="18" creationId="{B667F2AA-FD2B-464D-A5B4-E8D85EFDD967}"/>
          </ac:picMkLst>
        </pc:picChg>
        <pc:picChg chg="mod">
          <ac:chgData name="Ruuskanen, Jenna" userId="742828d8-eff8-4c8b-9691-1a9f53f56c96" providerId="ADAL" clId="{812155B8-C81E-417A-85D2-EE5F31911F3A}" dt="2018-11-22T06:14:38.038" v="89" actId="1076"/>
          <ac:picMkLst>
            <pc:docMk/>
            <pc:sldMk cId="333628825" sldId="257"/>
            <ac:picMk id="19" creationId="{F6DBD24A-089F-4A78-B82E-47D68E1FE969}"/>
          </ac:picMkLst>
        </pc:picChg>
        <pc:picChg chg="mod">
          <ac:chgData name="Ruuskanen, Jenna" userId="742828d8-eff8-4c8b-9691-1a9f53f56c96" providerId="ADAL" clId="{812155B8-C81E-417A-85D2-EE5F31911F3A}" dt="2018-11-22T06:14:40.198" v="90" actId="1076"/>
          <ac:picMkLst>
            <pc:docMk/>
            <pc:sldMk cId="333628825" sldId="257"/>
            <ac:picMk id="31" creationId="{EA093109-9470-44F0-B8C1-785A37FD14F3}"/>
          </ac:picMkLst>
        </pc:picChg>
        <pc:picChg chg="add mod">
          <ac:chgData name="Ruuskanen, Jenna" userId="742828d8-eff8-4c8b-9691-1a9f53f56c96" providerId="ADAL" clId="{812155B8-C81E-417A-85D2-EE5F31911F3A}" dt="2018-11-22T06:23:03.550" v="577" actId="1076"/>
          <ac:picMkLst>
            <pc:docMk/>
            <pc:sldMk cId="333628825" sldId="257"/>
            <ac:picMk id="42" creationId="{4601B5EF-E812-4F69-9372-44A628433999}"/>
          </ac:picMkLst>
        </pc:picChg>
        <pc:picChg chg="add del mod modCrop">
          <ac:chgData name="Ruuskanen, Jenna" userId="742828d8-eff8-4c8b-9691-1a9f53f56c96" providerId="ADAL" clId="{812155B8-C81E-417A-85D2-EE5F31911F3A}" dt="2018-11-22T06:30:24.157" v="725" actId="478"/>
          <ac:picMkLst>
            <pc:docMk/>
            <pc:sldMk cId="333628825" sldId="257"/>
            <ac:picMk id="50" creationId="{FB009EEB-6170-450B-9D65-72A83B8F2099}"/>
          </ac:picMkLst>
        </pc:picChg>
        <pc:picChg chg="add del mod ord">
          <ac:chgData name="Ruuskanen, Jenna" userId="742828d8-eff8-4c8b-9691-1a9f53f56c96" providerId="ADAL" clId="{812155B8-C81E-417A-85D2-EE5F31911F3A}" dt="2018-11-22T06:30:24.998" v="726" actId="478"/>
          <ac:picMkLst>
            <pc:docMk/>
            <pc:sldMk cId="333628825" sldId="257"/>
            <ac:picMk id="51" creationId="{3AACB3B0-5F28-40AE-8865-4AA150656B59}"/>
          </ac:picMkLst>
        </pc:picChg>
        <pc:picChg chg="add mod">
          <ac:chgData name="Ruuskanen, Jenna" userId="742828d8-eff8-4c8b-9691-1a9f53f56c96" providerId="ADAL" clId="{812155B8-C81E-417A-85D2-EE5F31911F3A}" dt="2018-11-22T06:33:02.091" v="767" actId="1076"/>
          <ac:picMkLst>
            <pc:docMk/>
            <pc:sldMk cId="333628825" sldId="257"/>
            <ac:picMk id="52" creationId="{7A6172DE-25C3-41DE-A2EA-6AD5FACC28E2}"/>
          </ac:picMkLst>
        </pc:picChg>
        <pc:picChg chg="add mod">
          <ac:chgData name="Ruuskanen, Jenna" userId="742828d8-eff8-4c8b-9691-1a9f53f56c96" providerId="ADAL" clId="{812155B8-C81E-417A-85D2-EE5F31911F3A}" dt="2018-11-22T06:33:04.773" v="768" actId="1076"/>
          <ac:picMkLst>
            <pc:docMk/>
            <pc:sldMk cId="333628825" sldId="257"/>
            <ac:picMk id="53" creationId="{1FAAFF1E-7BC7-4B95-83B3-74BA68A2F492}"/>
          </ac:picMkLst>
        </pc:picChg>
        <pc:cxnChg chg="mod">
          <ac:chgData name="Ruuskanen, Jenna" userId="742828d8-eff8-4c8b-9691-1a9f53f56c96" providerId="ADAL" clId="{812155B8-C81E-417A-85D2-EE5F31911F3A}" dt="2018-11-22T06:14:38.038" v="89" actId="1076"/>
          <ac:cxnSpMkLst>
            <pc:docMk/>
            <pc:sldMk cId="333628825" sldId="257"/>
            <ac:cxnSpMk id="22" creationId="{4248B9C6-3357-455F-A759-494B1794037C}"/>
          </ac:cxnSpMkLst>
        </pc:cxnChg>
      </pc:sldChg>
      <pc:sldChg chg="addSp delSp modSp add ord">
        <pc:chgData name="Ruuskanen, Jenna" userId="742828d8-eff8-4c8b-9691-1a9f53f56c96" providerId="ADAL" clId="{812155B8-C81E-417A-85D2-EE5F31911F3A}" dt="2018-11-22T06:26:57.734" v="679" actId="1076"/>
        <pc:sldMkLst>
          <pc:docMk/>
          <pc:sldMk cId="2988523227" sldId="258"/>
        </pc:sldMkLst>
        <pc:spChg chg="del">
          <ac:chgData name="Ruuskanen, Jenna" userId="742828d8-eff8-4c8b-9691-1a9f53f56c96" providerId="ADAL" clId="{812155B8-C81E-417A-85D2-EE5F31911F3A}" dt="2018-11-22T06:24:49.866" v="594" actId="478"/>
          <ac:spMkLst>
            <pc:docMk/>
            <pc:sldMk cId="2988523227" sldId="258"/>
            <ac:spMk id="3" creationId="{3325E823-F227-4FA9-A8C5-A8D8D77ADE25}"/>
          </ac:spMkLst>
        </pc:spChg>
        <pc:spChg chg="add del mod">
          <ac:chgData name="Ruuskanen, Jenna" userId="742828d8-eff8-4c8b-9691-1a9f53f56c96" providerId="ADAL" clId="{812155B8-C81E-417A-85D2-EE5F31911F3A}" dt="2018-11-22T06:24:55.910" v="597" actId="478"/>
          <ac:spMkLst>
            <pc:docMk/>
            <pc:sldMk cId="2988523227" sldId="258"/>
            <ac:spMk id="4" creationId="{F2A4D457-13AA-41AE-9E18-08D828585374}"/>
          </ac:spMkLst>
        </pc:spChg>
        <pc:spChg chg="add mod">
          <ac:chgData name="Ruuskanen, Jenna" userId="742828d8-eff8-4c8b-9691-1a9f53f56c96" providerId="ADAL" clId="{812155B8-C81E-417A-85D2-EE5F31911F3A}" dt="2018-11-22T06:26:57.734" v="679" actId="1076"/>
          <ac:spMkLst>
            <pc:docMk/>
            <pc:sldMk cId="2988523227" sldId="258"/>
            <ac:spMk id="5" creationId="{26BD535E-E8F4-4B8C-9DA9-ACC1F1EC6068}"/>
          </ac:spMkLst>
        </pc:spChg>
        <pc:spChg chg="del">
          <ac:chgData name="Ruuskanen, Jenna" userId="742828d8-eff8-4c8b-9691-1a9f53f56c96" providerId="ADAL" clId="{812155B8-C81E-417A-85D2-EE5F31911F3A}" dt="2018-11-22T06:24:44.488" v="592" actId="478"/>
          <ac:spMkLst>
            <pc:docMk/>
            <pc:sldMk cId="2988523227" sldId="258"/>
            <ac:spMk id="7" creationId="{7AF30BE0-46B7-4578-AB71-7AB3CB49F228}"/>
          </ac:spMkLst>
        </pc:spChg>
        <pc:spChg chg="del">
          <ac:chgData name="Ruuskanen, Jenna" userId="742828d8-eff8-4c8b-9691-1a9f53f56c96" providerId="ADAL" clId="{812155B8-C81E-417A-85D2-EE5F31911F3A}" dt="2018-11-22T06:24:46.103" v="593" actId="478"/>
          <ac:spMkLst>
            <pc:docMk/>
            <pc:sldMk cId="2988523227" sldId="258"/>
            <ac:spMk id="8" creationId="{043212A6-CC14-4DD8-A206-94A092AB050E}"/>
          </ac:spMkLst>
        </pc:spChg>
        <pc:spChg chg="add del mod">
          <ac:chgData name="Ruuskanen, Jenna" userId="742828d8-eff8-4c8b-9691-1a9f53f56c96" providerId="ADAL" clId="{812155B8-C81E-417A-85D2-EE5F31911F3A}" dt="2018-11-22T06:26:43.288" v="675"/>
          <ac:spMkLst>
            <pc:docMk/>
            <pc:sldMk cId="2988523227" sldId="258"/>
            <ac:spMk id="9" creationId="{1BCAAF32-6693-4121-AA64-296AF153C02C}"/>
          </ac:spMkLst>
        </pc:spChg>
        <pc:picChg chg="add del mod">
          <ac:chgData name="Ruuskanen, Jenna" userId="742828d8-eff8-4c8b-9691-1a9f53f56c96" providerId="ADAL" clId="{812155B8-C81E-417A-85D2-EE5F31911F3A}" dt="2018-11-22T06:26:54.247" v="678" actId="1076"/>
          <ac:picMkLst>
            <pc:docMk/>
            <pc:sldMk cId="2988523227" sldId="258"/>
            <ac:picMk id="6" creationId="{F6CD7C01-FA40-47CA-BFA7-7884B29BA649}"/>
          </ac:picMkLst>
        </pc:picChg>
        <pc:picChg chg="del">
          <ac:chgData name="Ruuskanen, Jenna" userId="742828d8-eff8-4c8b-9691-1a9f53f56c96" providerId="ADAL" clId="{812155B8-C81E-417A-85D2-EE5F31911F3A}" dt="2018-11-22T06:24:57.517" v="598" actId="478"/>
          <ac:picMkLst>
            <pc:docMk/>
            <pc:sldMk cId="2988523227" sldId="258"/>
            <ac:picMk id="10" creationId="{5A542B83-0376-4629-BA5B-814DCF46A1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240526-78CA-4F9C-99E3-579466F88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578789-A88A-4221-927A-1CCD599D2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07FFF5-FAB8-4D1E-A54F-8433225C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7925B1-F3E5-43D6-9798-F5A55E5B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B83E61-9F8B-4554-A5BD-E3FA7EA6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02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E62C78-908D-476D-B220-4460A03B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7CDFD17-077A-4936-8D5F-403A2B16C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EE415-23C2-466F-A6ED-9477736A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7B69D2-8EE3-41B3-8F5B-EDDA183D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E4D814-3EED-4806-850C-E84FF791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46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80328EF-9DF7-488B-82E2-2B49AE49B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22B67E-C76A-473D-8B47-CE1FFF5FD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95A51C-B300-463D-B720-425400AC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051EC1-A9EF-4401-88F4-1901F5B8B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0F94B7-284E-49B3-A173-4AB47CE5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09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43B0A8-2D5B-4476-BBFA-1F866A4BD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C99EDD-7629-4D57-9F38-B8EC4BCFB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482F30-E71A-47FA-BB64-2D801980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DF1117-98E5-46D7-98FF-E83CFF7B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31E0D5-FB07-444F-A7A6-AB9CD1F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419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9DDCD1-68C1-4C8C-97EB-6A3E5C91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D2A124-D636-4A2A-9D5D-FE1E7F46D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48BEEC-722D-4CA0-B843-04675BA9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E9ECF7-9068-4363-B9B0-35B83524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362F11-98CA-44EE-AF71-A12FCFC7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97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D141C8-6E7E-4416-8400-B1F48B75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6EC6AA-F19B-40E5-BC85-4AFC49352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ABC0046-1D26-4600-A9DE-0B2BDAC34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03E945B-7464-4F09-B2DB-7C39E9A5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4B57C0-0D30-4E15-BCCA-8217DF1C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6CE301-1826-410C-AEFD-58679B5F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40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2B6A38-F93F-45FD-8CDC-A7755746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D99A89-0BAF-4BCE-854B-BED03E548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2B3CBD-9AA4-4777-BA7A-7565E601C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72D512B-08D0-4BBD-9E2A-9EFD5A30A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351E1BD-3D6B-4698-9CA7-8C88DE0B9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EFEDA03-0A29-4A58-95C0-8322C23C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FA33B44-289E-4C2C-8D76-D28FA136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67C211F-890E-4E83-B288-980E8E26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257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3BB507-9F9B-4157-9E58-89E0F37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039772-9022-4172-BA08-6C928D25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8EEF877-F887-4DE8-B7A6-AE61E7A8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6630835-57E3-4869-9497-B107E11E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1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B6BA4E-9877-4E93-B349-090E6157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DC629DE-0476-49DF-B3BA-1E9FE696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3762BE-658A-4C31-BD8A-BC66C953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EF3AA8-F65C-449A-91D5-0750A6D8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5BB9D4-43F0-4BDA-8494-7CC202D2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3C378AD-99C8-4DFF-8F4D-A2ADE190B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6743C8-A2EA-46E7-8C26-CA57104C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D5AC865-F9D0-41D3-9CB8-C023FF0A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7F5AC4-D44D-46F2-B9CD-B08C6993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50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1F449-1A1A-44ED-9FE7-88DF3920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55364C0-A8F4-4CBB-AD42-A9B1B93FB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103BEBD-315E-443B-9C9D-9F38F229B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60598B-5288-46FE-9D62-FDE8645D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C633-F2CB-435E-91A7-88BE408B0CDC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904DC2A-5691-4D4B-B786-ECAF5C57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31FE17F-C051-407F-9252-E4623026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30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9F70F84-CBA6-4B4D-881D-CF7B3B0C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17B9ED-66D8-4626-9F36-9E4400CE6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F961F5-6C2B-4BD5-B978-06F4D636F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4C633-F2CB-435E-91A7-88BE408B0CDC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DD215E-4363-4415-96D0-8D8230326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6E82E2-CB7C-428E-B6B8-D6CA80428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262E3-1863-4B70-9F77-0B226765E9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75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maa&#10;&#10;Kuvaus luotu automaattisesti">
            <a:extLst>
              <a:ext uri="{FF2B5EF4-FFF2-40B4-BE49-F238E27FC236}">
                <a16:creationId xmlns:a16="http://schemas.microsoft.com/office/drawing/2014/main" id="{F6CD7C01-FA40-47CA-BFA7-7884B29BA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569506" cy="702448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6BD535E-E8F4-4B8C-9DA9-ACC1F1EC6068}"/>
              </a:ext>
            </a:extLst>
          </p:cNvPr>
          <p:cNvSpPr txBox="1"/>
          <p:nvPr/>
        </p:nvSpPr>
        <p:spPr>
          <a:xfrm>
            <a:off x="1425673" y="1474012"/>
            <a:ext cx="6356312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Huovutus-</a:t>
            </a:r>
          </a:p>
          <a:p>
            <a:r>
              <a:rPr lang="fi-FI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tekniikat</a:t>
            </a:r>
          </a:p>
        </p:txBody>
      </p:sp>
    </p:spTree>
    <p:extLst>
      <p:ext uri="{BB962C8B-B14F-4D97-AF65-F5344CB8AC3E}">
        <p14:creationId xmlns:p14="http://schemas.microsoft.com/office/powerpoint/2010/main" val="31106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maa&#10;&#10;Kuvaus luotu automaattisesti">
            <a:extLst>
              <a:ext uri="{FF2B5EF4-FFF2-40B4-BE49-F238E27FC236}">
                <a16:creationId xmlns:a16="http://schemas.microsoft.com/office/drawing/2014/main" id="{F6CD7C01-FA40-47CA-BFA7-7884B29BA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569506" cy="7024482"/>
          </a:xfrm>
          <a:prstGeom prst="rect">
            <a:avLst/>
          </a:prstGeom>
        </p:spPr>
      </p:pic>
      <p:sp>
        <p:nvSpPr>
          <p:cNvPr id="9" name="Suorakulmio 7">
            <a:extLst>
              <a:ext uri="{FF2B5EF4-FFF2-40B4-BE49-F238E27FC236}">
                <a16:creationId xmlns:a16="http://schemas.microsoft.com/office/drawing/2014/main" id="{043212A6-CC14-4DD8-A206-94A092AB050E}"/>
              </a:ext>
            </a:extLst>
          </p:cNvPr>
          <p:cNvSpPr/>
          <p:nvPr/>
        </p:nvSpPr>
        <p:spPr>
          <a:xfrm>
            <a:off x="0" y="-1"/>
            <a:ext cx="12569506" cy="70244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902" y="975778"/>
            <a:ext cx="2944623" cy="2749534"/>
          </a:xfrm>
          <a:prstGeom prst="rect">
            <a:avLst/>
          </a:prstGeom>
        </p:spPr>
      </p:pic>
      <p:pic>
        <p:nvPicPr>
          <p:cNvPr id="7" name="Kuva 2">
            <a:extLst>
              <a:ext uri="{FF2B5EF4-FFF2-40B4-BE49-F238E27FC236}">
                <a16:creationId xmlns:a16="http://schemas.microsoft.com/office/drawing/2014/main" id="{33FD75C6-17A5-4ED6-BDF6-D10FF7A541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r="25718" b="19862"/>
          <a:stretch/>
        </p:blipFill>
        <p:spPr>
          <a:xfrm>
            <a:off x="6561781" y="942935"/>
            <a:ext cx="2943637" cy="2782377"/>
          </a:xfrm>
          <a:prstGeom prst="ellipse">
            <a:avLst/>
          </a:prstGeom>
        </p:spPr>
      </p:pic>
      <p:sp>
        <p:nvSpPr>
          <p:cNvPr id="8" name="Ei sallittu -symboli 9">
            <a:extLst>
              <a:ext uri="{FF2B5EF4-FFF2-40B4-BE49-F238E27FC236}">
                <a16:creationId xmlns:a16="http://schemas.microsoft.com/office/drawing/2014/main" id="{BA7F203E-0C6F-49D8-A3FE-F310860BFB36}"/>
              </a:ext>
            </a:extLst>
          </p:cNvPr>
          <p:cNvSpPr/>
          <p:nvPr/>
        </p:nvSpPr>
        <p:spPr>
          <a:xfrm>
            <a:off x="6450024" y="861746"/>
            <a:ext cx="3055394" cy="2944753"/>
          </a:xfrm>
          <a:prstGeom prst="noSmoking">
            <a:avLst>
              <a:gd name="adj" fmla="val 51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10" name="Kuva 2">
            <a:extLst>
              <a:ext uri="{FF2B5EF4-FFF2-40B4-BE49-F238E27FC236}">
                <a16:creationId xmlns:a16="http://schemas.microsoft.com/office/drawing/2014/main" id="{233E6A1A-D665-42FE-A055-0306273A11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r="13572"/>
          <a:stretch/>
        </p:blipFill>
        <p:spPr>
          <a:xfrm>
            <a:off x="1773842" y="4184231"/>
            <a:ext cx="2485337" cy="2302591"/>
          </a:xfrm>
          <a:prstGeom prst="rect">
            <a:avLst/>
          </a:prstGeom>
        </p:spPr>
      </p:pic>
      <p:pic>
        <p:nvPicPr>
          <p:cNvPr id="11" name="Kuva 4" descr="Kuva, joka sisältää kohteen ruoka&#10;&#10;Kuvaus luotu, korkea luotettavuus">
            <a:extLst>
              <a:ext uri="{FF2B5EF4-FFF2-40B4-BE49-F238E27FC236}">
                <a16:creationId xmlns:a16="http://schemas.microsoft.com/office/drawing/2014/main" id="{3BEA422E-21B6-48B0-9DC8-2AE266B278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r="24182" b="8497"/>
          <a:stretch/>
        </p:blipFill>
        <p:spPr>
          <a:xfrm>
            <a:off x="4879921" y="4184231"/>
            <a:ext cx="2532937" cy="2346691"/>
          </a:xfrm>
          <a:prstGeom prst="rect">
            <a:avLst/>
          </a:prstGeom>
        </p:spPr>
      </p:pic>
      <p:pic>
        <p:nvPicPr>
          <p:cNvPr id="12" name="Kuva 6">
            <a:extLst>
              <a:ext uri="{FF2B5EF4-FFF2-40B4-BE49-F238E27FC236}">
                <a16:creationId xmlns:a16="http://schemas.microsoft.com/office/drawing/2014/main" id="{2EC76D7C-E5CB-41CF-907F-E5E0C4DB06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r="19554"/>
          <a:stretch/>
        </p:blipFill>
        <p:spPr>
          <a:xfrm>
            <a:off x="8033600" y="4184231"/>
            <a:ext cx="2411212" cy="228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7">
            <a:extLst>
              <a:ext uri="{FF2B5EF4-FFF2-40B4-BE49-F238E27FC236}">
                <a16:creationId xmlns:a16="http://schemas.microsoft.com/office/drawing/2014/main" id="{043212A6-CC14-4DD8-A206-94A092AB050E}"/>
              </a:ext>
            </a:extLst>
          </p:cNvPr>
          <p:cNvSpPr/>
          <p:nvPr/>
        </p:nvSpPr>
        <p:spPr>
          <a:xfrm>
            <a:off x="0" y="-1"/>
            <a:ext cx="12569506" cy="70244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A27EC0FC-8F2A-4100-8808-7CDDD5D0E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48" y="766846"/>
            <a:ext cx="7463589" cy="5477543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Century Gothic" panose="020B0502020202020204" pitchFamily="34" charset="0"/>
                <a:cs typeface="FreesiaUPC" panose="020B0502040204020203" pitchFamily="34" charset="-34"/>
              </a:rPr>
              <a:t>Ota villaa noin </a:t>
            </a:r>
            <a:r>
              <a:rPr lang="fi-FI" sz="2400" b="1" dirty="0">
                <a:latin typeface="Century Gothic" panose="020B0502020202020204" pitchFamily="34" charset="0"/>
                <a:cs typeface="FreesiaUPC" panose="020B0502040204020203" pitchFamily="34" charset="-34"/>
              </a:rPr>
              <a:t>mansikan kokoinen pallo </a:t>
            </a:r>
            <a:r>
              <a:rPr lang="fi-FI" sz="2400" dirty="0" smtClean="0">
                <a:latin typeface="Century Gothic" panose="020B0502020202020204" pitchFamily="34" charset="0"/>
                <a:cs typeface="FreesiaUPC" panose="020B0502040204020203" pitchFamily="34" charset="-34"/>
              </a:rPr>
              <a:t>käteesi</a:t>
            </a:r>
          </a:p>
          <a:p>
            <a:r>
              <a:rPr lang="fi-FI" sz="2400" dirty="0">
                <a:latin typeface="Century Gothic" panose="020B0502020202020204" pitchFamily="34" charset="0"/>
                <a:cs typeface="FreesiaUPC" panose="020B0502040204020203" pitchFamily="34" charset="-34"/>
              </a:rPr>
              <a:t>Kasta sitä </a:t>
            </a:r>
            <a:r>
              <a:rPr lang="fi-FI" sz="2400" b="1" u="sng" dirty="0">
                <a:latin typeface="Century Gothic" panose="020B0502020202020204" pitchFamily="34" charset="0"/>
                <a:cs typeface="FreesiaUPC" panose="020B0502040204020203" pitchFamily="34" charset="-34"/>
              </a:rPr>
              <a:t>kevyesti</a:t>
            </a:r>
            <a:r>
              <a:rPr lang="fi-FI" sz="2400" dirty="0">
                <a:latin typeface="Century Gothic" panose="020B0502020202020204" pitchFamily="34" charset="0"/>
                <a:cs typeface="FreesiaUPC" panose="020B0502040204020203" pitchFamily="34" charset="-34"/>
              </a:rPr>
              <a:t> vesiastiassa (älä kasta kokonaan tai läpimäräksi)</a:t>
            </a:r>
          </a:p>
          <a:p>
            <a:r>
              <a:rPr lang="fi-FI" sz="2400" dirty="0">
                <a:latin typeface="Century Gothic" panose="020B0502020202020204" pitchFamily="34" charset="0"/>
                <a:cs typeface="FreesiaUPC" panose="020B0502040204020203" pitchFamily="34" charset="-34"/>
              </a:rPr>
              <a:t>Hiero sormiisi </a:t>
            </a:r>
            <a:r>
              <a:rPr lang="fi-FI" sz="2400" b="1" dirty="0">
                <a:latin typeface="Century Gothic" panose="020B0502020202020204" pitchFamily="34" charset="0"/>
                <a:cs typeface="FreesiaUPC" panose="020B0502040204020203" pitchFamily="34" charset="-34"/>
              </a:rPr>
              <a:t>saippuaa</a:t>
            </a:r>
            <a:r>
              <a:rPr lang="fi-FI" sz="2400" dirty="0">
                <a:latin typeface="Century Gothic" panose="020B0502020202020204" pitchFamily="34" charset="0"/>
                <a:cs typeface="FreesiaUPC" panose="020B0502040204020203" pitchFamily="34" charset="-34"/>
              </a:rPr>
              <a:t> ja levitä sitä villatuppoon</a:t>
            </a:r>
          </a:p>
          <a:p>
            <a:r>
              <a:rPr lang="fi-FI" sz="2400" dirty="0">
                <a:latin typeface="Century Gothic" panose="020B0502020202020204" pitchFamily="34" charset="0"/>
                <a:cs typeface="FreesiaUPC" panose="020B0502040204020203" pitchFamily="34" charset="-34"/>
              </a:rPr>
              <a:t>Pyöritä villaa käsissäsi – </a:t>
            </a:r>
            <a:r>
              <a:rPr lang="fi-FI" sz="2400" b="1" dirty="0">
                <a:latin typeface="Century Gothic" panose="020B0502020202020204" pitchFamily="34" charset="0"/>
                <a:cs typeface="FreesiaUPC" panose="020B0502040204020203" pitchFamily="34" charset="-34"/>
              </a:rPr>
              <a:t>pidä kädet riittävän </a:t>
            </a:r>
            <a:br>
              <a:rPr lang="fi-FI" sz="2400" b="1" dirty="0">
                <a:latin typeface="Century Gothic" panose="020B0502020202020204" pitchFamily="34" charset="0"/>
                <a:cs typeface="FreesiaUPC" panose="020B0502040204020203" pitchFamily="34" charset="-34"/>
              </a:rPr>
            </a:br>
            <a:r>
              <a:rPr lang="fi-FI" sz="2400" b="1" u="sng" dirty="0">
                <a:latin typeface="Century Gothic" panose="020B0502020202020204" pitchFamily="34" charset="0"/>
                <a:cs typeface="FreesiaUPC" panose="020B0502040204020203" pitchFamily="34" charset="-34"/>
              </a:rPr>
              <a:t>kevyesti vastakkain</a:t>
            </a:r>
            <a:r>
              <a:rPr lang="fi-FI" sz="2400" b="1" dirty="0">
                <a:latin typeface="Century Gothic" panose="020B0502020202020204" pitchFamily="34" charset="0"/>
                <a:cs typeface="FreesiaUPC" panose="020B0502040204020203" pitchFamily="34" charset="-34"/>
              </a:rPr>
              <a:t>, jotta villa pääsee pyörimään pallon muodossa käsiesi </a:t>
            </a:r>
            <a:r>
              <a:rPr lang="fi-FI" sz="2400" b="1" dirty="0" smtClean="0">
                <a:latin typeface="Century Gothic" panose="020B0502020202020204" pitchFamily="34" charset="0"/>
                <a:cs typeface="FreesiaUPC" panose="020B0502040204020203" pitchFamily="34" charset="-34"/>
              </a:rPr>
              <a:t>välissä</a:t>
            </a:r>
          </a:p>
          <a:p>
            <a:r>
              <a:rPr lang="fi-FI" sz="2400" b="1" dirty="0">
                <a:latin typeface="Century Gothic" panose="020B0502020202020204" pitchFamily="34" charset="0"/>
                <a:cs typeface="FreesiaUPC" panose="020B0502040204020203" pitchFamily="34" charset="-34"/>
              </a:rPr>
              <a:t>Villan huovuttua muotoonsa lisää tarvittaessa villaa ohut kerros pallon päälle, jatka huovuttamista</a:t>
            </a:r>
          </a:p>
          <a:p>
            <a:r>
              <a:rPr lang="fi-FI" sz="2400" dirty="0">
                <a:latin typeface="Century Gothic" panose="020B0502020202020204" pitchFamily="34" charset="0"/>
                <a:cs typeface="FreesiaUPC" panose="020B0502040204020203" pitchFamily="34" charset="-34"/>
              </a:rPr>
              <a:t>Huuhtele palloa </a:t>
            </a:r>
            <a:r>
              <a:rPr lang="fi-FI" sz="2400" b="1" u="sng" dirty="0">
                <a:latin typeface="Century Gothic" panose="020B0502020202020204" pitchFamily="34" charset="0"/>
                <a:cs typeface="FreesiaUPC" panose="020B0502040204020203" pitchFamily="34" charset="-34"/>
              </a:rPr>
              <a:t>ensin kylmän sitten kuuman</a:t>
            </a:r>
            <a:r>
              <a:rPr lang="fi-FI" sz="2400" u="sng" dirty="0">
                <a:latin typeface="Century Gothic" panose="020B0502020202020204" pitchFamily="34" charset="0"/>
                <a:cs typeface="FreesiaUPC" panose="020B0502040204020203" pitchFamily="34" charset="-34"/>
              </a:rPr>
              <a:t> </a:t>
            </a:r>
            <a:r>
              <a:rPr lang="fi-FI" sz="2400" dirty="0">
                <a:latin typeface="Century Gothic" panose="020B0502020202020204" pitchFamily="34" charset="0"/>
                <a:cs typeface="FreesiaUPC" panose="020B0502040204020203" pitchFamily="34" charset="-34"/>
              </a:rPr>
              <a:t>juoksevan veden alla</a:t>
            </a:r>
          </a:p>
          <a:p>
            <a:endParaRPr lang="fi-FI" sz="2400" b="1" dirty="0" smtClean="0">
              <a:latin typeface="Century Gothic" panose="020B0502020202020204" pitchFamily="34" charset="0"/>
              <a:cs typeface="FreesiaUPC" panose="020B0502040204020203" pitchFamily="34" charset="-34"/>
            </a:endParaRPr>
          </a:p>
          <a:p>
            <a:endParaRPr lang="fi-FI" sz="2400" dirty="0">
              <a:latin typeface="Century Gothic" panose="020B0502020202020204" pitchFamily="34" charset="0"/>
              <a:cs typeface="FreesiaUPC" panose="020B0502040204020203" pitchFamily="34" charset="-34"/>
            </a:endParaRPr>
          </a:p>
        </p:txBody>
      </p:sp>
      <p:pic>
        <p:nvPicPr>
          <p:cNvPr id="7" name="Kuva 10">
            <a:extLst>
              <a:ext uri="{FF2B5EF4-FFF2-40B4-BE49-F238E27FC236}">
                <a16:creationId xmlns:a16="http://schemas.microsoft.com/office/drawing/2014/main" id="{22DA8C61-C341-416B-A567-74C832587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537" y="590674"/>
            <a:ext cx="3909527" cy="2914943"/>
          </a:xfrm>
          <a:prstGeom prst="rect">
            <a:avLst/>
          </a:prstGeom>
        </p:spPr>
      </p:pic>
      <p:pic>
        <p:nvPicPr>
          <p:cNvPr id="8" name="Kuva 11">
            <a:extLst>
              <a:ext uri="{FF2B5EF4-FFF2-40B4-BE49-F238E27FC236}">
                <a16:creationId xmlns:a16="http://schemas.microsoft.com/office/drawing/2014/main" id="{3F3AA555-BD67-4020-8B9B-B767589D0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537" y="3681789"/>
            <a:ext cx="3909527" cy="291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maa&#10;&#10;Kuvaus luotu automaattisesti">
            <a:extLst>
              <a:ext uri="{FF2B5EF4-FFF2-40B4-BE49-F238E27FC236}">
                <a16:creationId xmlns:a16="http://schemas.microsoft.com/office/drawing/2014/main" id="{F6CD7C01-FA40-47CA-BFA7-7884B29BA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569506" cy="7024482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043212A6-CC14-4DD8-A206-94A092AB050E}"/>
              </a:ext>
            </a:extLst>
          </p:cNvPr>
          <p:cNvSpPr/>
          <p:nvPr/>
        </p:nvSpPr>
        <p:spPr>
          <a:xfrm>
            <a:off x="0" y="-2"/>
            <a:ext cx="7642372" cy="70244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AB584ED-8CB7-4E3F-92EA-7EF6AD33A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4" y="146084"/>
            <a:ext cx="5864860" cy="126807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860E1229-2296-418B-9BE1-003D8E39E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57" y="2071868"/>
            <a:ext cx="1551964" cy="116397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93D9771-CE14-41BF-8049-EF5C93AB6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57" y="3587776"/>
            <a:ext cx="1551964" cy="1163973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7726937-366D-4C95-A3BA-0DC6C6160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57" y="5145359"/>
            <a:ext cx="1551964" cy="116397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C8EE225-68F7-425A-BD63-ECAC72A04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4346" y="2050926"/>
            <a:ext cx="1551964" cy="116397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73489240-3C10-4AE8-9782-EF7D8724BD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811" y="3587776"/>
            <a:ext cx="1551964" cy="1163973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667F2AA-FD2B-464D-A5B4-E8D85EFDD9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1661" y="5145359"/>
            <a:ext cx="1566264" cy="1174698"/>
          </a:xfrm>
          <a:prstGeom prst="rect">
            <a:avLst/>
          </a:prstGeom>
        </p:spPr>
      </p:pic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4248B9C6-3357-455F-A759-494B1794037C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8128401" y="0"/>
            <a:ext cx="9130" cy="57265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uva 18">
            <a:extLst>
              <a:ext uri="{FF2B5EF4-FFF2-40B4-BE49-F238E27FC236}">
                <a16:creationId xmlns:a16="http://schemas.microsoft.com/office/drawing/2014/main" id="{F6DBD24A-089F-4A78-B82E-47D68E1F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633" r="10000"/>
          <a:stretch/>
        </p:blipFill>
        <p:spPr>
          <a:xfrm>
            <a:off x="7089827" y="572654"/>
            <a:ext cx="2077147" cy="1938433"/>
          </a:xfrm>
          <a:prstGeom prst="ellips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87148C33-39AF-472A-82F7-BCB9C243E2B4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10225918" y="-1"/>
            <a:ext cx="8388" cy="245978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Kuva 19">
            <a:extLst>
              <a:ext uri="{FF2B5EF4-FFF2-40B4-BE49-F238E27FC236}">
                <a16:creationId xmlns:a16="http://schemas.microsoft.com/office/drawing/2014/main" id="{AFA3C707-3FFE-4A70-96AD-40B6D9D78BE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633" r="10000"/>
          <a:stretch/>
        </p:blipFill>
        <p:spPr>
          <a:xfrm>
            <a:off x="9187344" y="2459783"/>
            <a:ext cx="2077147" cy="1938433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pic>
        <p:nvPicPr>
          <p:cNvPr id="25" name="Kuva 24" descr="Kuusi">
            <a:extLst>
              <a:ext uri="{FF2B5EF4-FFF2-40B4-BE49-F238E27FC236}">
                <a16:creationId xmlns:a16="http://schemas.microsoft.com/office/drawing/2014/main" id="{81331050-9E8C-48F3-B866-9B201509D5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216569">
            <a:off x="9689189" y="3236188"/>
            <a:ext cx="1073454" cy="1073454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EA093109-9470-44F0-B8C1-785A37FD14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9004" y="566460"/>
            <a:ext cx="2371550" cy="749873"/>
          </a:xfrm>
          <a:prstGeom prst="rect">
            <a:avLst/>
          </a:prstGeom>
        </p:spPr>
      </p:pic>
      <p:sp>
        <p:nvSpPr>
          <p:cNvPr id="32" name="Tekstiruutu 31">
            <a:extLst>
              <a:ext uri="{FF2B5EF4-FFF2-40B4-BE49-F238E27FC236}">
                <a16:creationId xmlns:a16="http://schemas.microsoft.com/office/drawing/2014/main" id="{FB36774C-41B0-4BE2-9C75-F77D98ACD204}"/>
              </a:ext>
            </a:extLst>
          </p:cNvPr>
          <p:cNvSpPr txBox="1"/>
          <p:nvPr/>
        </p:nvSpPr>
        <p:spPr>
          <a:xfrm>
            <a:off x="423257" y="1281446"/>
            <a:ext cx="5969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Century Gothic" panose="020B0502020202020204" pitchFamily="34" charset="0"/>
              </a:rPr>
              <a:t>Tarvikkeet: </a:t>
            </a:r>
            <a:r>
              <a:rPr lang="fi-FI" sz="1600" dirty="0">
                <a:latin typeface="Century Gothic" panose="020B0502020202020204" pitchFamily="34" charset="0"/>
              </a:rPr>
              <a:t>Villaa, </a:t>
            </a:r>
            <a:r>
              <a:rPr lang="fi-FI" sz="1600" dirty="0" err="1">
                <a:latin typeface="Century Gothic" panose="020B0502020202020204" pitchFamily="34" charset="0"/>
              </a:rPr>
              <a:t>Minigrip</a:t>
            </a:r>
            <a:r>
              <a:rPr lang="fi-FI" sz="1600" dirty="0">
                <a:latin typeface="Century Gothic" panose="020B0502020202020204" pitchFamily="34" charset="0"/>
              </a:rPr>
              <a:t>-pussi, purkki, vettä ja saippuaa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A1954AD5-0C68-4DD1-8FAC-213071F6D824}"/>
              </a:ext>
            </a:extLst>
          </p:cNvPr>
          <p:cNvSpPr txBox="1"/>
          <p:nvPr/>
        </p:nvSpPr>
        <p:spPr>
          <a:xfrm>
            <a:off x="2027802" y="2176800"/>
            <a:ext cx="170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Century Gothic" panose="020B0502020202020204" pitchFamily="34" charset="0"/>
              </a:rPr>
              <a:t>Kerää pussi täyteen villaa ja </a:t>
            </a:r>
            <a:r>
              <a:rPr lang="fi-FI" sz="1400" b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levitä ne tasaisesti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48624B95-5ADA-4375-9415-7415FB6EFABB}"/>
              </a:ext>
            </a:extLst>
          </p:cNvPr>
          <p:cNvSpPr txBox="1"/>
          <p:nvPr/>
        </p:nvSpPr>
        <p:spPr>
          <a:xfrm>
            <a:off x="2027802" y="3582198"/>
            <a:ext cx="1706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Sekoita saippuaa veteen</a:t>
            </a:r>
            <a:r>
              <a:rPr lang="fi-FI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i-FI" sz="1400" b="1" dirty="0">
                <a:latin typeface="Century Gothic" panose="020B0502020202020204" pitchFamily="34" charset="0"/>
              </a:rPr>
              <a:t>ja levitä liuosta villojen päälle pussin sisälle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ADF15B07-09FE-47FF-BB1A-C213C96AF3F2}"/>
              </a:ext>
            </a:extLst>
          </p:cNvPr>
          <p:cNvSpPr txBox="1"/>
          <p:nvPr/>
        </p:nvSpPr>
        <p:spPr>
          <a:xfrm>
            <a:off x="2027802" y="5358013"/>
            <a:ext cx="1706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Century Gothic" panose="020B0502020202020204" pitchFamily="34" charset="0"/>
              </a:rPr>
              <a:t>Painele villaa</a:t>
            </a:r>
          </a:p>
          <a:p>
            <a:r>
              <a:rPr lang="fi-FI" sz="1400" b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voimakkaasti</a:t>
            </a:r>
            <a:r>
              <a:rPr lang="fi-FI" sz="1400" b="1" dirty="0">
                <a:latin typeface="Century Gothic" panose="020B0502020202020204" pitchFamily="34" charset="0"/>
              </a:rPr>
              <a:t> </a:t>
            </a:r>
            <a:br>
              <a:rPr lang="fi-FI" sz="1400" b="1" dirty="0">
                <a:latin typeface="Century Gothic" panose="020B0502020202020204" pitchFamily="34" charset="0"/>
              </a:rPr>
            </a:br>
            <a:r>
              <a:rPr lang="fi-FI" sz="1400" b="1" dirty="0">
                <a:latin typeface="Century Gothic" panose="020B0502020202020204" pitchFamily="34" charset="0"/>
              </a:rPr>
              <a:t>pussin päältä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A4D241F1-C25A-4E84-A56D-FF0000AFD9FD}"/>
              </a:ext>
            </a:extLst>
          </p:cNvPr>
          <p:cNvSpPr txBox="1"/>
          <p:nvPr/>
        </p:nvSpPr>
        <p:spPr>
          <a:xfrm>
            <a:off x="5711018" y="2175426"/>
            <a:ext cx="1706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Century Gothic" panose="020B0502020202020204" pitchFamily="34" charset="0"/>
              </a:rPr>
              <a:t>Rullaa pussia,</a:t>
            </a:r>
            <a:br>
              <a:rPr lang="fi-FI" sz="1400" b="1" dirty="0">
                <a:latin typeface="Century Gothic" panose="020B0502020202020204" pitchFamily="34" charset="0"/>
              </a:rPr>
            </a:br>
            <a:r>
              <a:rPr lang="fi-FI" sz="1400" b="1" dirty="0">
                <a:latin typeface="Century Gothic" panose="020B0502020202020204" pitchFamily="34" charset="0"/>
              </a:rPr>
              <a:t>kunnes villa on huopunut yhtenäiseksi</a:t>
            </a:r>
          </a:p>
          <a:p>
            <a:endParaRPr lang="fi-FI" sz="1400" b="1" dirty="0">
              <a:latin typeface="Century Gothic" panose="020B0502020202020204" pitchFamily="34" charset="0"/>
            </a:endParaRP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2E383E5E-9EBC-4BBE-9A0D-006C3981C708}"/>
              </a:ext>
            </a:extLst>
          </p:cNvPr>
          <p:cNvSpPr txBox="1"/>
          <p:nvPr/>
        </p:nvSpPr>
        <p:spPr>
          <a:xfrm>
            <a:off x="5711018" y="3689919"/>
            <a:ext cx="170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Kun villa on yhtenäinen</a:t>
            </a:r>
            <a:r>
              <a:rPr lang="fi-FI" sz="1400" b="1" dirty="0">
                <a:latin typeface="Century Gothic" panose="020B0502020202020204" pitchFamily="34" charset="0"/>
              </a:rPr>
              <a:t>, puristele sitä pussissa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B8B73B0A-775B-497B-A5F8-C3E8B43CACDD}"/>
              </a:ext>
            </a:extLst>
          </p:cNvPr>
          <p:cNvSpPr txBox="1"/>
          <p:nvPr/>
        </p:nvSpPr>
        <p:spPr>
          <a:xfrm>
            <a:off x="5711018" y="5151078"/>
            <a:ext cx="1706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Century Gothic" panose="020B0502020202020204" pitchFamily="34" charset="0"/>
              </a:rPr>
              <a:t>Kun villalevy on kutistunut, huuhtele se </a:t>
            </a:r>
            <a:r>
              <a:rPr lang="fi-FI" sz="1400" b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ensin kylmällä</a:t>
            </a:r>
            <a:r>
              <a:rPr lang="fi-FI" sz="1400" b="1" dirty="0">
                <a:latin typeface="Century Gothic" panose="020B0502020202020204" pitchFamily="34" charset="0"/>
              </a:rPr>
              <a:t>, </a:t>
            </a:r>
            <a:r>
              <a:rPr lang="fi-FI" sz="1400" b="1" u="sng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sitten kuumalla vedellä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36718DD7-0F90-4A7B-9AAA-7D408AB579D7}"/>
              </a:ext>
            </a:extLst>
          </p:cNvPr>
          <p:cNvSpPr txBox="1"/>
          <p:nvPr/>
        </p:nvSpPr>
        <p:spPr>
          <a:xfrm>
            <a:off x="423257" y="6581111"/>
            <a:ext cx="9555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Ohjekuvien lähde: http://toivonvintilta.blogspot.com/2015/11/siistia-markahuovutusta.html</a:t>
            </a:r>
          </a:p>
        </p:txBody>
      </p:sp>
      <p:pic>
        <p:nvPicPr>
          <p:cNvPr id="42" name="Kuva 41">
            <a:extLst>
              <a:ext uri="{FF2B5EF4-FFF2-40B4-BE49-F238E27FC236}">
                <a16:creationId xmlns:a16="http://schemas.microsoft.com/office/drawing/2014/main" id="{4601B5EF-E812-4F69-9372-44A6284339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91354" y="2524014"/>
            <a:ext cx="1737511" cy="1012024"/>
          </a:xfrm>
          <a:prstGeom prst="rect">
            <a:avLst/>
          </a:prstGeom>
        </p:spPr>
      </p:pic>
      <p:sp>
        <p:nvSpPr>
          <p:cNvPr id="43" name="Tekstiruutu 42">
            <a:extLst>
              <a:ext uri="{FF2B5EF4-FFF2-40B4-BE49-F238E27FC236}">
                <a16:creationId xmlns:a16="http://schemas.microsoft.com/office/drawing/2014/main" id="{B1F8B3CC-AB93-41EC-AA90-CDA7A0FA0501}"/>
              </a:ext>
            </a:extLst>
          </p:cNvPr>
          <p:cNvSpPr txBox="1"/>
          <p:nvPr/>
        </p:nvSpPr>
        <p:spPr>
          <a:xfrm>
            <a:off x="452379" y="2119097"/>
            <a:ext cx="40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254E7224-F819-4229-BF37-6F672F98EC1E}"/>
              </a:ext>
            </a:extLst>
          </p:cNvPr>
          <p:cNvSpPr txBox="1"/>
          <p:nvPr/>
        </p:nvSpPr>
        <p:spPr>
          <a:xfrm>
            <a:off x="466729" y="3597057"/>
            <a:ext cx="40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A098CE51-B705-4572-9338-8CF6C0B1784D}"/>
              </a:ext>
            </a:extLst>
          </p:cNvPr>
          <p:cNvSpPr txBox="1"/>
          <p:nvPr/>
        </p:nvSpPr>
        <p:spPr>
          <a:xfrm>
            <a:off x="482830" y="5145357"/>
            <a:ext cx="40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1B791653-421E-4563-8BDD-ED7114ACBE03}"/>
              </a:ext>
            </a:extLst>
          </p:cNvPr>
          <p:cNvSpPr txBox="1"/>
          <p:nvPr/>
        </p:nvSpPr>
        <p:spPr>
          <a:xfrm>
            <a:off x="4013386" y="2045906"/>
            <a:ext cx="40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B02759CD-BCF9-482A-976A-B162F53F5B51}"/>
              </a:ext>
            </a:extLst>
          </p:cNvPr>
          <p:cNvSpPr txBox="1"/>
          <p:nvPr/>
        </p:nvSpPr>
        <p:spPr>
          <a:xfrm>
            <a:off x="3986128" y="3645825"/>
            <a:ext cx="40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5.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7EB193B2-E3EA-4A66-B9DC-482B826CA10D}"/>
              </a:ext>
            </a:extLst>
          </p:cNvPr>
          <p:cNvSpPr txBox="1"/>
          <p:nvPr/>
        </p:nvSpPr>
        <p:spPr>
          <a:xfrm>
            <a:off x="3986128" y="5182675"/>
            <a:ext cx="40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6.</a:t>
            </a:r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7A6172DE-25C3-41DE-A2EA-6AD5FACC28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000" b="89600" l="6316" r="89474">
                        <a14:foregroundMark x1="27368" y1="30400" x2="49474" y2="8000"/>
                        <a14:foregroundMark x1="49474" y1="8000" x2="73684" y2="29600"/>
                        <a14:foregroundMark x1="73684" y1="39973" x2="73684" y2="54400"/>
                        <a14:foregroundMark x1="73684" y1="29600" x2="73684" y2="36014"/>
                        <a14:foregroundMark x1="74185" y1="59415" x2="80000" y2="71200"/>
                        <a14:foregroundMark x1="62909" y1="72643" x2="61053" y2="72800"/>
                        <a14:foregroundMark x1="80000" y1="71200" x2="64042" y2="72548"/>
                        <a14:foregroundMark x1="56548" y1="79648" x2="54740" y2="82396"/>
                        <a14:foregroundMark x1="57369" y1="78400" x2="57011" y2="78945"/>
                        <a14:foregroundMark x1="61053" y1="72800" x2="57369" y2="78400"/>
                        <a14:foregroundMark x1="46316" y1="77600" x2="43158" y2="73600"/>
                        <a14:foregroundMark x1="46948" y1="78400" x2="46316" y2="77600"/>
                        <a14:foregroundMark x1="47579" y1="79200" x2="46948" y2="78400"/>
                        <a14:foregroundMark x1="52353" y1="85246" x2="47579" y2="79200"/>
                        <a14:foregroundMark x1="43158" y1="73600" x2="24211" y2="74400"/>
                        <a14:foregroundMark x1="23363" y1="51212" x2="23192" y2="46540"/>
                        <a14:foregroundMark x1="24211" y1="74400" x2="23537" y2="55982"/>
                        <a14:foregroundMark x1="25106" y1="43581" x2="34737" y2="33600"/>
                        <a14:foregroundMark x1="28171" y1="31729" x2="26316" y2="31200"/>
                        <a14:foregroundMark x1="30715" y1="32454" x2="29020" y2="31971"/>
                        <a14:foregroundMark x1="34737" y1="33600" x2="32055" y2="32836"/>
                        <a14:foregroundMark x1="83158" y1="75200" x2="80000" y2="77600"/>
                        <a14:foregroundMark x1="13684" y1="70400" x2="8421" y2="76000"/>
                        <a14:foregroundMark x1="43451" y1="79200" x2="44211" y2="89600"/>
                        <a14:foregroundMark x1="43393" y1="78400" x2="43451" y2="79200"/>
                        <a14:foregroundMark x1="43334" y1="77600" x2="43393" y2="78400"/>
                        <a14:foregroundMark x1="43158" y1="75200" x2="43334" y2="77600"/>
                        <a14:foregroundMark x1="44211" y1="89600" x2="52632" y2="80000"/>
                        <a14:foregroundMark x1="39240" y1="79200" x2="40000" y2="89600"/>
                        <a14:foregroundMark x1="38947" y1="75200" x2="39123" y2="77600"/>
                        <a14:foregroundMark x1="40000" y1="89600" x2="53684" y2="79200"/>
                        <a14:foregroundMark x1="50376" y1="77600" x2="42105" y2="73600"/>
                        <a14:foregroundMark x1="52030" y1="78400" x2="50376" y2="77600"/>
                        <a14:foregroundMark x1="53684" y1="79200" x2="52030" y2="78400"/>
                        <a14:backgroundMark x1="17895" y1="8800" x2="6316" y2="23200"/>
                        <a14:backgroundMark x1="84122" y1="24003" x2="86857" y2="29600"/>
                        <a14:backgroundMark x1="74737" y1="4800" x2="78935" y2="13389"/>
                        <a14:backgroundMark x1="92531" y1="67783" x2="93684" y2="77600"/>
                        <a14:backgroundMark x1="24211" y1="77600" x2="24211" y2="79200"/>
                        <a14:backgroundMark x1="35789" y1="77600" x2="35789" y2="77600"/>
                        <a14:backgroundMark x1="54737" y1="82400" x2="55789" y2="82400"/>
                        <a14:backgroundMark x1="55789" y1="79200" x2="55789" y2="79200"/>
                        <a14:backgroundMark x1="57895" y1="80000" x2="56842" y2="80000"/>
                        <a14:backgroundMark x1="57895" y1="78400" x2="57895" y2="78400"/>
                        <a14:backgroundMark x1="25263" y1="35200" x2="26316" y2="35200"/>
                        <a14:backgroundMark x1="28421" y1="36000" x2="30526" y2="35200"/>
                        <a14:backgroundMark x1="21053" y1="54400" x2="25263" y2="53600"/>
                        <a14:backgroundMark x1="72632" y1="36800" x2="75789" y2="38400"/>
                        <a14:backgroundMark x1="73684" y1="54400" x2="77895" y2="56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97593">
            <a:off x="10008735" y="4684802"/>
            <a:ext cx="1543108" cy="203040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3" name="Kuva 52">
            <a:extLst>
              <a:ext uri="{FF2B5EF4-FFF2-40B4-BE49-F238E27FC236}">
                <a16:creationId xmlns:a16="http://schemas.microsoft.com/office/drawing/2014/main" id="{1FAAFF1E-7BC7-4B95-83B3-74BA68A2F4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000" b="89600" l="6316" r="89474">
                        <a14:foregroundMark x1="27368" y1="30400" x2="49474" y2="8000"/>
                        <a14:foregroundMark x1="49474" y1="8000" x2="73684" y2="29600"/>
                        <a14:foregroundMark x1="73684" y1="39973" x2="73684" y2="54400"/>
                        <a14:foregroundMark x1="73684" y1="29600" x2="73684" y2="36014"/>
                        <a14:foregroundMark x1="74185" y1="59415" x2="80000" y2="71200"/>
                        <a14:foregroundMark x1="62909" y1="72643" x2="61053" y2="72800"/>
                        <a14:foregroundMark x1="80000" y1="71200" x2="64042" y2="72548"/>
                        <a14:foregroundMark x1="56548" y1="79648" x2="54740" y2="82396"/>
                        <a14:foregroundMark x1="57369" y1="78400" x2="57011" y2="78945"/>
                        <a14:foregroundMark x1="61053" y1="72800" x2="57369" y2="78400"/>
                        <a14:foregroundMark x1="46316" y1="77600" x2="43158" y2="73600"/>
                        <a14:foregroundMark x1="46948" y1="78400" x2="46316" y2="77600"/>
                        <a14:foregroundMark x1="47579" y1="79200" x2="46948" y2="78400"/>
                        <a14:foregroundMark x1="52353" y1="85246" x2="47579" y2="79200"/>
                        <a14:foregroundMark x1="43158" y1="73600" x2="24211" y2="74400"/>
                        <a14:foregroundMark x1="23363" y1="51212" x2="23192" y2="46540"/>
                        <a14:foregroundMark x1="24211" y1="74400" x2="23537" y2="55982"/>
                        <a14:foregroundMark x1="25106" y1="43581" x2="34737" y2="33600"/>
                        <a14:foregroundMark x1="28171" y1="31729" x2="26316" y2="31200"/>
                        <a14:foregroundMark x1="30715" y1="32454" x2="29020" y2="31971"/>
                        <a14:foregroundMark x1="34737" y1="33600" x2="32055" y2="32836"/>
                        <a14:foregroundMark x1="83158" y1="75200" x2="80000" y2="77600"/>
                        <a14:foregroundMark x1="13684" y1="70400" x2="8421" y2="76000"/>
                        <a14:foregroundMark x1="43451" y1="79200" x2="44211" y2="89600"/>
                        <a14:foregroundMark x1="43393" y1="78400" x2="43451" y2="79200"/>
                        <a14:foregroundMark x1="43334" y1="77600" x2="43393" y2="78400"/>
                        <a14:foregroundMark x1="43158" y1="75200" x2="43334" y2="77600"/>
                        <a14:foregroundMark x1="44211" y1="89600" x2="52632" y2="80000"/>
                        <a14:foregroundMark x1="39240" y1="79200" x2="40000" y2="89600"/>
                        <a14:foregroundMark x1="38947" y1="75200" x2="39123" y2="77600"/>
                        <a14:foregroundMark x1="40000" y1="89600" x2="53684" y2="79200"/>
                        <a14:foregroundMark x1="50376" y1="77600" x2="42105" y2="73600"/>
                        <a14:foregroundMark x1="52030" y1="78400" x2="50376" y2="77600"/>
                        <a14:foregroundMark x1="53684" y1="79200" x2="52030" y2="78400"/>
                        <a14:backgroundMark x1="17895" y1="8800" x2="6316" y2="23200"/>
                        <a14:backgroundMark x1="84122" y1="24003" x2="86857" y2="29600"/>
                        <a14:backgroundMark x1="74737" y1="4800" x2="78935" y2="13389"/>
                        <a14:backgroundMark x1="92531" y1="67783" x2="93684" y2="77600"/>
                        <a14:backgroundMark x1="24211" y1="77600" x2="24211" y2="79200"/>
                        <a14:backgroundMark x1="35789" y1="77600" x2="35789" y2="77600"/>
                        <a14:backgroundMark x1="54737" y1="82400" x2="55789" y2="82400"/>
                        <a14:backgroundMark x1="55789" y1="79200" x2="55789" y2="79200"/>
                        <a14:backgroundMark x1="57895" y1="80000" x2="56842" y2="80000"/>
                        <a14:backgroundMark x1="57895" y1="78400" x2="57895" y2="78400"/>
                        <a14:backgroundMark x1="25263" y1="35200" x2="26316" y2="35200"/>
                        <a14:backgroundMark x1="28421" y1="36000" x2="30526" y2="35200"/>
                        <a14:backgroundMark x1="21053" y1="54400" x2="25263" y2="53600"/>
                        <a14:backgroundMark x1="72632" y1="36800" x2="75789" y2="38400"/>
                        <a14:backgroundMark x1="73684" y1="54400" x2="77895" y2="56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31278">
            <a:off x="8712759" y="4701447"/>
            <a:ext cx="1198088" cy="157643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36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maa&#10;&#10;Kuvaus luotu automaattisesti">
            <a:extLst>
              <a:ext uri="{FF2B5EF4-FFF2-40B4-BE49-F238E27FC236}">
                <a16:creationId xmlns:a16="http://schemas.microsoft.com/office/drawing/2014/main" id="{F6CD7C01-FA40-47CA-BFA7-7884B29BA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569506" cy="702448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6BD535E-E8F4-4B8C-9DA9-ACC1F1EC6068}"/>
              </a:ext>
            </a:extLst>
          </p:cNvPr>
          <p:cNvSpPr txBox="1"/>
          <p:nvPr/>
        </p:nvSpPr>
        <p:spPr>
          <a:xfrm>
            <a:off x="847287" y="1905506"/>
            <a:ext cx="66776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SIIVOTAAN</a:t>
            </a:r>
            <a:br>
              <a:rPr lang="fi-FI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i-FI" sz="9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LUOKKA</a:t>
            </a:r>
          </a:p>
        </p:txBody>
      </p:sp>
    </p:spTree>
    <p:extLst>
      <p:ext uri="{BB962C8B-B14F-4D97-AF65-F5344CB8AC3E}">
        <p14:creationId xmlns:p14="http://schemas.microsoft.com/office/powerpoint/2010/main" val="29885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109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FreesiaUPC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Ohjeet</dc:title>
  <dc:creator>Ruuskanen, Jenna</dc:creator>
  <cp:lastModifiedBy>Ruuskanen, Jenna</cp:lastModifiedBy>
  <cp:revision>16</cp:revision>
  <dcterms:created xsi:type="dcterms:W3CDTF">2018-11-22T05:49:32Z</dcterms:created>
  <dcterms:modified xsi:type="dcterms:W3CDTF">2018-11-29T07:29:41Z</dcterms:modified>
</cp:coreProperties>
</file>