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E07"/>
    <a:srgbClr val="FD7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5982E-0EC2-4F45-A2E3-2E6703D5F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4D526FD-FA14-4330-A380-402047979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60DD7B-3FFF-498B-AF22-B0E24DC7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27C2-61BC-45C4-BCA8-D15CDA4574C8}" type="datetimeFigureOut">
              <a:rPr lang="fi-FI" smtClean="0"/>
              <a:t>15.11.2018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12B2F3-4E97-4B66-83C0-BD8C13A4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8B9497-A294-4DEA-844A-6E7A6CC9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1C56-8562-47CE-8F45-31ED1674F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47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089F6F-4887-4214-A258-A3AF5A02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8C2583-6598-4EF3-9B95-0E8197FE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76543B-F879-4807-B81D-D664141C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27C2-61BC-45C4-BCA8-D15CDA4574C8}" type="datetimeFigureOut">
              <a:rPr lang="fi-FI" smtClean="0"/>
              <a:t>15.11.2018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88878F-9C31-402A-90C7-4D5C9A11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C25A78-6D74-4E16-A689-C0D7F0D4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1C56-8562-47CE-8F45-31ED1674F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30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05D829C-3953-4130-89F4-41CE59386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7954CE5-336D-4B76-AAAB-3F2A063DB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4F7686-A4A6-43DD-BCF8-5A55B1CE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27C2-61BC-45C4-BCA8-D15CDA4574C8}" type="datetimeFigureOut">
              <a:rPr lang="fi-FI" smtClean="0"/>
              <a:t>15.11.2018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1AD0DA-8C70-4191-83F5-ECA918CC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2C7229-0B9F-4C26-91F8-E5B5C16F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1C56-8562-47CE-8F45-31ED1674F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48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94E027-0B35-426F-9039-AF8ACBD6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2AC239-F2F6-4F67-BCB0-00B435144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621968-3350-49D7-BD24-E298F773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27C2-61BC-45C4-BCA8-D15CDA4574C8}" type="datetimeFigureOut">
              <a:rPr lang="fi-FI" smtClean="0"/>
              <a:t>15.11.2018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17B3E1-A58C-49FC-8817-27729176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53BA40-A47F-4C93-AB6A-AAF31153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1C56-8562-47CE-8F45-31ED1674F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64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4D2E32-FE79-4722-9E14-48ED81AD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827B2C-FF08-4E88-BE52-4F173D9C0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486919-6011-443C-9A19-B1088552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27C2-61BC-45C4-BCA8-D15CDA4574C8}" type="datetimeFigureOut">
              <a:rPr lang="fi-FI" smtClean="0"/>
              <a:t>15.11.2018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7BBC30-29D0-4C08-A28C-EC93140A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761BE2-C934-42CF-858F-EF2EDC6B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1C56-8562-47CE-8F45-31ED1674F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73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731C4A-C5A8-4369-91D4-AE6574FF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B35E7F-937E-4F06-99AE-FAE26B88A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76AF944-F447-4C5F-BCD6-EEA63C4D5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277D00-4154-447D-BD0E-2F09BE90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27C2-61BC-45C4-BCA8-D15CDA4574C8}" type="datetimeFigureOut">
              <a:rPr lang="fi-FI" smtClean="0"/>
              <a:t>15.11.2018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175C26-26C6-4FFC-A282-28752566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D6959FB-272C-4744-90E3-89A65093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1C56-8562-47CE-8F45-31ED1674F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76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FF8AEA-588F-4C86-9927-E3B7D385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2F52AE-6F4C-4F09-994D-592A5FF22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8F86848-A665-43F2-9949-B5440A5C8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401F6BB-C399-4A94-815A-89F926935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5A630E4-900F-4FEF-9200-B751B361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5460303-2D06-4CCF-A743-472CA118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27C2-61BC-45C4-BCA8-D15CDA4574C8}" type="datetimeFigureOut">
              <a:rPr lang="fi-FI" smtClean="0"/>
              <a:t>15.11.2018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E96C9A2-AA55-4E26-9FED-65496B39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BBD1629-84B8-49AA-AB87-84999F3B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1C56-8562-47CE-8F45-31ED1674F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576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0BDFFA-122F-4DBB-AAD2-9881E166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B4D8B51-87B8-47DC-82A1-51DD609B7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27C2-61BC-45C4-BCA8-D15CDA4574C8}" type="datetimeFigureOut">
              <a:rPr lang="fi-FI" smtClean="0"/>
              <a:t>15.11.2018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B43BC37-48D1-41D4-8D12-46A745D0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C192106-7F8D-4007-9AF0-B11F2DB7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1C56-8562-47CE-8F45-31ED1674F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96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1C583B8-2E76-4520-9E16-61BA5EAF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27C2-61BC-45C4-BCA8-D15CDA4574C8}" type="datetimeFigureOut">
              <a:rPr lang="fi-FI" smtClean="0"/>
              <a:t>15.11.2018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294C6AC-1F1D-47BE-8F1A-C97012C1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3FEF4C-F60D-4BEA-8935-06EF42B0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1C56-8562-47CE-8F45-31ED1674F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569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EE567B-0A65-4FCF-927E-96F28CD0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04C4E0-9713-466C-B55E-F386E9A11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D77991-8274-495F-89B4-F93C6524D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A39337-11BA-4CB2-AD37-02B65938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27C2-61BC-45C4-BCA8-D15CDA4574C8}" type="datetimeFigureOut">
              <a:rPr lang="fi-FI" smtClean="0"/>
              <a:t>15.11.2018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4DB468-8DB2-4E0C-8B0B-C14C2089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24548C-7E07-4464-9B9D-51BA9F22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1C56-8562-47CE-8F45-31ED1674F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78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E90964-BB9F-413E-AC38-0B3D7DD1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064AB5-1DEB-4B33-84B6-8B028C85B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DFAFB25-7409-45D4-A7AA-5AC500FD3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AD1311-DEAB-4C0D-B62A-8164FA79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27C2-61BC-45C4-BCA8-D15CDA4574C8}" type="datetimeFigureOut">
              <a:rPr lang="fi-FI" smtClean="0"/>
              <a:t>15.11.2018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7515F2-2091-4A16-9F32-3C6C62ED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C83DCC-2A72-4DF0-B118-594BCB94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1C56-8562-47CE-8F45-31ED1674F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477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DFB49F9-210C-4716-952D-8FC50D97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820DE1-0757-4CA7-A59E-B7406B06E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B74B34-9AA3-479E-A682-9218E8A97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B27C2-61BC-45C4-BCA8-D15CDA4574C8}" type="datetimeFigureOut">
              <a:rPr lang="fi-FI" smtClean="0"/>
              <a:t>15.11.2018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E6F2EC-5B34-4CAF-9B6B-6BE8DE7F6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0307A9-F751-4847-88AF-5DB6E8FE3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71C56-8562-47CE-8F45-31ED1674FC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49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AC9F44E-53E2-4B22-9D0B-25EEFDE4E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97" y="2127391"/>
            <a:ext cx="11229805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0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665826D6-FC43-4EB5-B138-A330DE3D8383}"/>
              </a:ext>
            </a:extLst>
          </p:cNvPr>
          <p:cNvSpPr/>
          <p:nvPr/>
        </p:nvSpPr>
        <p:spPr>
          <a:xfrm>
            <a:off x="-547397" y="-251927"/>
            <a:ext cx="13367658" cy="7464490"/>
          </a:xfrm>
          <a:prstGeom prst="roundRect">
            <a:avLst/>
          </a:prstGeom>
          <a:solidFill>
            <a:srgbClr val="7030A0">
              <a:alpha val="6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7EC0FC-8F2A-4100-8808-7CDDD5D0E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73" y="537810"/>
            <a:ext cx="7578012" cy="538147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Ota villaa noin </a:t>
            </a:r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mansikan kokoinen pallo </a:t>
            </a: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käteesi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2E8483F-630A-4192-A999-DF64D3E294EA}"/>
              </a:ext>
            </a:extLst>
          </p:cNvPr>
          <p:cNvSpPr txBox="1"/>
          <p:nvPr/>
        </p:nvSpPr>
        <p:spPr>
          <a:xfrm>
            <a:off x="4129573" y="1133302"/>
            <a:ext cx="7219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Kasta sitä </a:t>
            </a:r>
            <a:r>
              <a:rPr lang="fi-FI" sz="2400" b="1" u="sng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kevyesti</a:t>
            </a: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 vesiastiassa (älä kasta kokonaan tai läpimäräksi)</a:t>
            </a:r>
          </a:p>
          <a:p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91791C2-F768-485E-8D25-5B9EF8ABE44B}"/>
              </a:ext>
            </a:extLst>
          </p:cNvPr>
          <p:cNvSpPr txBox="1"/>
          <p:nvPr/>
        </p:nvSpPr>
        <p:spPr>
          <a:xfrm>
            <a:off x="4129573" y="2044006"/>
            <a:ext cx="659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Hiero sormiisi </a:t>
            </a:r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saippuaa</a:t>
            </a: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 ja levitä sitä villatuppoon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7200FE2-35FA-48C8-8C86-FEFE1301366E}"/>
              </a:ext>
            </a:extLst>
          </p:cNvPr>
          <p:cNvSpPr txBox="1"/>
          <p:nvPr/>
        </p:nvSpPr>
        <p:spPr>
          <a:xfrm>
            <a:off x="4129573" y="2955540"/>
            <a:ext cx="8257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Pyöritä villaa käsissäsi – </a:t>
            </a:r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pidä kädet riittävän </a:t>
            </a:r>
            <a:b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</a:br>
            <a:r>
              <a:rPr lang="fi-FI" sz="2400" b="1" u="sng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kevyesti vastakkain</a:t>
            </a:r>
            <a:r>
              <a:rPr lang="fi-FI" sz="2400" b="1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, jotta villa pääsee pyörimään pallon muodossa käsiesi välissä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0D37F7E-D49C-461F-8A35-BCC3FAEB0168}"/>
              </a:ext>
            </a:extLst>
          </p:cNvPr>
          <p:cNvSpPr txBox="1"/>
          <p:nvPr/>
        </p:nvSpPr>
        <p:spPr>
          <a:xfrm>
            <a:off x="4129573" y="4287338"/>
            <a:ext cx="7865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Villan huovuttua muotoonsa lisää tarvittaessa villaa ohut kerros pallon päälle, jatka huovuttamista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6A864E4-1B22-4418-8756-10B9B70A16E1}"/>
              </a:ext>
            </a:extLst>
          </p:cNvPr>
          <p:cNvSpPr txBox="1"/>
          <p:nvPr/>
        </p:nvSpPr>
        <p:spPr>
          <a:xfrm>
            <a:off x="4129573" y="5578585"/>
            <a:ext cx="7703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Huuhtele palloa </a:t>
            </a:r>
            <a:r>
              <a:rPr lang="fi-FI" sz="2400" b="1" u="sng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ensin kylmän sitten kuuman</a:t>
            </a:r>
            <a:r>
              <a:rPr lang="fi-FI" sz="2400" u="sng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 </a:t>
            </a:r>
            <a:r>
              <a:rPr lang="fi-FI" sz="2400" dirty="0">
                <a:solidFill>
                  <a:schemeClr val="bg1"/>
                </a:solidFill>
                <a:latin typeface="Century Gothic" panose="020B0502020202020204" pitchFamily="34" charset="0"/>
                <a:cs typeface="FreesiaUPC" panose="020B0502040204020203" pitchFamily="34" charset="-34"/>
              </a:rPr>
              <a:t>juoksevan veden alla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>
              <a:solidFill>
                <a:schemeClr val="bg1"/>
              </a:solidFill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2DA8C61-C341-416B-A567-74C832587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3" y="379507"/>
            <a:ext cx="3909527" cy="291494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F3AA555-BD67-4020-8B9B-B767589D0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23" y="3534045"/>
            <a:ext cx="3909527" cy="291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54</Words>
  <Application>Microsoft Office PowerPoint</Application>
  <PresentationFormat>Laajakuva</PresentationFormat>
  <Paragraphs>6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FreesiaUPC</vt:lpstr>
      <vt:lpstr>Office-teema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Märkähuovutus</dc:title>
  <dc:creator>Ruuskanen, Jenna</dc:creator>
  <cp:lastModifiedBy>Ruuskanen, Jenna</cp:lastModifiedBy>
  <cp:revision>4</cp:revision>
  <dcterms:created xsi:type="dcterms:W3CDTF">2018-11-15T07:12:20Z</dcterms:created>
  <dcterms:modified xsi:type="dcterms:W3CDTF">2018-11-15T07:38:08Z</dcterms:modified>
</cp:coreProperties>
</file>