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11A-0C41-4314-93C6-406B1016270C}" type="datetimeFigureOut">
              <a:rPr lang="fi-FI" smtClean="0"/>
              <a:t>25.11.2018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79FC-A810-43D6-A8E6-FA5829909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901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11A-0C41-4314-93C6-406B1016270C}" type="datetimeFigureOut">
              <a:rPr lang="fi-FI" smtClean="0"/>
              <a:t>25.11.2018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79FC-A810-43D6-A8E6-FA5829909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1500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11A-0C41-4314-93C6-406B1016270C}" type="datetimeFigureOut">
              <a:rPr lang="fi-FI" smtClean="0"/>
              <a:t>25.11.2018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79FC-A810-43D6-A8E6-FA5829909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5720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11A-0C41-4314-93C6-406B1016270C}" type="datetimeFigureOut">
              <a:rPr lang="fi-FI" smtClean="0"/>
              <a:t>25.11.2018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79FC-A810-43D6-A8E6-FA5829909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4165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11A-0C41-4314-93C6-406B1016270C}" type="datetimeFigureOut">
              <a:rPr lang="fi-FI" smtClean="0"/>
              <a:t>25.11.2018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79FC-A810-43D6-A8E6-FA5829909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934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11A-0C41-4314-93C6-406B1016270C}" type="datetimeFigureOut">
              <a:rPr lang="fi-FI" smtClean="0"/>
              <a:t>25.11.2018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79FC-A810-43D6-A8E6-FA5829909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469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11A-0C41-4314-93C6-406B1016270C}" type="datetimeFigureOut">
              <a:rPr lang="fi-FI" smtClean="0"/>
              <a:t>25.11.2018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79FC-A810-43D6-A8E6-FA5829909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2719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11A-0C41-4314-93C6-406B1016270C}" type="datetimeFigureOut">
              <a:rPr lang="fi-FI" smtClean="0"/>
              <a:t>25.11.2018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79FC-A810-43D6-A8E6-FA5829909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4058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11A-0C41-4314-93C6-406B1016270C}" type="datetimeFigureOut">
              <a:rPr lang="fi-FI" smtClean="0"/>
              <a:t>25.11.2018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79FC-A810-43D6-A8E6-FA5829909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5101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11A-0C41-4314-93C6-406B1016270C}" type="datetimeFigureOut">
              <a:rPr lang="fi-FI" smtClean="0"/>
              <a:t>25.11.2018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79FC-A810-43D6-A8E6-FA5829909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75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11A-0C41-4314-93C6-406B1016270C}" type="datetimeFigureOut">
              <a:rPr lang="fi-FI" smtClean="0"/>
              <a:t>25.11.2018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79FC-A810-43D6-A8E6-FA5829909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102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C411A-0C41-4314-93C6-406B1016270C}" type="datetimeFigureOut">
              <a:rPr lang="fi-FI" smtClean="0"/>
              <a:t>25.11.2018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479FC-A810-43D6-A8E6-FA58299092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2406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90" t="370" b="-37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790700" y="1536174"/>
            <a:ext cx="37211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>
                <a:latin typeface="Papyrus" panose="03070502060502030205" pitchFamily="66" charset="0"/>
              </a:rPr>
              <a:t>Mitä tarinassa tapahtui?</a:t>
            </a:r>
          </a:p>
          <a:p>
            <a:endParaRPr lang="fi-FI" sz="2400" dirty="0">
              <a:latin typeface="Papyrus" panose="03070502060502030205" pitchFamily="66" charset="0"/>
            </a:endParaRPr>
          </a:p>
          <a:p>
            <a:r>
              <a:rPr lang="fi-FI" sz="2400" dirty="0">
                <a:latin typeface="Papyrus" panose="03070502060502030205" pitchFamily="66" charset="0"/>
              </a:rPr>
              <a:t>Ketkä olivat tärkeimmät henkilöt?</a:t>
            </a:r>
          </a:p>
          <a:p>
            <a:endParaRPr lang="fi-FI" sz="2400" dirty="0">
              <a:latin typeface="Papyrus" panose="03070502060502030205" pitchFamily="66" charset="0"/>
            </a:endParaRPr>
          </a:p>
          <a:p>
            <a:r>
              <a:rPr lang="fi-FI" sz="2400" dirty="0">
                <a:latin typeface="Papyrus" panose="03070502060502030205" pitchFamily="66" charset="0"/>
              </a:rPr>
              <a:t>Mikä oli tarinan tapahtumapaikka?</a:t>
            </a:r>
          </a:p>
          <a:p>
            <a:endParaRPr lang="fi-FI" sz="2400" dirty="0">
              <a:latin typeface="Papyrus" panose="03070502060502030205" pitchFamily="66" charset="0"/>
            </a:endParaRPr>
          </a:p>
          <a:p>
            <a:r>
              <a:rPr lang="fi-FI" sz="2400" dirty="0">
                <a:latin typeface="Papyrus" panose="03070502060502030205" pitchFamily="66" charset="0"/>
              </a:rPr>
              <a:t>Mitä luulet seuraavaksi tapahtuvan?</a:t>
            </a:r>
          </a:p>
          <a:p>
            <a:endParaRPr lang="fi-FI" sz="2400" dirty="0">
              <a:latin typeface="Papyrus" panose="03070502060502030205" pitchFamily="66" charset="0"/>
            </a:endParaRPr>
          </a:p>
          <a:p>
            <a:endParaRPr lang="fi-FI" sz="2400" dirty="0">
              <a:latin typeface="Papyrus" panose="03070502060502030205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65900" y="2120374"/>
            <a:ext cx="34417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200" b="1" dirty="0">
                <a:latin typeface="Papyrus" panose="03070502060502030205" pitchFamily="66" charset="0"/>
              </a:rPr>
              <a:t>Läksy:</a:t>
            </a:r>
          </a:p>
          <a:p>
            <a:pPr algn="ctr"/>
            <a:r>
              <a:rPr lang="fi-FI" sz="2800">
                <a:latin typeface="Papyrus" panose="03070502060502030205" pitchFamily="66" charset="0"/>
              </a:rPr>
              <a:t>Kirja-arvostelumoniste</a:t>
            </a:r>
            <a:endParaRPr lang="fi-FI" sz="2800" dirty="0">
              <a:latin typeface="Papyrus" panose="030705020605020302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64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22</Words>
  <Application>Microsoft Office PowerPoint</Application>
  <PresentationFormat>Laajakuva</PresentationFormat>
  <Paragraphs>9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Papyrus</vt:lpstr>
      <vt:lpstr>Office Theme</vt:lpstr>
      <vt:lpstr>PowerPoint-esitys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Ruuskanen, Jenna</dc:creator>
  <cp:lastModifiedBy>Ruuskanen, Jenna</cp:lastModifiedBy>
  <cp:revision>5</cp:revision>
  <dcterms:created xsi:type="dcterms:W3CDTF">2018-11-08T07:41:09Z</dcterms:created>
  <dcterms:modified xsi:type="dcterms:W3CDTF">2018-11-25T18:12:40Z</dcterms:modified>
</cp:coreProperties>
</file>