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5" r:id="rId11"/>
    <p:sldId id="257" r:id="rId12"/>
    <p:sldId id="259" r:id="rId13"/>
    <p:sldId id="260" r:id="rId14"/>
    <p:sldId id="262" r:id="rId15"/>
    <p:sldId id="263" r:id="rId16"/>
    <p:sldId id="264" r:id="rId17"/>
    <p:sldId id="26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27E31-816C-4B95-808F-3E2499F6CC51}" v="27" dt="2018-11-12T13:05:54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uskanen, Jenna" userId="742828d8-eff8-4c8b-9691-1a9f53f56c96" providerId="ADAL" clId="{79627E31-816C-4B95-808F-3E2499F6CC51}"/>
    <pc:docChg chg="undo redo custSel mod addSld delSld modSld">
      <pc:chgData name="Ruuskanen, Jenna" userId="742828d8-eff8-4c8b-9691-1a9f53f56c96" providerId="ADAL" clId="{79627E31-816C-4B95-808F-3E2499F6CC51}" dt="2018-11-12T13:07:52.227" v="545" actId="1076"/>
      <pc:docMkLst>
        <pc:docMk/>
      </pc:docMkLst>
      <pc:sldChg chg="del">
        <pc:chgData name="Ruuskanen, Jenna" userId="742828d8-eff8-4c8b-9691-1a9f53f56c96" providerId="ADAL" clId="{79627E31-816C-4B95-808F-3E2499F6CC51}" dt="2018-11-12T12:31:26.159" v="1" actId="2696"/>
        <pc:sldMkLst>
          <pc:docMk/>
          <pc:sldMk cId="782385677" sldId="256"/>
        </pc:sldMkLst>
      </pc:sldChg>
      <pc:sldChg chg="addSp delSp modSp add mod setBg">
        <pc:chgData name="Ruuskanen, Jenna" userId="742828d8-eff8-4c8b-9691-1a9f53f56c96" providerId="ADAL" clId="{79627E31-816C-4B95-808F-3E2499F6CC51}" dt="2018-11-12T12:46:56.590" v="401" actId="14100"/>
        <pc:sldMkLst>
          <pc:docMk/>
          <pc:sldMk cId="2681608878" sldId="257"/>
        </pc:sldMkLst>
        <pc:spChg chg="del mod">
          <ac:chgData name="Ruuskanen, Jenna" userId="742828d8-eff8-4c8b-9691-1a9f53f56c96" providerId="ADAL" clId="{79627E31-816C-4B95-808F-3E2499F6CC51}" dt="2018-11-12T12:36:40.288" v="301" actId="478"/>
          <ac:spMkLst>
            <pc:docMk/>
            <pc:sldMk cId="2681608878" sldId="257"/>
            <ac:spMk id="2" creationId="{DAE9D93E-B98D-4D76-B761-6962255B5B8C}"/>
          </ac:spMkLst>
        </pc:spChg>
        <pc:spChg chg="del mod">
          <ac:chgData name="Ruuskanen, Jenna" userId="742828d8-eff8-4c8b-9691-1a9f53f56c96" providerId="ADAL" clId="{79627E31-816C-4B95-808F-3E2499F6CC51}" dt="2018-11-12T12:37:15.202" v="310" actId="478"/>
          <ac:spMkLst>
            <pc:docMk/>
            <pc:sldMk cId="2681608878" sldId="257"/>
            <ac:spMk id="3" creationId="{CDC0631C-99A5-4947-88F3-B2E03B8FDDC0}"/>
          </ac:spMkLst>
        </pc:spChg>
        <pc:spChg chg="add del mod">
          <ac:chgData name="Ruuskanen, Jenna" userId="742828d8-eff8-4c8b-9691-1a9f53f56c96" providerId="ADAL" clId="{79627E31-816C-4B95-808F-3E2499F6CC51}" dt="2018-11-12T12:36:34.323" v="299"/>
          <ac:spMkLst>
            <pc:docMk/>
            <pc:sldMk cId="2681608878" sldId="257"/>
            <ac:spMk id="4" creationId="{5613893E-B7E6-4B88-AC9F-10F8A6EE6130}"/>
          </ac:spMkLst>
        </pc:spChg>
        <pc:spChg chg="add del mod">
          <ac:chgData name="Ruuskanen, Jenna" userId="742828d8-eff8-4c8b-9691-1a9f53f56c96" providerId="ADAL" clId="{79627E31-816C-4B95-808F-3E2499F6CC51}" dt="2018-11-12T12:36:45.246" v="302" actId="478"/>
          <ac:spMkLst>
            <pc:docMk/>
            <pc:sldMk cId="2681608878" sldId="257"/>
            <ac:spMk id="7" creationId="{7AA227A4-EEC0-4BC6-AAFB-C6BA86CD6ABF}"/>
          </ac:spMkLst>
        </pc:spChg>
        <pc:spChg chg="add del mod ord">
          <ac:chgData name="Ruuskanen, Jenna" userId="742828d8-eff8-4c8b-9691-1a9f53f56c96" providerId="ADAL" clId="{79627E31-816C-4B95-808F-3E2499F6CC51}" dt="2018-11-12T12:37:42.965" v="320" actId="478"/>
          <ac:spMkLst>
            <pc:docMk/>
            <pc:sldMk cId="2681608878" sldId="257"/>
            <ac:spMk id="8" creationId="{583F17B8-792A-4FF1-A284-10D1CA527FF6}"/>
          </ac:spMkLst>
        </pc:spChg>
        <pc:spChg chg="add del mod">
          <ac:chgData name="Ruuskanen, Jenna" userId="742828d8-eff8-4c8b-9691-1a9f53f56c96" providerId="ADAL" clId="{79627E31-816C-4B95-808F-3E2499F6CC51}" dt="2018-11-12T12:37:20.427" v="311" actId="478"/>
          <ac:spMkLst>
            <pc:docMk/>
            <pc:sldMk cId="2681608878" sldId="257"/>
            <ac:spMk id="10" creationId="{7453ED6C-518C-45E5-8F80-56BDF2B8FBA0}"/>
          </ac:spMkLst>
        </pc:spChg>
        <pc:spChg chg="add del">
          <ac:chgData name="Ruuskanen, Jenna" userId="742828d8-eff8-4c8b-9691-1a9f53f56c96" providerId="ADAL" clId="{79627E31-816C-4B95-808F-3E2499F6CC51}" dt="2018-11-12T12:37:30.985" v="315"/>
          <ac:spMkLst>
            <pc:docMk/>
            <pc:sldMk cId="2681608878" sldId="257"/>
            <ac:spMk id="11" creationId="{7B2F7938-F459-4919-8E0C-50B248B150BE}"/>
          </ac:spMkLst>
        </pc:spChg>
        <pc:spChg chg="add del">
          <ac:chgData name="Ruuskanen, Jenna" userId="742828d8-eff8-4c8b-9691-1a9f53f56c96" providerId="ADAL" clId="{79627E31-816C-4B95-808F-3E2499F6CC51}" dt="2018-11-12T12:37:38.282" v="319" actId="26606"/>
          <ac:spMkLst>
            <pc:docMk/>
            <pc:sldMk cId="2681608878" sldId="257"/>
            <ac:spMk id="17" creationId="{0F6CDC51-8D27-4BF4-AB33-7D5905E80D90}"/>
          </ac:spMkLst>
        </pc:spChg>
        <pc:spChg chg="add del">
          <ac:chgData name="Ruuskanen, Jenna" userId="742828d8-eff8-4c8b-9691-1a9f53f56c96" providerId="ADAL" clId="{79627E31-816C-4B95-808F-3E2499F6CC51}" dt="2018-11-12T12:37:38.282" v="319" actId="26606"/>
          <ac:spMkLst>
            <pc:docMk/>
            <pc:sldMk cId="2681608878" sldId="257"/>
            <ac:spMk id="21" creationId="{DF4CE22F-8463-44F2-BE50-65D9B5035E87}"/>
          </ac:spMkLst>
        </pc:spChg>
        <pc:spChg chg="add del">
          <ac:chgData name="Ruuskanen, Jenna" userId="742828d8-eff8-4c8b-9691-1a9f53f56c96" providerId="ADAL" clId="{79627E31-816C-4B95-808F-3E2499F6CC51}" dt="2018-11-12T12:37:38.282" v="319" actId="26606"/>
          <ac:spMkLst>
            <pc:docMk/>
            <pc:sldMk cId="2681608878" sldId="257"/>
            <ac:spMk id="23" creationId="{3FA1383B-2709-4E36-8FF8-7A737213B4CB}"/>
          </ac:spMkLst>
        </pc:spChg>
        <pc:picChg chg="add mod ord">
          <ac:chgData name="Ruuskanen, Jenna" userId="742828d8-eff8-4c8b-9691-1a9f53f56c96" providerId="ADAL" clId="{79627E31-816C-4B95-808F-3E2499F6CC51}" dt="2018-11-12T12:38:00.164" v="323" actId="1076"/>
          <ac:picMkLst>
            <pc:docMk/>
            <pc:sldMk cId="2681608878" sldId="257"/>
            <ac:picMk id="5" creationId="{9CFC3DB8-EB80-4D8E-B36A-A2E29F81D5D6}"/>
          </ac:picMkLst>
        </pc:picChg>
        <pc:picChg chg="add mod">
          <ac:chgData name="Ruuskanen, Jenna" userId="742828d8-eff8-4c8b-9691-1a9f53f56c96" providerId="ADAL" clId="{79627E31-816C-4B95-808F-3E2499F6CC51}" dt="2018-11-12T12:46:56.590" v="401" actId="14100"/>
          <ac:picMkLst>
            <pc:docMk/>
            <pc:sldMk cId="2681608878" sldId="257"/>
            <ac:picMk id="12" creationId="{43C19972-4C9A-4F50-8C5E-264FD8E6671E}"/>
          </ac:picMkLst>
        </pc:picChg>
        <pc:picChg chg="add del">
          <ac:chgData name="Ruuskanen, Jenna" userId="742828d8-eff8-4c8b-9691-1a9f53f56c96" providerId="ADAL" clId="{79627E31-816C-4B95-808F-3E2499F6CC51}" dt="2018-11-12T12:37:38.282" v="319" actId="26606"/>
          <ac:picMkLst>
            <pc:docMk/>
            <pc:sldMk cId="2681608878" sldId="257"/>
            <ac:picMk id="19" creationId="{24FB90F3-DFB9-42D4-B851-120249962A25}"/>
          </ac:picMkLst>
        </pc:picChg>
      </pc:sldChg>
      <pc:sldChg chg="addSp delSp modSp add setBg">
        <pc:chgData name="Ruuskanen, Jenna" userId="742828d8-eff8-4c8b-9691-1a9f53f56c96" providerId="ADAL" clId="{79627E31-816C-4B95-808F-3E2499F6CC51}" dt="2018-11-12T13:07:52.227" v="545" actId="1076"/>
        <pc:sldMkLst>
          <pc:docMk/>
          <pc:sldMk cId="3658459291" sldId="258"/>
        </pc:sldMkLst>
        <pc:spChg chg="del">
          <ac:chgData name="Ruuskanen, Jenna" userId="742828d8-eff8-4c8b-9691-1a9f53f56c96" providerId="ADAL" clId="{79627E31-816C-4B95-808F-3E2499F6CC51}" dt="2018-11-12T12:38:09.795" v="325" actId="478"/>
          <ac:spMkLst>
            <pc:docMk/>
            <pc:sldMk cId="3658459291" sldId="258"/>
            <ac:spMk id="2" creationId="{DA878563-81BB-43BF-AF3A-736CEF428D77}"/>
          </ac:spMkLst>
        </pc:spChg>
        <pc:spChg chg="del">
          <ac:chgData name="Ruuskanen, Jenna" userId="742828d8-eff8-4c8b-9691-1a9f53f56c96" providerId="ADAL" clId="{79627E31-816C-4B95-808F-3E2499F6CC51}" dt="2018-11-12T12:38:13.126" v="326" actId="478"/>
          <ac:spMkLst>
            <pc:docMk/>
            <pc:sldMk cId="3658459291" sldId="258"/>
            <ac:spMk id="3" creationId="{03B50493-6EAD-4F07-A070-9D53360AD5A2}"/>
          </ac:spMkLst>
        </pc:spChg>
        <pc:spChg chg="add mod">
          <ac:chgData name="Ruuskanen, Jenna" userId="742828d8-eff8-4c8b-9691-1a9f53f56c96" providerId="ADAL" clId="{79627E31-816C-4B95-808F-3E2499F6CC51}" dt="2018-11-12T13:07:52.227" v="545" actId="1076"/>
          <ac:spMkLst>
            <pc:docMk/>
            <pc:sldMk cId="3658459291" sldId="258"/>
            <ac:spMk id="4" creationId="{EE04F12C-BD33-4CF5-9AE9-C27B5010E36E}"/>
          </ac:spMkLst>
        </pc:spChg>
        <pc:spChg chg="add del mod">
          <ac:chgData name="Ruuskanen, Jenna" userId="742828d8-eff8-4c8b-9691-1a9f53f56c96" providerId="ADAL" clId="{79627E31-816C-4B95-808F-3E2499F6CC51}" dt="2018-11-12T12:44:03.803" v="382"/>
          <ac:spMkLst>
            <pc:docMk/>
            <pc:sldMk cId="3658459291" sldId="258"/>
            <ac:spMk id="5" creationId="{46E64FC6-75FE-4FAC-884C-CF9234F4BAD2}"/>
          </ac:spMkLst>
        </pc:spChg>
        <pc:spChg chg="add mod">
          <ac:chgData name="Ruuskanen, Jenna" userId="742828d8-eff8-4c8b-9691-1a9f53f56c96" providerId="ADAL" clId="{79627E31-816C-4B95-808F-3E2499F6CC51}" dt="2018-11-12T13:07:42.894" v="544" actId="1076"/>
          <ac:spMkLst>
            <pc:docMk/>
            <pc:sldMk cId="3658459291" sldId="258"/>
            <ac:spMk id="7" creationId="{0FFB7FE8-29A0-4BA2-9A49-DA9D640DAF04}"/>
          </ac:spMkLst>
        </pc:spChg>
        <pc:spChg chg="add mod">
          <ac:chgData name="Ruuskanen, Jenna" userId="742828d8-eff8-4c8b-9691-1a9f53f56c96" providerId="ADAL" clId="{79627E31-816C-4B95-808F-3E2499F6CC51}" dt="2018-11-12T13:07:38.618" v="543" actId="1076"/>
          <ac:spMkLst>
            <pc:docMk/>
            <pc:sldMk cId="3658459291" sldId="258"/>
            <ac:spMk id="8" creationId="{48C0A851-6CB7-457F-8169-3ACEF7D523A6}"/>
          </ac:spMkLst>
        </pc:spChg>
        <pc:graphicFrameChg chg="add del">
          <ac:chgData name="Ruuskanen, Jenna" userId="742828d8-eff8-4c8b-9691-1a9f53f56c96" providerId="ADAL" clId="{79627E31-816C-4B95-808F-3E2499F6CC51}" dt="2018-11-12T12:43:34.930" v="357"/>
          <ac:graphicFrameMkLst>
            <pc:docMk/>
            <pc:sldMk cId="3658459291" sldId="258"/>
            <ac:graphicFrameMk id="6" creationId="{26C83DD0-C949-4D93-A0B1-2E3D9072491B}"/>
          </ac:graphicFrameMkLst>
        </pc:graphicFrameChg>
      </pc:sldChg>
    </pc:docChg>
  </pc:docChgLst>
  <pc:docChgLst>
    <pc:chgData name="Ruuskanen, Jenna" userId="S::jeparuus@jyu.fi::742828d8-eff8-4c8b-9691-1a9f53f56c96" providerId="AD" clId="Web-{47593917-0DE2-6F68-04CE-8C44CD398F56}"/>
    <pc:docChg chg="addSld modSld">
      <pc:chgData name="Ruuskanen, Jenna" userId="S::jeparuus@jyu.fi::742828d8-eff8-4c8b-9691-1a9f53f56c96" providerId="AD" clId="Web-{47593917-0DE2-6F68-04CE-8C44CD398F56}" dt="2018-11-13T07:29:42.956" v="5" actId="20577"/>
      <pc:docMkLst>
        <pc:docMk/>
      </pc:docMkLst>
      <pc:sldChg chg="modSp new">
        <pc:chgData name="Ruuskanen, Jenna" userId="S::jeparuus@jyu.fi::742828d8-eff8-4c8b-9691-1a9f53f56c96" providerId="AD" clId="Web-{47593917-0DE2-6F68-04CE-8C44CD398F56}" dt="2018-11-13T07:29:41.659" v="3" actId="20577"/>
        <pc:sldMkLst>
          <pc:docMk/>
          <pc:sldMk cId="2534524269" sldId="259"/>
        </pc:sldMkLst>
        <pc:spChg chg="mod">
          <ac:chgData name="Ruuskanen, Jenna" userId="S::jeparuus@jyu.fi::742828d8-eff8-4c8b-9691-1a9f53f56c96" providerId="AD" clId="Web-{47593917-0DE2-6F68-04CE-8C44CD398F56}" dt="2018-11-13T07:29:41.659" v="3" actId="20577"/>
          <ac:spMkLst>
            <pc:docMk/>
            <pc:sldMk cId="2534524269" sldId="259"/>
            <ac:spMk id="2" creationId="{61B1C727-6A86-4AAA-A5ED-DC96CDCEB1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76" y="-250255"/>
            <a:ext cx="12552752" cy="7358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13" y="2349661"/>
            <a:ext cx="444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Ennen ruokailua:</a:t>
            </a:r>
            <a:endParaRPr lang="fi-FI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13" y="3216906"/>
            <a:ext cx="4977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Ota pulpetille valmiiksi äidinkielen tehtäväkirja ja vihko</a:t>
            </a:r>
          </a:p>
          <a:p>
            <a:endParaRPr lang="fi-FI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Ota esille viime kerran </a:t>
            </a:r>
            <a:b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läksyt tehtäväkirjasta </a:t>
            </a:r>
          </a:p>
          <a:p>
            <a: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sivulta 48-49</a:t>
            </a:r>
            <a:endParaRPr lang="fi-FI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76" y="-250255"/>
            <a:ext cx="12552752" cy="7358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068" y="2509020"/>
            <a:ext cx="4977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Ruokailun jälkeen:</a:t>
            </a:r>
            <a:endParaRPr lang="fi-FI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91" y="3429000"/>
            <a:ext cx="4977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Tee tehtävät c ja </a:t>
            </a:r>
            <a: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 </a:t>
            </a:r>
            <a: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tehtäväkirjan sivulta 49</a:t>
            </a:r>
            <a:endParaRPr lang="fi-FI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47" r="22566" b="18688"/>
          <a:stretch/>
        </p:blipFill>
        <p:spPr>
          <a:xfrm>
            <a:off x="-153606" y="-299625"/>
            <a:ext cx="12553950" cy="735439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60466" y="543198"/>
            <a:ext cx="8934037" cy="600129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CFC3DB8-EB80-4D8E-B36A-A2E29F81D5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6729" y="294044"/>
            <a:ext cx="13177891" cy="2533650"/>
          </a:xfrm>
          <a:prstGeom prst="rect">
            <a:avLst/>
          </a:prstGeom>
          <a:noFill/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3C19972-4C9A-4F50-8C5E-264FD8E66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683" y="2013322"/>
            <a:ext cx="9300956" cy="39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C727-6A86-4AAA-A5ED-DC96CDCE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cs typeface="Calibri Light"/>
              </a:rPr>
              <a:t>ALIAS-</a:t>
            </a:r>
            <a:r>
              <a:rPr lang="en-US" b="1" dirty="0" err="1" smtClean="0">
                <a:latin typeface="Century Gothic" panose="020B0502020202020204" pitchFamily="34" charset="0"/>
                <a:cs typeface="Calibri Light"/>
              </a:rPr>
              <a:t>säännöt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75" y="1781189"/>
            <a:ext cx="9861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latin typeface="Century Gothic" panose="020B0502020202020204" pitchFamily="34" charset="0"/>
              </a:rPr>
              <a:t>1. Sana </a:t>
            </a:r>
            <a:r>
              <a:rPr lang="fi-FI" sz="2000" b="1" dirty="0">
                <a:latin typeface="Century Gothic" panose="020B0502020202020204" pitchFamily="34" charset="0"/>
              </a:rPr>
              <a:t>pitää kuvailla </a:t>
            </a:r>
            <a:r>
              <a:rPr lang="fi-FI" sz="2000" b="1" dirty="0" smtClean="0">
                <a:latin typeface="Century Gothic" panose="020B0502020202020204" pitchFamily="34" charset="0"/>
              </a:rPr>
              <a:t>puhuen, </a:t>
            </a:r>
            <a:r>
              <a:rPr lang="fi-FI" sz="2000" b="1" dirty="0">
                <a:latin typeface="Century Gothic" panose="020B0502020202020204" pitchFamily="34" charset="0"/>
              </a:rPr>
              <a:t>sitä ei saa esim. osoittaa tai näytellä</a:t>
            </a:r>
          </a:p>
          <a:p>
            <a:endParaRPr lang="fi-FI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75" y="2381354"/>
            <a:ext cx="6943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latin typeface="Century Gothic" panose="020B0502020202020204" pitchFamily="34" charset="0"/>
              </a:rPr>
              <a:t>2. Arvatut </a:t>
            </a:r>
            <a:r>
              <a:rPr lang="fi-FI" sz="2000" b="1" dirty="0">
                <a:latin typeface="Century Gothic" panose="020B0502020202020204" pitchFamily="34" charset="0"/>
              </a:rPr>
              <a:t>sanat kerätään </a:t>
            </a:r>
            <a:r>
              <a:rPr lang="fi-FI" sz="2000" b="1" dirty="0" smtClean="0">
                <a:latin typeface="Century Gothic" panose="020B0502020202020204" pitchFamily="34" charset="0"/>
              </a:rPr>
              <a:t>yhteen pinoon</a:t>
            </a:r>
            <a:endParaRPr lang="fi-FI" sz="2000" b="1" dirty="0">
              <a:latin typeface="Century Gothic" panose="020B0502020202020204" pitchFamily="34" charset="0"/>
            </a:endParaRPr>
          </a:p>
          <a:p>
            <a:endParaRPr lang="fi-FI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75" y="3027685"/>
            <a:ext cx="11007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latin typeface="Century Gothic" panose="020B0502020202020204" pitchFamily="34" charset="0"/>
              </a:rPr>
              <a:t>3. Jos selittämääsi </a:t>
            </a:r>
            <a:r>
              <a:rPr lang="fi-FI" sz="2000" b="1" dirty="0">
                <a:latin typeface="Century Gothic" panose="020B0502020202020204" pitchFamily="34" charset="0"/>
              </a:rPr>
              <a:t>sanaa ei </a:t>
            </a:r>
            <a:r>
              <a:rPr lang="fi-FI" sz="2000" b="1" dirty="0" smtClean="0">
                <a:latin typeface="Century Gothic" panose="020B0502020202020204" pitchFamily="34" charset="0"/>
              </a:rPr>
              <a:t>arvata vuorosi aikana </a:t>
            </a:r>
            <a:r>
              <a:rPr lang="fi-FI" sz="2000" b="1" dirty="0">
                <a:latin typeface="Century Gothic" panose="020B0502020202020204" pitchFamily="34" charset="0"/>
              </a:rPr>
              <a:t>tai </a:t>
            </a:r>
            <a:r>
              <a:rPr lang="fi-FI" sz="2000" b="1" dirty="0" smtClean="0">
                <a:latin typeface="Century Gothic" panose="020B0502020202020204" pitchFamily="34" charset="0"/>
              </a:rPr>
              <a:t>et osaa selittää sitä, laita lappu takaisin kirjekuoreen</a:t>
            </a:r>
            <a:r>
              <a:rPr lang="fi-FI" sz="2000" b="1" dirty="0">
                <a:latin typeface="Century Gothic" panose="020B0502020202020204" pitchFamily="34" charset="0"/>
              </a:rPr>
              <a:t>, josta </a:t>
            </a:r>
            <a:r>
              <a:rPr lang="fi-FI" sz="2000" b="1" dirty="0" smtClean="0">
                <a:latin typeface="Century Gothic" panose="020B0502020202020204" pitchFamily="34" charset="0"/>
              </a:rPr>
              <a:t>seuraavat selittäjät </a:t>
            </a:r>
            <a:r>
              <a:rPr lang="fi-FI" sz="2000" b="1" dirty="0">
                <a:latin typeface="Century Gothic" panose="020B0502020202020204" pitchFamily="34" charset="0"/>
              </a:rPr>
              <a:t>saavat nostaa </a:t>
            </a:r>
            <a:r>
              <a:rPr lang="fi-FI" sz="2000" b="1" dirty="0" smtClean="0">
                <a:latin typeface="Century Gothic" panose="020B0502020202020204" pitchFamily="34" charset="0"/>
              </a:rPr>
              <a:t>sen uudelleen</a:t>
            </a:r>
            <a:endParaRPr lang="en-US" sz="2000" b="1" dirty="0">
              <a:latin typeface="Century Gothic" panose="020B0502020202020204" pitchFamily="34" charset="0"/>
            </a:endParaRPr>
          </a:p>
          <a:p>
            <a:endParaRPr lang="fi-FI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75" y="4041516"/>
            <a:ext cx="1010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latin typeface="Century Gothic" panose="020B0502020202020204" pitchFamily="34" charset="0"/>
              </a:rPr>
              <a:t>4. Neljän hengen pöytäryhmissä jokainen saa selittää yhden kerran.</a:t>
            </a:r>
            <a:br>
              <a:rPr lang="fi-FI" sz="2000" b="1" dirty="0" smtClean="0">
                <a:latin typeface="Century Gothic" panose="020B0502020202020204" pitchFamily="34" charset="0"/>
              </a:rPr>
            </a:br>
            <a:r>
              <a:rPr lang="fi-FI" sz="2000" b="1" dirty="0" smtClean="0">
                <a:latin typeface="Century Gothic" panose="020B0502020202020204" pitchFamily="34" charset="0"/>
              </a:rPr>
              <a:t>Kolmen hengen pöytäryhmistä valitaan aloittaja, joka selittää kaksi kertaa.</a:t>
            </a:r>
            <a:endParaRPr lang="fi-FI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74" y="5015299"/>
            <a:ext cx="9062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latin typeface="Century Gothic" panose="020B0502020202020204" pitchFamily="34" charset="0"/>
              </a:rPr>
              <a:t>5. Jokaisella ryhmäläisellä on minuutti aikaa selittää sanoja</a:t>
            </a:r>
          </a:p>
          <a:p>
            <a:endParaRPr lang="fi-FI" sz="2000" b="1" dirty="0">
              <a:latin typeface="Century Gothic" panose="020B0502020202020204" pitchFamily="34" charset="0"/>
            </a:endParaRPr>
          </a:p>
          <a:p>
            <a:r>
              <a:rPr lang="fi-FI" sz="2000" b="1" dirty="0" smtClean="0">
                <a:latin typeface="Century Gothic" panose="020B0502020202020204" pitchFamily="34" charset="0"/>
              </a:rPr>
              <a:t>6. Tavoitteena on saada mahdollisimman monta sanaa arvattua.</a:t>
            </a:r>
            <a:endParaRPr lang="fi-FI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Minute Tim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82" end="20880.14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Minute Tim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82" end="20880.14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Minute Tim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82" end="20880.14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573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Minute Tim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82" end="20880.14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76" y="-250255"/>
            <a:ext cx="12552752" cy="7358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13" y="2349661"/>
            <a:ext cx="444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Läksyt:</a:t>
            </a:r>
            <a:endParaRPr lang="fi-FI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13" y="3216906"/>
            <a:ext cx="4977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Lue lukukirjan sivut 62-63</a:t>
            </a:r>
          </a:p>
          <a:p>
            <a:r>
              <a:rPr lang="fi-FI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Tee tehtävä 2 sivulta 62</a:t>
            </a:r>
            <a:endParaRPr lang="fi-FI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6"/>
          <a:stretch/>
        </p:blipFill>
        <p:spPr>
          <a:xfrm>
            <a:off x="1538287" y="1047749"/>
            <a:ext cx="9672638" cy="4949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1" y="2095500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8053388" y="2095500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7962901" y="2638425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715001" y="3143251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8153401" y="3686176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5819776" y="4219577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8039101" y="4218001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5867402" y="4789504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5867401" y="5314953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8091488" y="5309407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8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6"/>
          <a:stretch/>
        </p:blipFill>
        <p:spPr>
          <a:xfrm>
            <a:off x="1538287" y="1047749"/>
            <a:ext cx="9672638" cy="4949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62901" y="2638425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715001" y="3143251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8153401" y="3686176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5819776" y="4219577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8039101" y="4218001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5867402" y="4789504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5867401" y="5314953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8091488" y="5309407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2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6"/>
          <a:stretch/>
        </p:blipFill>
        <p:spPr>
          <a:xfrm>
            <a:off x="1538287" y="1047749"/>
            <a:ext cx="9672638" cy="49498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1" y="3143251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8153401" y="3686176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5819776" y="4219577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8039101" y="4218001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5867402" y="4789504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5867401" y="5314953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8091488" y="5309407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8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6"/>
          <a:stretch/>
        </p:blipFill>
        <p:spPr>
          <a:xfrm>
            <a:off x="1538287" y="1047749"/>
            <a:ext cx="9672638" cy="4949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53401" y="3686176"/>
            <a:ext cx="857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5819776" y="4219577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8039101" y="4218001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5867402" y="4789504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5867401" y="5314953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8091488" y="5309407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3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6"/>
          <a:stretch/>
        </p:blipFill>
        <p:spPr>
          <a:xfrm>
            <a:off x="1538287" y="1047749"/>
            <a:ext cx="9672638" cy="49498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19776" y="4219577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8039101" y="4218001"/>
            <a:ext cx="7810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5867402" y="4789504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5867401" y="5314953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8091488" y="5309407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6"/>
          <a:stretch/>
        </p:blipFill>
        <p:spPr>
          <a:xfrm>
            <a:off x="1538287" y="1047749"/>
            <a:ext cx="9672638" cy="49498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2" y="4789504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5867401" y="5314953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8091488" y="5309407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3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6"/>
          <a:stretch/>
        </p:blipFill>
        <p:spPr>
          <a:xfrm>
            <a:off x="1538287" y="1047749"/>
            <a:ext cx="9672638" cy="49498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7401" y="5314953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8091488" y="5309407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9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6"/>
          <a:stretch/>
        </p:blipFill>
        <p:spPr>
          <a:xfrm>
            <a:off x="1538287" y="1047749"/>
            <a:ext cx="9672638" cy="49498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7401" y="5314953"/>
            <a:ext cx="781050" cy="401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9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116</Words>
  <Application>Microsoft Office PowerPoint</Application>
  <PresentationFormat>Widescreen</PresentationFormat>
  <Paragraphs>18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ALIAS-säännöt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Ruuskanen, Jenna</cp:lastModifiedBy>
  <cp:revision>21</cp:revision>
  <dcterms:created xsi:type="dcterms:W3CDTF">2012-08-08T08:08:12Z</dcterms:created>
  <dcterms:modified xsi:type="dcterms:W3CDTF">2018-11-13T10:55:08Z</dcterms:modified>
</cp:coreProperties>
</file>