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411A-0C41-4314-93C6-406B1016270C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79FC-A810-43D6-A8E6-FA58299092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901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411A-0C41-4314-93C6-406B1016270C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79FC-A810-43D6-A8E6-FA58299092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50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411A-0C41-4314-93C6-406B1016270C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79FC-A810-43D6-A8E6-FA58299092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72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411A-0C41-4314-93C6-406B1016270C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79FC-A810-43D6-A8E6-FA58299092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416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411A-0C41-4314-93C6-406B1016270C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79FC-A810-43D6-A8E6-FA58299092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34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411A-0C41-4314-93C6-406B1016270C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79FC-A810-43D6-A8E6-FA58299092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469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411A-0C41-4314-93C6-406B1016270C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79FC-A810-43D6-A8E6-FA58299092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271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411A-0C41-4314-93C6-406B1016270C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79FC-A810-43D6-A8E6-FA58299092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405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411A-0C41-4314-93C6-406B1016270C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79FC-A810-43D6-A8E6-FA58299092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510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411A-0C41-4314-93C6-406B1016270C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79FC-A810-43D6-A8E6-FA58299092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411A-0C41-4314-93C6-406B1016270C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79FC-A810-43D6-A8E6-FA58299092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10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C411A-0C41-4314-93C6-406B1016270C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479FC-A810-43D6-A8E6-FA58299092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240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0" t="370" b="-3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12" y="938213"/>
            <a:ext cx="3184609" cy="4802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3400" y="1815813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dirty="0">
              <a:latin typeface="Papyrus" panose="03070502060502030205" pitchFamily="66" charset="0"/>
            </a:endParaRPr>
          </a:p>
          <a:p>
            <a:r>
              <a:rPr lang="fi-FI" sz="2400" dirty="0">
                <a:latin typeface="Papyrus" panose="03070502060502030205" pitchFamily="66" charset="0"/>
              </a:rPr>
              <a:t>Kirjoita vihkoon:</a:t>
            </a:r>
          </a:p>
          <a:p>
            <a:br>
              <a:rPr lang="fi-FI" sz="2400" dirty="0">
                <a:latin typeface="Papyrus" panose="03070502060502030205" pitchFamily="66" charset="0"/>
              </a:rPr>
            </a:br>
            <a:r>
              <a:rPr lang="fi-FI" sz="2400" dirty="0">
                <a:latin typeface="Papyrus" panose="03070502060502030205" pitchFamily="66" charset="0"/>
              </a:rPr>
              <a:t> - Kirjan nimi</a:t>
            </a:r>
            <a:br>
              <a:rPr lang="fi-FI" sz="2400" dirty="0">
                <a:latin typeface="Papyrus" panose="03070502060502030205" pitchFamily="66" charset="0"/>
              </a:rPr>
            </a:br>
            <a:r>
              <a:rPr lang="fi-FI" sz="2400" dirty="0">
                <a:latin typeface="Papyrus" panose="03070502060502030205" pitchFamily="66" charset="0"/>
              </a:rPr>
              <a:t> - Kirjailijan nimi</a:t>
            </a:r>
            <a:br>
              <a:rPr lang="fi-FI" sz="2400" dirty="0">
                <a:latin typeface="Papyrus" panose="03070502060502030205" pitchFamily="66" charset="0"/>
              </a:rPr>
            </a:br>
            <a:r>
              <a:rPr lang="fi-FI" sz="2400" dirty="0">
                <a:latin typeface="Papyrus" panose="03070502060502030205" pitchFamily="66" charset="0"/>
              </a:rPr>
              <a:t> - Kirjan julkaisuvuosi</a:t>
            </a:r>
          </a:p>
          <a:p>
            <a:endParaRPr lang="fi-FI" sz="2400" dirty="0">
              <a:latin typeface="Papyrus" panose="03070502060502030205" pitchFamily="66" charset="0"/>
            </a:endParaRPr>
          </a:p>
          <a:p>
            <a:r>
              <a:rPr lang="fi-FI" sz="2400" dirty="0">
                <a:latin typeface="Papyrus" panose="03070502060502030205" pitchFamily="66" charset="0"/>
              </a:rPr>
              <a:t>Jätä tilaa muistiinpanoille!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3400" y="1473200"/>
            <a:ext cx="34964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>
                <a:latin typeface="Papyrus" panose="03070502060502030205" pitchFamily="66" charset="0"/>
              </a:rPr>
              <a:t>Ota äidinkielen vihko!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0919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0" t="370" b="-3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0700" y="1536174"/>
            <a:ext cx="3721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Papyrus" panose="03070502060502030205" pitchFamily="66" charset="0"/>
              </a:rPr>
              <a:t>Mitä tarinassa tapahtui?</a:t>
            </a:r>
          </a:p>
          <a:p>
            <a:endParaRPr lang="fi-FI" sz="2400" dirty="0">
              <a:latin typeface="Papyrus" panose="03070502060502030205" pitchFamily="66" charset="0"/>
            </a:endParaRPr>
          </a:p>
          <a:p>
            <a:r>
              <a:rPr lang="fi-FI" sz="2400" dirty="0">
                <a:latin typeface="Papyrus" panose="03070502060502030205" pitchFamily="66" charset="0"/>
              </a:rPr>
              <a:t>Ketkä olivat tärkeimmät henkilöt?</a:t>
            </a:r>
          </a:p>
          <a:p>
            <a:endParaRPr lang="fi-FI" sz="2400" dirty="0">
              <a:latin typeface="Papyrus" panose="03070502060502030205" pitchFamily="66" charset="0"/>
            </a:endParaRPr>
          </a:p>
          <a:p>
            <a:r>
              <a:rPr lang="fi-FI" sz="2400" dirty="0">
                <a:latin typeface="Papyrus" panose="03070502060502030205" pitchFamily="66" charset="0"/>
              </a:rPr>
              <a:t>Mikä oli tarinan tapahtumapaikka?</a:t>
            </a:r>
          </a:p>
          <a:p>
            <a:endParaRPr lang="fi-FI" sz="2400" dirty="0">
              <a:latin typeface="Papyrus" panose="03070502060502030205" pitchFamily="66" charset="0"/>
            </a:endParaRPr>
          </a:p>
          <a:p>
            <a:r>
              <a:rPr lang="fi-FI" sz="2400" dirty="0">
                <a:latin typeface="Papyrus" panose="03070502060502030205" pitchFamily="66" charset="0"/>
              </a:rPr>
              <a:t>Mitä luulet seuraavaksi tapahtuvan?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65900" y="2120374"/>
            <a:ext cx="3441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>
                <a:latin typeface="Papyrus" panose="03070502060502030205" pitchFamily="66" charset="0"/>
              </a:rPr>
              <a:t>Läksy:</a:t>
            </a:r>
          </a:p>
          <a:p>
            <a:pPr algn="ctr"/>
            <a:r>
              <a:rPr lang="fi-FI" sz="2800" dirty="0">
                <a:latin typeface="Papyrus" panose="03070502060502030205" pitchFamily="66" charset="0"/>
              </a:rPr>
              <a:t>Tehtäväkirja s. 48</a:t>
            </a:r>
          </a:p>
          <a:p>
            <a:pPr algn="ctr"/>
            <a:r>
              <a:rPr lang="fi-FI" sz="2800" dirty="0">
                <a:latin typeface="Papyrus" panose="03070502060502030205" pitchFamily="66" charset="0"/>
              </a:rPr>
              <a:t>t. 1ab</a:t>
            </a:r>
          </a:p>
        </p:txBody>
      </p:sp>
    </p:spTree>
    <p:extLst>
      <p:ext uri="{BB962C8B-B14F-4D97-AF65-F5344CB8AC3E}">
        <p14:creationId xmlns:p14="http://schemas.microsoft.com/office/powerpoint/2010/main" val="1009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35</Words>
  <Application>Microsoft Office PowerPoint</Application>
  <PresentationFormat>Laajakuva</PresentationFormat>
  <Paragraphs>16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Papyrus</vt:lpstr>
      <vt:lpstr>Office Theme</vt:lpstr>
      <vt:lpstr>PowerPoint-esitys</vt:lpstr>
      <vt:lpstr>PowerPoint-esitys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Ruuskanen, Jenna</dc:creator>
  <cp:lastModifiedBy>Ruuskanen, Jenna</cp:lastModifiedBy>
  <cp:revision>5</cp:revision>
  <dcterms:created xsi:type="dcterms:W3CDTF">2018-11-08T07:41:09Z</dcterms:created>
  <dcterms:modified xsi:type="dcterms:W3CDTF">2018-11-25T18:15:21Z</dcterms:modified>
</cp:coreProperties>
</file>