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3" r:id="rId4"/>
    <p:sldMasterId id="2147483710" r:id="rId5"/>
    <p:sldMasterId id="2147483737" r:id="rId6"/>
  </p:sldMasterIdLst>
  <p:notesMasterIdLst>
    <p:notesMasterId r:id="rId30"/>
  </p:notesMasterIdLst>
  <p:sldIdLst>
    <p:sldId id="276" r:id="rId7"/>
    <p:sldId id="272" r:id="rId8"/>
    <p:sldId id="277" r:id="rId9"/>
    <p:sldId id="278" r:id="rId10"/>
    <p:sldId id="282" r:id="rId11"/>
    <p:sldId id="279" r:id="rId12"/>
    <p:sldId id="281" r:id="rId13"/>
    <p:sldId id="283" r:id="rId14"/>
    <p:sldId id="284" r:id="rId15"/>
    <p:sldId id="285" r:id="rId16"/>
    <p:sldId id="286" r:id="rId17"/>
    <p:sldId id="288" r:id="rId18"/>
    <p:sldId id="256" r:id="rId19"/>
    <p:sldId id="270" r:id="rId20"/>
    <p:sldId id="258" r:id="rId21"/>
    <p:sldId id="259" r:id="rId22"/>
    <p:sldId id="271" r:id="rId23"/>
    <p:sldId id="273" r:id="rId24"/>
    <p:sldId id="274" r:id="rId25"/>
    <p:sldId id="260" r:id="rId26"/>
    <p:sldId id="261" r:id="rId27"/>
    <p:sldId id="262" r:id="rId28"/>
    <p:sldId id="275" r:id="rId29"/>
  </p:sldIdLst>
  <p:sldSz cx="12192000" cy="6858000"/>
  <p:notesSz cx="6858000" cy="9144000"/>
  <p:embeddedFontLst>
    <p:embeddedFont>
      <p:font typeface="Inter" panose="020B0604020202020204" charset="0"/>
      <p:regular r:id="rId31"/>
      <p:bold r:id="rId32"/>
      <p:italic r:id="rId33"/>
      <p:boldItalic r:id="rId34"/>
    </p:embeddedFont>
    <p:embeddedFont>
      <p:font typeface="PP Neue Montreal Book" panose="020B0604020202020204" charset="0"/>
      <p:regular r:id="rId35"/>
    </p:embeddedFont>
    <p:embeddedFont>
      <p:font typeface="Space Grotesk Bold 700" panose="020B0604020202020204" charset="0"/>
      <p:regular r:id="rId36"/>
      <p:bold r:id="rId37"/>
    </p:embeddedFont>
  </p:embeddedFontLst>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510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font" Target="fonts/font4.fntdata"/><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6.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6E72DC-75C8-AC43-A722-7EFA26819908}" type="datetimeFigureOut">
              <a:rPr lang="en-FI" smtClean="0"/>
              <a:t>11/03/2025</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F7B80-7355-8248-9568-86C5C2AD59D4}" type="slidenum">
              <a:rPr lang="en-FI" smtClean="0"/>
              <a:t>‹#›</a:t>
            </a:fld>
            <a:endParaRPr lang="en-FI"/>
          </a:p>
        </p:txBody>
      </p:sp>
    </p:spTree>
    <p:extLst>
      <p:ext uri="{BB962C8B-B14F-4D97-AF65-F5344CB8AC3E}">
        <p14:creationId xmlns:p14="http://schemas.microsoft.com/office/powerpoint/2010/main" val="1414455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4.sv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i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7DB1FD-7435-501A-CEED-A8F409CE58F6}"/>
              </a:ext>
            </a:extLst>
          </p:cNvPr>
          <p:cNvSpPr/>
          <p:nvPr userDrawn="1"/>
        </p:nvSpPr>
        <p:spPr>
          <a:xfrm>
            <a:off x="0" y="0"/>
            <a:ext cx="12192000" cy="637260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9" name="Graphic 8">
            <a:extLst>
              <a:ext uri="{FF2B5EF4-FFF2-40B4-BE49-F238E27FC236}">
                <a16:creationId xmlns:a16="http://schemas.microsoft.com/office/drawing/2014/main" id="{7FDCF6C4-EBF1-176E-57BB-D79F043FAC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26506" y="-2242"/>
            <a:ext cx="7246921" cy="6372602"/>
          </a:xfrm>
          <a:prstGeom prst="rect">
            <a:avLst/>
          </a:prstGeom>
        </p:spPr>
      </p:pic>
      <p:sp>
        <p:nvSpPr>
          <p:cNvPr id="2" name="Title 1">
            <a:extLst>
              <a:ext uri="{FF2B5EF4-FFF2-40B4-BE49-F238E27FC236}">
                <a16:creationId xmlns:a16="http://schemas.microsoft.com/office/drawing/2014/main" id="{89E48BD4-C4CA-FC69-F388-50A9710DE2F3}"/>
              </a:ext>
            </a:extLst>
          </p:cNvPr>
          <p:cNvSpPr>
            <a:spLocks noGrp="1"/>
          </p:cNvSpPr>
          <p:nvPr>
            <p:ph type="title" hasCustomPrompt="1"/>
          </p:nvPr>
        </p:nvSpPr>
        <p:spPr>
          <a:xfrm>
            <a:off x="558800" y="1368979"/>
            <a:ext cx="7091680" cy="2601595"/>
          </a:xfrm>
        </p:spPr>
        <p:txBody>
          <a:bodyPr anchor="b"/>
          <a:lstStyle>
            <a:lvl1pPr>
              <a:defRPr sz="6000" cap="all" baseline="0">
                <a:solidFill>
                  <a:schemeClr val="accent1"/>
                </a:solidFill>
              </a:defRPr>
            </a:lvl1pPr>
          </a:lstStyle>
          <a:p>
            <a:r>
              <a:rPr lang="en-US"/>
              <a:t>Section heading lorem ipsum</a:t>
            </a:r>
            <a:endParaRPr lang="en-FI"/>
          </a:p>
        </p:txBody>
      </p:sp>
      <p:sp>
        <p:nvSpPr>
          <p:cNvPr id="3" name="Text Placeholder 2">
            <a:extLst>
              <a:ext uri="{FF2B5EF4-FFF2-40B4-BE49-F238E27FC236}">
                <a16:creationId xmlns:a16="http://schemas.microsoft.com/office/drawing/2014/main" id="{F09C82AC-ADB1-0525-9D7B-EDC46120429E}"/>
              </a:ext>
            </a:extLst>
          </p:cNvPr>
          <p:cNvSpPr>
            <a:spLocks noGrp="1"/>
          </p:cNvSpPr>
          <p:nvPr>
            <p:ph type="body" idx="1" hasCustomPrompt="1"/>
          </p:nvPr>
        </p:nvSpPr>
        <p:spPr>
          <a:xfrm>
            <a:off x="558800" y="4117008"/>
            <a:ext cx="7091680" cy="1674192"/>
          </a:xfrm>
        </p:spPr>
        <p:txBody>
          <a:bodyPr/>
          <a:lstStyle>
            <a:lvl1pPr marL="0" indent="0">
              <a:buNone/>
              <a:defRPr sz="2400">
                <a:solidFill>
                  <a:schemeClr val="tx2"/>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t>Subheading if needed lorem ipsum</a:t>
            </a:r>
            <a:endParaRPr lang="en-FI"/>
          </a:p>
        </p:txBody>
      </p:sp>
      <p:pic>
        <p:nvPicPr>
          <p:cNvPr id="13" name="Graphic 12">
            <a:extLst>
              <a:ext uri="{FF2B5EF4-FFF2-40B4-BE49-F238E27FC236}">
                <a16:creationId xmlns:a16="http://schemas.microsoft.com/office/drawing/2014/main" id="{617366F1-6389-76A0-3808-25CCF182DCB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99869"/>
            <a:ext cx="1461249" cy="446085"/>
          </a:xfrm>
          <a:prstGeom prst="rect">
            <a:avLst/>
          </a:prstGeom>
        </p:spPr>
      </p:pic>
      <p:sp>
        <p:nvSpPr>
          <p:cNvPr id="7" name="Date Placeholder 6">
            <a:extLst>
              <a:ext uri="{FF2B5EF4-FFF2-40B4-BE49-F238E27FC236}">
                <a16:creationId xmlns:a16="http://schemas.microsoft.com/office/drawing/2014/main" id="{427DFB8D-641E-D9E7-B936-4ADECAD0CF3C}"/>
              </a:ext>
            </a:extLst>
          </p:cNvPr>
          <p:cNvSpPr>
            <a:spLocks noGrp="1"/>
          </p:cNvSpPr>
          <p:nvPr>
            <p:ph type="dt" sz="half" idx="10"/>
          </p:nvPr>
        </p:nvSpPr>
        <p:spPr/>
        <p:txBody>
          <a:bodyPr/>
          <a:lstStyle/>
          <a:p>
            <a:fld id="{4D18F1B5-F8AE-ED48-8731-2821EBC8F90B}" type="datetime1">
              <a:rPr lang="fi-FI" smtClean="0"/>
              <a:t>3.11.2025</a:t>
            </a:fld>
            <a:endParaRPr lang="en-FI"/>
          </a:p>
        </p:txBody>
      </p:sp>
      <p:sp>
        <p:nvSpPr>
          <p:cNvPr id="10" name="Footer Placeholder 9">
            <a:extLst>
              <a:ext uri="{FF2B5EF4-FFF2-40B4-BE49-F238E27FC236}">
                <a16:creationId xmlns:a16="http://schemas.microsoft.com/office/drawing/2014/main" id="{2002A787-48A6-CFF0-A471-26255A35E33A}"/>
              </a:ext>
            </a:extLst>
          </p:cNvPr>
          <p:cNvSpPr>
            <a:spLocks noGrp="1"/>
          </p:cNvSpPr>
          <p:nvPr>
            <p:ph type="ftr" sz="quarter" idx="11"/>
          </p:nvPr>
        </p:nvSpPr>
        <p:spPr/>
        <p:txBody>
          <a:bodyPr/>
          <a:lstStyle/>
          <a:p>
            <a:endParaRPr lang="en-FI"/>
          </a:p>
        </p:txBody>
      </p:sp>
      <p:sp>
        <p:nvSpPr>
          <p:cNvPr id="11" name="Slide Number Placeholder 10">
            <a:extLst>
              <a:ext uri="{FF2B5EF4-FFF2-40B4-BE49-F238E27FC236}">
                <a16:creationId xmlns:a16="http://schemas.microsoft.com/office/drawing/2014/main" id="{4D8D632E-68BC-6575-F334-8E3622FBF292}"/>
              </a:ext>
            </a:extLst>
          </p:cNvPr>
          <p:cNvSpPr>
            <a:spLocks noGrp="1"/>
          </p:cNvSpPr>
          <p:nvPr>
            <p:ph type="sldNum" sz="quarter" idx="12"/>
          </p:nvPr>
        </p:nvSpPr>
        <p:spPr/>
        <p:txBody>
          <a:bodyPr/>
          <a:lstStyle/>
          <a:p>
            <a:fld id="{8460F52F-7CAE-844F-8A72-CAF89AA35A71}" type="slidenum">
              <a:rPr lang="en-FI" smtClean="0"/>
              <a:pPr/>
              <a:t>‹#›</a:t>
            </a:fld>
            <a:endParaRPr lang="en-FI"/>
          </a:p>
        </p:txBody>
      </p:sp>
    </p:spTree>
    <p:extLst>
      <p:ext uri="{BB962C8B-B14F-4D97-AF65-F5344CB8AC3E}">
        <p14:creationId xmlns:p14="http://schemas.microsoft.com/office/powerpoint/2010/main" val="1780631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Concre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7DB1FD-7435-501A-CEED-A8F409CE58F6}"/>
              </a:ext>
            </a:extLst>
          </p:cNvPr>
          <p:cNvSpPr/>
          <p:nvPr userDrawn="1"/>
        </p:nvSpPr>
        <p:spPr>
          <a:xfrm>
            <a:off x="0" y="0"/>
            <a:ext cx="12192000" cy="637260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9" name="Graphic 8">
            <a:extLst>
              <a:ext uri="{FF2B5EF4-FFF2-40B4-BE49-F238E27FC236}">
                <a16:creationId xmlns:a16="http://schemas.microsoft.com/office/drawing/2014/main" id="{7FDCF6C4-EBF1-176E-57BB-D79F043FAC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26227" y="-2242"/>
            <a:ext cx="7247200" cy="6372847"/>
          </a:xfrm>
          <a:prstGeom prst="rect">
            <a:avLst/>
          </a:prstGeom>
        </p:spPr>
      </p:pic>
      <p:sp>
        <p:nvSpPr>
          <p:cNvPr id="2" name="Title 1">
            <a:extLst>
              <a:ext uri="{FF2B5EF4-FFF2-40B4-BE49-F238E27FC236}">
                <a16:creationId xmlns:a16="http://schemas.microsoft.com/office/drawing/2014/main" id="{89E48BD4-C4CA-FC69-F388-50A9710DE2F3}"/>
              </a:ext>
            </a:extLst>
          </p:cNvPr>
          <p:cNvSpPr>
            <a:spLocks noGrp="1"/>
          </p:cNvSpPr>
          <p:nvPr>
            <p:ph type="title" hasCustomPrompt="1"/>
          </p:nvPr>
        </p:nvSpPr>
        <p:spPr>
          <a:xfrm>
            <a:off x="558800" y="1368979"/>
            <a:ext cx="7091680" cy="2601595"/>
          </a:xfrm>
        </p:spPr>
        <p:txBody>
          <a:bodyPr anchor="b"/>
          <a:lstStyle>
            <a:lvl1pPr>
              <a:defRPr sz="6000" cap="all" baseline="0">
                <a:solidFill>
                  <a:schemeClr val="accent1"/>
                </a:solidFill>
              </a:defRPr>
            </a:lvl1pPr>
          </a:lstStyle>
          <a:p>
            <a:r>
              <a:rPr lang="en-US"/>
              <a:t>Section heading lorem ipsum</a:t>
            </a:r>
            <a:endParaRPr lang="en-FI"/>
          </a:p>
        </p:txBody>
      </p:sp>
      <p:sp>
        <p:nvSpPr>
          <p:cNvPr id="3" name="Text Placeholder 2">
            <a:extLst>
              <a:ext uri="{FF2B5EF4-FFF2-40B4-BE49-F238E27FC236}">
                <a16:creationId xmlns:a16="http://schemas.microsoft.com/office/drawing/2014/main" id="{F09C82AC-ADB1-0525-9D7B-EDC46120429E}"/>
              </a:ext>
            </a:extLst>
          </p:cNvPr>
          <p:cNvSpPr>
            <a:spLocks noGrp="1"/>
          </p:cNvSpPr>
          <p:nvPr>
            <p:ph type="body" idx="1" hasCustomPrompt="1"/>
          </p:nvPr>
        </p:nvSpPr>
        <p:spPr>
          <a:xfrm>
            <a:off x="558800" y="4117008"/>
            <a:ext cx="7091680" cy="1674192"/>
          </a:xfrm>
        </p:spPr>
        <p:txBody>
          <a:bodyPr/>
          <a:lstStyle>
            <a:lvl1pPr marL="0" indent="0">
              <a:buNone/>
              <a:defRPr sz="2400">
                <a:solidFill>
                  <a:schemeClr val="tx2"/>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t>Subheading if needed lorem ipsum</a:t>
            </a:r>
            <a:endParaRPr lang="en-FI"/>
          </a:p>
        </p:txBody>
      </p:sp>
      <p:pic>
        <p:nvPicPr>
          <p:cNvPr id="12" name="Graphic 11">
            <a:extLst>
              <a:ext uri="{FF2B5EF4-FFF2-40B4-BE49-F238E27FC236}">
                <a16:creationId xmlns:a16="http://schemas.microsoft.com/office/drawing/2014/main" id="{B1C83058-1D05-5D99-2365-2E7A4A67D6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99869"/>
            <a:ext cx="1461249" cy="446085"/>
          </a:xfrm>
          <a:prstGeom prst="rect">
            <a:avLst/>
          </a:prstGeom>
        </p:spPr>
      </p:pic>
      <p:sp>
        <p:nvSpPr>
          <p:cNvPr id="4" name="Date Placeholder 3">
            <a:extLst>
              <a:ext uri="{FF2B5EF4-FFF2-40B4-BE49-F238E27FC236}">
                <a16:creationId xmlns:a16="http://schemas.microsoft.com/office/drawing/2014/main" id="{76D0BDF4-911B-8BE1-0B64-FBA2C22000E8}"/>
              </a:ext>
            </a:extLst>
          </p:cNvPr>
          <p:cNvSpPr>
            <a:spLocks noGrp="1"/>
          </p:cNvSpPr>
          <p:nvPr>
            <p:ph type="dt" sz="half" idx="10"/>
          </p:nvPr>
        </p:nvSpPr>
        <p:spPr/>
        <p:txBody>
          <a:bodyPr/>
          <a:lstStyle/>
          <a:p>
            <a:fld id="{4D18F1B5-F8AE-ED48-8731-2821EBC8F90B}" type="datetime1">
              <a:rPr lang="fi-FI" smtClean="0"/>
              <a:t>3.11.2025</a:t>
            </a:fld>
            <a:endParaRPr lang="en-FI"/>
          </a:p>
        </p:txBody>
      </p:sp>
      <p:sp>
        <p:nvSpPr>
          <p:cNvPr id="7" name="Footer Placeholder 6">
            <a:extLst>
              <a:ext uri="{FF2B5EF4-FFF2-40B4-BE49-F238E27FC236}">
                <a16:creationId xmlns:a16="http://schemas.microsoft.com/office/drawing/2014/main" id="{528838CB-B20C-1AB9-6DB9-F4EFD6B90AD1}"/>
              </a:ext>
            </a:extLst>
          </p:cNvPr>
          <p:cNvSpPr>
            <a:spLocks noGrp="1"/>
          </p:cNvSpPr>
          <p:nvPr>
            <p:ph type="ftr" sz="quarter" idx="11"/>
          </p:nvPr>
        </p:nvSpPr>
        <p:spPr/>
        <p:txBody>
          <a:bodyPr/>
          <a:lstStyle/>
          <a:p>
            <a:endParaRPr lang="en-FI"/>
          </a:p>
        </p:txBody>
      </p:sp>
      <p:sp>
        <p:nvSpPr>
          <p:cNvPr id="11" name="Slide Number Placeholder 10">
            <a:extLst>
              <a:ext uri="{FF2B5EF4-FFF2-40B4-BE49-F238E27FC236}">
                <a16:creationId xmlns:a16="http://schemas.microsoft.com/office/drawing/2014/main" id="{EF1BEF68-D759-3A7C-67CE-41344CF239E2}"/>
              </a:ext>
            </a:extLst>
          </p:cNvPr>
          <p:cNvSpPr>
            <a:spLocks noGrp="1"/>
          </p:cNvSpPr>
          <p:nvPr>
            <p:ph type="sldNum" sz="quarter" idx="12"/>
          </p:nvPr>
        </p:nvSpPr>
        <p:spPr/>
        <p:txBody>
          <a:bodyPr/>
          <a:lstStyle/>
          <a:p>
            <a:fld id="{8460F52F-7CAE-844F-8A72-CAF89AA35A71}" type="slidenum">
              <a:rPr lang="en-FI" smtClean="0"/>
              <a:pPr/>
              <a:t>‹#›</a:t>
            </a:fld>
            <a:endParaRPr lang="en-FI"/>
          </a:p>
        </p:txBody>
      </p:sp>
    </p:spTree>
    <p:extLst>
      <p:ext uri="{BB962C8B-B14F-4D97-AF65-F5344CB8AC3E}">
        <p14:creationId xmlns:p14="http://schemas.microsoft.com/office/powerpoint/2010/main" val="904971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Concrete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7DB1FD-7435-501A-CEED-A8F409CE58F6}"/>
              </a:ext>
            </a:extLst>
          </p:cNvPr>
          <p:cNvSpPr/>
          <p:nvPr userDrawn="1"/>
        </p:nvSpPr>
        <p:spPr>
          <a:xfrm>
            <a:off x="0" y="0"/>
            <a:ext cx="12192000" cy="637260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89E48BD4-C4CA-FC69-F388-50A9710DE2F3}"/>
              </a:ext>
            </a:extLst>
          </p:cNvPr>
          <p:cNvSpPr>
            <a:spLocks noGrp="1"/>
          </p:cNvSpPr>
          <p:nvPr>
            <p:ph type="title" hasCustomPrompt="1"/>
          </p:nvPr>
        </p:nvSpPr>
        <p:spPr>
          <a:xfrm>
            <a:off x="558800" y="1368979"/>
            <a:ext cx="7091680" cy="2601595"/>
          </a:xfrm>
        </p:spPr>
        <p:txBody>
          <a:bodyPr anchor="b"/>
          <a:lstStyle>
            <a:lvl1pPr>
              <a:defRPr sz="6000" cap="all" baseline="0">
                <a:solidFill>
                  <a:schemeClr val="accent1"/>
                </a:solidFill>
              </a:defRPr>
            </a:lvl1pPr>
          </a:lstStyle>
          <a:p>
            <a:r>
              <a:rPr lang="en-US"/>
              <a:t>Section heading lorem ipsum</a:t>
            </a:r>
            <a:endParaRPr lang="en-FI"/>
          </a:p>
        </p:txBody>
      </p:sp>
      <p:sp>
        <p:nvSpPr>
          <p:cNvPr id="3" name="Text Placeholder 2">
            <a:extLst>
              <a:ext uri="{FF2B5EF4-FFF2-40B4-BE49-F238E27FC236}">
                <a16:creationId xmlns:a16="http://schemas.microsoft.com/office/drawing/2014/main" id="{F09C82AC-ADB1-0525-9D7B-EDC46120429E}"/>
              </a:ext>
            </a:extLst>
          </p:cNvPr>
          <p:cNvSpPr>
            <a:spLocks noGrp="1"/>
          </p:cNvSpPr>
          <p:nvPr>
            <p:ph type="body" idx="1" hasCustomPrompt="1"/>
          </p:nvPr>
        </p:nvSpPr>
        <p:spPr>
          <a:xfrm>
            <a:off x="558800" y="4117008"/>
            <a:ext cx="7091680" cy="1674192"/>
          </a:xfrm>
        </p:spPr>
        <p:txBody>
          <a:bodyPr/>
          <a:lstStyle>
            <a:lvl1pPr marL="0" indent="0">
              <a:buNone/>
              <a:defRPr sz="2400">
                <a:solidFill>
                  <a:schemeClr val="tx2"/>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t>Subheading if needed lorem ipsum</a:t>
            </a:r>
            <a:endParaRPr lang="en-FI"/>
          </a:p>
        </p:txBody>
      </p:sp>
      <p:sp>
        <p:nvSpPr>
          <p:cNvPr id="10" name="Picture Placeholder 9">
            <a:extLst>
              <a:ext uri="{FF2B5EF4-FFF2-40B4-BE49-F238E27FC236}">
                <a16:creationId xmlns:a16="http://schemas.microsoft.com/office/drawing/2014/main" id="{120F7692-1D56-6EB9-B2C5-1F13DF61C885}"/>
              </a:ext>
            </a:extLst>
          </p:cNvPr>
          <p:cNvSpPr>
            <a:spLocks noGrp="1"/>
          </p:cNvSpPr>
          <p:nvPr>
            <p:ph type="pic" sz="quarter" idx="13" hasCustomPrompt="1"/>
          </p:nvPr>
        </p:nvSpPr>
        <p:spPr>
          <a:xfrm>
            <a:off x="8229983" y="-1"/>
            <a:ext cx="3958846" cy="6372603"/>
          </a:xfrm>
          <a:custGeom>
            <a:avLst/>
            <a:gdLst>
              <a:gd name="connsiteX0" fmla="*/ 2123561 w 4518021"/>
              <a:gd name="connsiteY0" fmla="*/ 0 h 6857937"/>
              <a:gd name="connsiteX1" fmla="*/ 3490447 w 4518021"/>
              <a:gd name="connsiteY1" fmla="*/ 0 h 6857937"/>
              <a:gd name="connsiteX2" fmla="*/ 3485120 w 4518021"/>
              <a:gd name="connsiteY2" fmla="*/ 1000570 h 6857937"/>
              <a:gd name="connsiteX3" fmla="*/ 4248271 w 4518021"/>
              <a:gd name="connsiteY3" fmla="*/ 0 h 6857937"/>
              <a:gd name="connsiteX4" fmla="*/ 4518021 w 4518021"/>
              <a:gd name="connsiteY4" fmla="*/ 0 h 6857937"/>
              <a:gd name="connsiteX5" fmla="*/ 4518021 w 4518021"/>
              <a:gd name="connsiteY5" fmla="*/ 5080191 h 6857937"/>
              <a:gd name="connsiteX6" fmla="*/ 3376878 w 4518021"/>
              <a:gd name="connsiteY6" fmla="*/ 6857937 h 6857937"/>
              <a:gd name="connsiteX7" fmla="*/ 1682538 w 4518021"/>
              <a:gd name="connsiteY7" fmla="*/ 6857937 h 6857937"/>
              <a:gd name="connsiteX8" fmla="*/ 1765606 w 4518021"/>
              <a:gd name="connsiteY8" fmla="*/ 5352606 h 6857937"/>
              <a:gd name="connsiteX9" fmla="*/ 509879 w 4518021"/>
              <a:gd name="connsiteY9" fmla="*/ 6390386 h 6857937"/>
              <a:gd name="connsiteX10" fmla="*/ 522371 w 4518021"/>
              <a:gd name="connsiteY10" fmla="*/ 2906713 h 6857937"/>
              <a:gd name="connsiteX11" fmla="*/ 2123561 w 4518021"/>
              <a:gd name="connsiteY11" fmla="*/ 0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8021" h="6857937">
                <a:moveTo>
                  <a:pt x="2123561" y="0"/>
                </a:moveTo>
                <a:lnTo>
                  <a:pt x="3490447" y="0"/>
                </a:lnTo>
                <a:cubicBezTo>
                  <a:pt x="3537117" y="262192"/>
                  <a:pt x="3535342" y="603187"/>
                  <a:pt x="3485120" y="1000570"/>
                </a:cubicBezTo>
                <a:cubicBezTo>
                  <a:pt x="3739779" y="601091"/>
                  <a:pt x="3998876" y="261049"/>
                  <a:pt x="4248271" y="0"/>
                </a:cubicBezTo>
                <a:lnTo>
                  <a:pt x="4518021" y="0"/>
                </a:lnTo>
                <a:lnTo>
                  <a:pt x="4518021" y="5080191"/>
                </a:lnTo>
                <a:cubicBezTo>
                  <a:pt x="4155057" y="5797614"/>
                  <a:pt x="3758548" y="6412802"/>
                  <a:pt x="3376878" y="6857937"/>
                </a:cubicBezTo>
                <a:lnTo>
                  <a:pt x="1682538" y="6857937"/>
                </a:lnTo>
                <a:cubicBezTo>
                  <a:pt x="1628892" y="6470206"/>
                  <a:pt x="1656603" y="5953506"/>
                  <a:pt x="1765606" y="5352606"/>
                </a:cubicBezTo>
                <a:cubicBezTo>
                  <a:pt x="1310569" y="5993194"/>
                  <a:pt x="855342" y="6390386"/>
                  <a:pt x="509879" y="6390386"/>
                </a:cubicBezTo>
                <a:cubicBezTo>
                  <a:pt x="-174832" y="6390386"/>
                  <a:pt x="-169189" y="4830699"/>
                  <a:pt x="522371" y="2906713"/>
                </a:cubicBezTo>
                <a:cubicBezTo>
                  <a:pt x="958829" y="1692529"/>
                  <a:pt x="1564213" y="623570"/>
                  <a:pt x="2123561" y="0"/>
                </a:cubicBezTo>
                <a:close/>
              </a:path>
            </a:pathLst>
          </a:custGeom>
          <a:solidFill>
            <a:schemeClr val="tx2">
              <a:lumMod val="40000"/>
              <a:lumOff val="60000"/>
            </a:schemeClr>
          </a:solidFill>
        </p:spPr>
        <p:txBody>
          <a:bodyPr wrap="square">
            <a:noAutofit/>
          </a:bodyPr>
          <a:lstStyle>
            <a:lvl1pPr marL="0" indent="0">
              <a:buNone/>
              <a:defRPr/>
            </a:lvl1pPr>
          </a:lstStyle>
          <a:p>
            <a:r>
              <a:rPr lang="en-US"/>
              <a:t>Image</a:t>
            </a:r>
            <a:endParaRPr lang="en-FI"/>
          </a:p>
        </p:txBody>
      </p:sp>
      <p:pic>
        <p:nvPicPr>
          <p:cNvPr id="12" name="Graphic 11">
            <a:extLst>
              <a:ext uri="{FF2B5EF4-FFF2-40B4-BE49-F238E27FC236}">
                <a16:creationId xmlns:a16="http://schemas.microsoft.com/office/drawing/2014/main" id="{7732B534-2798-BCB9-D510-3F921D3832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99869"/>
            <a:ext cx="1461249" cy="446085"/>
          </a:xfrm>
          <a:prstGeom prst="rect">
            <a:avLst/>
          </a:prstGeom>
        </p:spPr>
      </p:pic>
      <p:sp>
        <p:nvSpPr>
          <p:cNvPr id="4" name="Date Placeholder 3">
            <a:extLst>
              <a:ext uri="{FF2B5EF4-FFF2-40B4-BE49-F238E27FC236}">
                <a16:creationId xmlns:a16="http://schemas.microsoft.com/office/drawing/2014/main" id="{3F16368D-42EA-00E5-46D4-861E42B8C2BA}"/>
              </a:ext>
            </a:extLst>
          </p:cNvPr>
          <p:cNvSpPr>
            <a:spLocks noGrp="1"/>
          </p:cNvSpPr>
          <p:nvPr>
            <p:ph type="dt" sz="half" idx="14"/>
          </p:nvPr>
        </p:nvSpPr>
        <p:spPr/>
        <p:txBody>
          <a:bodyPr/>
          <a:lstStyle/>
          <a:p>
            <a:fld id="{4D18F1B5-F8AE-ED48-8731-2821EBC8F90B}" type="datetime1">
              <a:rPr lang="fi-FI" smtClean="0"/>
              <a:t>3.11.2025</a:t>
            </a:fld>
            <a:endParaRPr lang="en-FI"/>
          </a:p>
        </p:txBody>
      </p:sp>
      <p:sp>
        <p:nvSpPr>
          <p:cNvPr id="7" name="Footer Placeholder 6">
            <a:extLst>
              <a:ext uri="{FF2B5EF4-FFF2-40B4-BE49-F238E27FC236}">
                <a16:creationId xmlns:a16="http://schemas.microsoft.com/office/drawing/2014/main" id="{FCC25E28-1D46-8539-26AB-47F24668D364}"/>
              </a:ext>
            </a:extLst>
          </p:cNvPr>
          <p:cNvSpPr>
            <a:spLocks noGrp="1"/>
          </p:cNvSpPr>
          <p:nvPr>
            <p:ph type="ftr" sz="quarter" idx="15"/>
          </p:nvPr>
        </p:nvSpPr>
        <p:spPr/>
        <p:txBody>
          <a:bodyPr/>
          <a:lstStyle/>
          <a:p>
            <a:endParaRPr lang="en-FI"/>
          </a:p>
        </p:txBody>
      </p:sp>
      <p:sp>
        <p:nvSpPr>
          <p:cNvPr id="11" name="Slide Number Placeholder 10">
            <a:extLst>
              <a:ext uri="{FF2B5EF4-FFF2-40B4-BE49-F238E27FC236}">
                <a16:creationId xmlns:a16="http://schemas.microsoft.com/office/drawing/2014/main" id="{B8F06970-6D62-5E05-3A2F-D772C9492836}"/>
              </a:ext>
            </a:extLst>
          </p:cNvPr>
          <p:cNvSpPr>
            <a:spLocks noGrp="1"/>
          </p:cNvSpPr>
          <p:nvPr>
            <p:ph type="sldNum" sz="quarter" idx="16"/>
          </p:nvPr>
        </p:nvSpPr>
        <p:spPr/>
        <p:txBody>
          <a:bodyPr/>
          <a:lstStyle/>
          <a:p>
            <a:fld id="{8460F52F-7CAE-844F-8A72-CAF89AA35A71}" type="slidenum">
              <a:rPr lang="en-FI" smtClean="0"/>
              <a:pPr/>
              <a:t>‹#›</a:t>
            </a:fld>
            <a:endParaRPr lang="en-FI"/>
          </a:p>
        </p:txBody>
      </p:sp>
    </p:spTree>
    <p:extLst>
      <p:ext uri="{BB962C8B-B14F-4D97-AF65-F5344CB8AC3E}">
        <p14:creationId xmlns:p14="http://schemas.microsoft.com/office/powerpoint/2010/main" val="336344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Concrete plai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7DB1FD-7435-501A-CEED-A8F409CE58F6}"/>
              </a:ext>
            </a:extLst>
          </p:cNvPr>
          <p:cNvSpPr/>
          <p:nvPr userDrawn="1"/>
        </p:nvSpPr>
        <p:spPr>
          <a:xfrm>
            <a:off x="0" y="0"/>
            <a:ext cx="12192000" cy="637260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89E48BD4-C4CA-FC69-F388-50A9710DE2F3}"/>
              </a:ext>
            </a:extLst>
          </p:cNvPr>
          <p:cNvSpPr>
            <a:spLocks noGrp="1"/>
          </p:cNvSpPr>
          <p:nvPr>
            <p:ph type="title" hasCustomPrompt="1"/>
          </p:nvPr>
        </p:nvSpPr>
        <p:spPr>
          <a:xfrm>
            <a:off x="558800" y="1368979"/>
            <a:ext cx="10363758" cy="2601595"/>
          </a:xfrm>
        </p:spPr>
        <p:txBody>
          <a:bodyPr anchor="b"/>
          <a:lstStyle>
            <a:lvl1pPr>
              <a:defRPr sz="6000" cap="all" baseline="0">
                <a:solidFill>
                  <a:schemeClr val="accent1"/>
                </a:solidFill>
              </a:defRPr>
            </a:lvl1pPr>
          </a:lstStyle>
          <a:p>
            <a:r>
              <a:rPr lang="en-US"/>
              <a:t>Section heading lorem ipsum</a:t>
            </a:r>
            <a:endParaRPr lang="en-FI"/>
          </a:p>
        </p:txBody>
      </p:sp>
      <p:sp>
        <p:nvSpPr>
          <p:cNvPr id="3" name="Text Placeholder 2">
            <a:extLst>
              <a:ext uri="{FF2B5EF4-FFF2-40B4-BE49-F238E27FC236}">
                <a16:creationId xmlns:a16="http://schemas.microsoft.com/office/drawing/2014/main" id="{F09C82AC-ADB1-0525-9D7B-EDC46120429E}"/>
              </a:ext>
            </a:extLst>
          </p:cNvPr>
          <p:cNvSpPr>
            <a:spLocks noGrp="1"/>
          </p:cNvSpPr>
          <p:nvPr>
            <p:ph type="body" idx="1" hasCustomPrompt="1"/>
          </p:nvPr>
        </p:nvSpPr>
        <p:spPr>
          <a:xfrm>
            <a:off x="558800" y="4117008"/>
            <a:ext cx="10363758" cy="1674192"/>
          </a:xfrm>
        </p:spPr>
        <p:txBody>
          <a:bodyPr/>
          <a:lstStyle>
            <a:lvl1pPr marL="0" indent="0">
              <a:buNone/>
              <a:defRPr sz="2400">
                <a:solidFill>
                  <a:schemeClr val="tx2"/>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t>Subheading if needed lorem ipsum</a:t>
            </a:r>
            <a:endParaRPr lang="en-FI"/>
          </a:p>
        </p:txBody>
      </p:sp>
      <p:pic>
        <p:nvPicPr>
          <p:cNvPr id="12" name="Graphic 11">
            <a:extLst>
              <a:ext uri="{FF2B5EF4-FFF2-40B4-BE49-F238E27FC236}">
                <a16:creationId xmlns:a16="http://schemas.microsoft.com/office/drawing/2014/main" id="{B1C83058-1D05-5D99-2365-2E7A4A67D6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99869"/>
            <a:ext cx="1461249" cy="446085"/>
          </a:xfrm>
          <a:prstGeom prst="rect">
            <a:avLst/>
          </a:prstGeom>
        </p:spPr>
      </p:pic>
      <p:sp>
        <p:nvSpPr>
          <p:cNvPr id="4" name="Date Placeholder 3">
            <a:extLst>
              <a:ext uri="{FF2B5EF4-FFF2-40B4-BE49-F238E27FC236}">
                <a16:creationId xmlns:a16="http://schemas.microsoft.com/office/drawing/2014/main" id="{76D0BDF4-911B-8BE1-0B64-FBA2C22000E8}"/>
              </a:ext>
            </a:extLst>
          </p:cNvPr>
          <p:cNvSpPr>
            <a:spLocks noGrp="1"/>
          </p:cNvSpPr>
          <p:nvPr>
            <p:ph type="dt" sz="half" idx="10"/>
          </p:nvPr>
        </p:nvSpPr>
        <p:spPr/>
        <p:txBody>
          <a:bodyPr/>
          <a:lstStyle/>
          <a:p>
            <a:fld id="{4D18F1B5-F8AE-ED48-8731-2821EBC8F90B}" type="datetime1">
              <a:rPr lang="fi-FI" smtClean="0"/>
              <a:t>3.11.2025</a:t>
            </a:fld>
            <a:endParaRPr lang="en-FI"/>
          </a:p>
        </p:txBody>
      </p:sp>
      <p:sp>
        <p:nvSpPr>
          <p:cNvPr id="7" name="Footer Placeholder 6">
            <a:extLst>
              <a:ext uri="{FF2B5EF4-FFF2-40B4-BE49-F238E27FC236}">
                <a16:creationId xmlns:a16="http://schemas.microsoft.com/office/drawing/2014/main" id="{528838CB-B20C-1AB9-6DB9-F4EFD6B90AD1}"/>
              </a:ext>
            </a:extLst>
          </p:cNvPr>
          <p:cNvSpPr>
            <a:spLocks noGrp="1"/>
          </p:cNvSpPr>
          <p:nvPr>
            <p:ph type="ftr" sz="quarter" idx="11"/>
          </p:nvPr>
        </p:nvSpPr>
        <p:spPr/>
        <p:txBody>
          <a:bodyPr/>
          <a:lstStyle/>
          <a:p>
            <a:endParaRPr lang="en-FI"/>
          </a:p>
        </p:txBody>
      </p:sp>
      <p:sp>
        <p:nvSpPr>
          <p:cNvPr id="11" name="Slide Number Placeholder 10">
            <a:extLst>
              <a:ext uri="{FF2B5EF4-FFF2-40B4-BE49-F238E27FC236}">
                <a16:creationId xmlns:a16="http://schemas.microsoft.com/office/drawing/2014/main" id="{EF1BEF68-D759-3A7C-67CE-41344CF239E2}"/>
              </a:ext>
            </a:extLst>
          </p:cNvPr>
          <p:cNvSpPr>
            <a:spLocks noGrp="1"/>
          </p:cNvSpPr>
          <p:nvPr>
            <p:ph type="sldNum" sz="quarter" idx="12"/>
          </p:nvPr>
        </p:nvSpPr>
        <p:spPr/>
        <p:txBody>
          <a:bodyPr/>
          <a:lstStyle/>
          <a:p>
            <a:fld id="{8460F52F-7CAE-844F-8A72-CAF89AA35A71}" type="slidenum">
              <a:rPr lang="en-FI" smtClean="0"/>
              <a:pPr/>
              <a:t>‹#›</a:t>
            </a:fld>
            <a:endParaRPr lang="en-FI"/>
          </a:p>
        </p:txBody>
      </p:sp>
    </p:spTree>
    <p:extLst>
      <p:ext uri="{BB962C8B-B14F-4D97-AF65-F5344CB8AC3E}">
        <p14:creationId xmlns:p14="http://schemas.microsoft.com/office/powerpoint/2010/main" val="3278020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291DF-9697-EEA2-91D0-D19B949CFD14}"/>
              </a:ext>
            </a:extLst>
          </p:cNvPr>
          <p:cNvSpPr>
            <a:spLocks noGrp="1"/>
          </p:cNvSpPr>
          <p:nvPr>
            <p:ph type="title"/>
          </p:nvPr>
        </p:nvSpPr>
        <p:spPr>
          <a:xfrm>
            <a:off x="335280" y="404407"/>
            <a:ext cx="11700470" cy="918533"/>
          </a:xfrm>
          <a:prstGeom prst="rect">
            <a:avLst/>
          </a:prstGeom>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23092626-D456-FABA-E247-84ECD4CCC986}"/>
              </a:ext>
            </a:extLst>
          </p:cNvPr>
          <p:cNvSpPr>
            <a:spLocks noGrp="1"/>
          </p:cNvSpPr>
          <p:nvPr>
            <p:ph idx="1"/>
          </p:nvPr>
        </p:nvSpPr>
        <p:spPr>
          <a:xfrm>
            <a:off x="335280" y="1415198"/>
            <a:ext cx="11700469" cy="4351327"/>
          </a:xfrm>
        </p:spPr>
        <p:txBody>
          <a:bodyPr/>
          <a:lstStyle>
            <a:lvl1pPr>
              <a:lnSpc>
                <a:spcPct val="100000"/>
              </a:lnSpc>
              <a:spcAft>
                <a:spcPts val="500"/>
              </a:spcAft>
              <a:defRPr/>
            </a:lvl1pPr>
            <a:lvl2pPr>
              <a:lnSpc>
                <a:spcPct val="100000"/>
              </a:lnSpc>
              <a:spcAft>
                <a:spcPts val="500"/>
              </a:spcAft>
              <a:defRPr/>
            </a:lvl2pPr>
            <a:lvl3pPr>
              <a:lnSpc>
                <a:spcPct val="100000"/>
              </a:lnSpc>
              <a:spcAft>
                <a:spcPts val="500"/>
              </a:spcAft>
              <a:defRPr/>
            </a:lvl3pPr>
            <a:lvl4pPr>
              <a:lnSpc>
                <a:spcPct val="100000"/>
              </a:lnSpc>
              <a:spcAft>
                <a:spcPts val="500"/>
              </a:spcAft>
              <a:defRPr/>
            </a:lvl4pPr>
            <a:lvl5pPr>
              <a:lnSpc>
                <a:spcPct val="100000"/>
              </a:lnSpc>
              <a:spcAft>
                <a:spcPts val="5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cxnSp>
        <p:nvCxnSpPr>
          <p:cNvPr id="9" name="Straight Connector 8">
            <a:extLst>
              <a:ext uri="{FF2B5EF4-FFF2-40B4-BE49-F238E27FC236}">
                <a16:creationId xmlns:a16="http://schemas.microsoft.com/office/drawing/2014/main" id="{5724C46F-77DB-CF1D-CE44-FDFA517AC7FA}"/>
              </a:ext>
            </a:extLst>
          </p:cNvPr>
          <p:cNvCxnSpPr/>
          <p:nvPr userDrawn="1"/>
        </p:nvCxnSpPr>
        <p:spPr>
          <a:xfrm>
            <a:off x="0" y="6399869"/>
            <a:ext cx="12192000"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Footer Placeholder 10">
            <a:extLst>
              <a:ext uri="{FF2B5EF4-FFF2-40B4-BE49-F238E27FC236}">
                <a16:creationId xmlns:a16="http://schemas.microsoft.com/office/drawing/2014/main" id="{83942940-81F1-12FF-DC8C-2D018AD872EF}"/>
              </a:ext>
            </a:extLst>
          </p:cNvPr>
          <p:cNvSpPr>
            <a:spLocks noGrp="1"/>
          </p:cNvSpPr>
          <p:nvPr>
            <p:ph type="ftr" sz="quarter" idx="11"/>
          </p:nvPr>
        </p:nvSpPr>
        <p:spPr/>
        <p:txBody>
          <a:bodyPr/>
          <a:lstStyle>
            <a:lvl1pPr>
              <a:defRPr>
                <a:solidFill>
                  <a:schemeClr val="tx2"/>
                </a:solidFill>
              </a:defRPr>
            </a:lvl1pPr>
          </a:lstStyle>
          <a:p>
            <a:endParaRPr lang="en-FI"/>
          </a:p>
        </p:txBody>
      </p:sp>
      <p:sp>
        <p:nvSpPr>
          <p:cNvPr id="12" name="Slide Number Placeholder 11">
            <a:extLst>
              <a:ext uri="{FF2B5EF4-FFF2-40B4-BE49-F238E27FC236}">
                <a16:creationId xmlns:a16="http://schemas.microsoft.com/office/drawing/2014/main" id="{2766B125-B1DF-0D84-721C-C5F396F34886}"/>
              </a:ext>
            </a:extLst>
          </p:cNvPr>
          <p:cNvSpPr>
            <a:spLocks noGrp="1"/>
          </p:cNvSpPr>
          <p:nvPr>
            <p:ph type="sldNum" sz="quarter" idx="12"/>
          </p:nvPr>
        </p:nvSpPr>
        <p:spPr/>
        <p:txBody>
          <a:bodyPr/>
          <a:lstStyle/>
          <a:p>
            <a:fld id="{8460F52F-7CAE-844F-8A72-CAF89AA35A71}" type="slidenum">
              <a:rPr lang="en-FI" smtClean="0"/>
              <a:pPr/>
              <a:t>‹#›</a:t>
            </a:fld>
            <a:endParaRPr lang="en-FI"/>
          </a:p>
        </p:txBody>
      </p:sp>
      <p:sp>
        <p:nvSpPr>
          <p:cNvPr id="13" name="Date Placeholder 12">
            <a:extLst>
              <a:ext uri="{FF2B5EF4-FFF2-40B4-BE49-F238E27FC236}">
                <a16:creationId xmlns:a16="http://schemas.microsoft.com/office/drawing/2014/main" id="{D5ABCE39-3F7A-26C1-6B73-A10EFDDFB62C}"/>
              </a:ext>
            </a:extLst>
          </p:cNvPr>
          <p:cNvSpPr>
            <a:spLocks noGrp="1"/>
          </p:cNvSpPr>
          <p:nvPr>
            <p:ph type="dt" sz="half" idx="13"/>
          </p:nvPr>
        </p:nvSpPr>
        <p:spPr/>
        <p:txBody>
          <a:bodyPr/>
          <a:lstStyle/>
          <a:p>
            <a:fld id="{DDBBF237-3AC6-4948-960C-D3BCEF1BDDE7}" type="datetime1">
              <a:rPr lang="fi-FI" smtClean="0"/>
              <a:t>3.11.2025</a:t>
            </a:fld>
            <a:endParaRPr lang="en-FI"/>
          </a:p>
        </p:txBody>
      </p:sp>
      <p:pic>
        <p:nvPicPr>
          <p:cNvPr id="16" name="Graphic 15">
            <a:extLst>
              <a:ext uri="{FF2B5EF4-FFF2-40B4-BE49-F238E27FC236}">
                <a16:creationId xmlns:a16="http://schemas.microsoft.com/office/drawing/2014/main" id="{92B79DA7-8137-790D-711D-CBC2E26E5E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99869"/>
            <a:ext cx="1461249" cy="446085"/>
          </a:xfrm>
          <a:prstGeom prst="rect">
            <a:avLst/>
          </a:prstGeom>
        </p:spPr>
      </p:pic>
    </p:spTree>
    <p:extLst>
      <p:ext uri="{BB962C8B-B14F-4D97-AF65-F5344CB8AC3E}">
        <p14:creationId xmlns:p14="http://schemas.microsoft.com/office/powerpoint/2010/main" val="38297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291DF-9697-EEA2-91D0-D19B949CFD14}"/>
              </a:ext>
            </a:extLst>
          </p:cNvPr>
          <p:cNvSpPr>
            <a:spLocks noGrp="1"/>
          </p:cNvSpPr>
          <p:nvPr>
            <p:ph type="title"/>
          </p:nvPr>
        </p:nvSpPr>
        <p:spPr>
          <a:xfrm>
            <a:off x="335280" y="290233"/>
            <a:ext cx="6268720" cy="1032707"/>
          </a:xfrm>
          <a:prstGeom prst="rect">
            <a:avLst/>
          </a:prstGeom>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23092626-D456-FABA-E247-84ECD4CCC986}"/>
              </a:ext>
            </a:extLst>
          </p:cNvPr>
          <p:cNvSpPr>
            <a:spLocks noGrp="1"/>
          </p:cNvSpPr>
          <p:nvPr>
            <p:ph idx="1"/>
          </p:nvPr>
        </p:nvSpPr>
        <p:spPr>
          <a:xfrm>
            <a:off x="335280" y="1404112"/>
            <a:ext cx="6268720" cy="4793669"/>
          </a:xfrm>
        </p:spPr>
        <p:txBody>
          <a:bodyPr/>
          <a:lstStyle>
            <a:lvl1pPr>
              <a:lnSpc>
                <a:spcPct val="100000"/>
              </a:lnSpc>
              <a:spcAft>
                <a:spcPts val="500"/>
              </a:spcAft>
              <a:defRPr/>
            </a:lvl1pPr>
            <a:lvl2pPr>
              <a:lnSpc>
                <a:spcPct val="100000"/>
              </a:lnSpc>
              <a:spcAft>
                <a:spcPts val="500"/>
              </a:spcAft>
              <a:defRPr/>
            </a:lvl2pPr>
            <a:lvl3pPr>
              <a:lnSpc>
                <a:spcPct val="100000"/>
              </a:lnSpc>
              <a:spcAft>
                <a:spcPts val="500"/>
              </a:spcAft>
              <a:defRPr/>
            </a:lvl3pPr>
            <a:lvl4pPr>
              <a:lnSpc>
                <a:spcPct val="100000"/>
              </a:lnSpc>
              <a:spcAft>
                <a:spcPts val="500"/>
              </a:spcAft>
              <a:defRPr/>
            </a:lvl4pPr>
            <a:lvl5pPr>
              <a:lnSpc>
                <a:spcPct val="100000"/>
              </a:lnSpc>
              <a:spcAft>
                <a:spcPts val="5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6" name="Picture Placeholder 5">
            <a:extLst>
              <a:ext uri="{FF2B5EF4-FFF2-40B4-BE49-F238E27FC236}">
                <a16:creationId xmlns:a16="http://schemas.microsoft.com/office/drawing/2014/main" id="{5286ECF9-1571-F6B3-F857-FDD5A0FE8266}"/>
              </a:ext>
            </a:extLst>
          </p:cNvPr>
          <p:cNvSpPr>
            <a:spLocks noGrp="1"/>
          </p:cNvSpPr>
          <p:nvPr>
            <p:ph type="pic" sz="quarter" idx="13" hasCustomPrompt="1"/>
          </p:nvPr>
        </p:nvSpPr>
        <p:spPr>
          <a:xfrm>
            <a:off x="6908800" y="138997"/>
            <a:ext cx="5127625" cy="6116428"/>
          </a:xfrm>
          <a:solidFill>
            <a:schemeClr val="accent6"/>
          </a:solidFill>
        </p:spPr>
        <p:txBody>
          <a:bodyPr/>
          <a:lstStyle>
            <a:lvl1pPr marL="0" indent="0">
              <a:buNone/>
              <a:defRPr/>
            </a:lvl1pPr>
          </a:lstStyle>
          <a:p>
            <a:r>
              <a:rPr lang="en-FI"/>
              <a:t>Image</a:t>
            </a:r>
          </a:p>
        </p:txBody>
      </p:sp>
      <p:cxnSp>
        <p:nvCxnSpPr>
          <p:cNvPr id="17" name="Straight Connector 16">
            <a:extLst>
              <a:ext uri="{FF2B5EF4-FFF2-40B4-BE49-F238E27FC236}">
                <a16:creationId xmlns:a16="http://schemas.microsoft.com/office/drawing/2014/main" id="{7E3F76EA-DD93-9279-DE20-60DF5459591B}"/>
              </a:ext>
            </a:extLst>
          </p:cNvPr>
          <p:cNvCxnSpPr/>
          <p:nvPr userDrawn="1"/>
        </p:nvCxnSpPr>
        <p:spPr>
          <a:xfrm>
            <a:off x="0" y="6400907"/>
            <a:ext cx="12192000" cy="0"/>
          </a:xfrm>
          <a:prstGeom prst="line">
            <a:avLst/>
          </a:prstGeom>
        </p:spPr>
        <p:style>
          <a:lnRef idx="2">
            <a:schemeClr val="accent1"/>
          </a:lnRef>
          <a:fillRef idx="0">
            <a:schemeClr val="accent1"/>
          </a:fillRef>
          <a:effectRef idx="1">
            <a:schemeClr val="accent1"/>
          </a:effectRef>
          <a:fontRef idx="minor">
            <a:schemeClr val="tx1"/>
          </a:fontRef>
        </p:style>
      </p:cxnSp>
      <p:pic>
        <p:nvPicPr>
          <p:cNvPr id="18" name="Graphic 17">
            <a:extLst>
              <a:ext uri="{FF2B5EF4-FFF2-40B4-BE49-F238E27FC236}">
                <a16:creationId xmlns:a16="http://schemas.microsoft.com/office/drawing/2014/main" id="{BF35FAD5-5249-4645-896C-1952DAF9D5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99869"/>
            <a:ext cx="1461249" cy="446085"/>
          </a:xfrm>
          <a:prstGeom prst="rect">
            <a:avLst/>
          </a:prstGeom>
        </p:spPr>
      </p:pic>
      <p:sp>
        <p:nvSpPr>
          <p:cNvPr id="22" name="Date Placeholder 21">
            <a:extLst>
              <a:ext uri="{FF2B5EF4-FFF2-40B4-BE49-F238E27FC236}">
                <a16:creationId xmlns:a16="http://schemas.microsoft.com/office/drawing/2014/main" id="{D0201D33-0A20-629F-3F6F-B290651A12A8}"/>
              </a:ext>
            </a:extLst>
          </p:cNvPr>
          <p:cNvSpPr>
            <a:spLocks noGrp="1"/>
          </p:cNvSpPr>
          <p:nvPr>
            <p:ph type="dt" sz="half" idx="14"/>
          </p:nvPr>
        </p:nvSpPr>
        <p:spPr/>
        <p:txBody>
          <a:bodyPr/>
          <a:lstStyle/>
          <a:p>
            <a:fld id="{4D18F1B5-F8AE-ED48-8731-2821EBC8F90B}" type="datetime1">
              <a:rPr lang="fi-FI" smtClean="0"/>
              <a:t>3.11.2025</a:t>
            </a:fld>
            <a:endParaRPr lang="en-FI"/>
          </a:p>
        </p:txBody>
      </p:sp>
      <p:sp>
        <p:nvSpPr>
          <p:cNvPr id="23" name="Footer Placeholder 22">
            <a:extLst>
              <a:ext uri="{FF2B5EF4-FFF2-40B4-BE49-F238E27FC236}">
                <a16:creationId xmlns:a16="http://schemas.microsoft.com/office/drawing/2014/main" id="{D0D0C178-892A-55A0-D81D-895DBFD1C3CC}"/>
              </a:ext>
            </a:extLst>
          </p:cNvPr>
          <p:cNvSpPr>
            <a:spLocks noGrp="1"/>
          </p:cNvSpPr>
          <p:nvPr>
            <p:ph type="ftr" sz="quarter" idx="15"/>
          </p:nvPr>
        </p:nvSpPr>
        <p:spPr/>
        <p:txBody>
          <a:bodyPr/>
          <a:lstStyle/>
          <a:p>
            <a:endParaRPr lang="en-FI"/>
          </a:p>
        </p:txBody>
      </p:sp>
      <p:sp>
        <p:nvSpPr>
          <p:cNvPr id="24" name="Slide Number Placeholder 23">
            <a:extLst>
              <a:ext uri="{FF2B5EF4-FFF2-40B4-BE49-F238E27FC236}">
                <a16:creationId xmlns:a16="http://schemas.microsoft.com/office/drawing/2014/main" id="{20BF3407-F127-5272-9F79-454AD35AA9C6}"/>
              </a:ext>
            </a:extLst>
          </p:cNvPr>
          <p:cNvSpPr>
            <a:spLocks noGrp="1"/>
          </p:cNvSpPr>
          <p:nvPr>
            <p:ph type="sldNum" sz="quarter" idx="16"/>
          </p:nvPr>
        </p:nvSpPr>
        <p:spPr/>
        <p:txBody>
          <a:bodyPr/>
          <a:lstStyle/>
          <a:p>
            <a:fld id="{8460F52F-7CAE-844F-8A72-CAF89AA35A71}" type="slidenum">
              <a:rPr lang="en-FI" smtClean="0"/>
              <a:pPr/>
              <a:t>‹#›</a:t>
            </a:fld>
            <a:endParaRPr lang="en-FI"/>
          </a:p>
        </p:txBody>
      </p:sp>
    </p:spTree>
    <p:extLst>
      <p:ext uri="{BB962C8B-B14F-4D97-AF65-F5344CB8AC3E}">
        <p14:creationId xmlns:p14="http://schemas.microsoft.com/office/powerpoint/2010/main" val="405345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 image shap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78B26BC-1F3B-C567-4254-9EF16119C863}"/>
              </a:ext>
            </a:extLst>
          </p:cNvPr>
          <p:cNvSpPr>
            <a:spLocks noGrp="1"/>
          </p:cNvSpPr>
          <p:nvPr>
            <p:ph type="pic" sz="quarter" idx="13" hasCustomPrompt="1"/>
          </p:nvPr>
        </p:nvSpPr>
        <p:spPr>
          <a:xfrm>
            <a:off x="5263703" y="1"/>
            <a:ext cx="6928297" cy="6399850"/>
          </a:xfrm>
          <a:custGeom>
            <a:avLst/>
            <a:gdLst>
              <a:gd name="connsiteX0" fmla="*/ 2104263 w 6533506"/>
              <a:gd name="connsiteY0" fmla="*/ 0 h 5745042"/>
              <a:gd name="connsiteX1" fmla="*/ 3437821 w 6533506"/>
              <a:gd name="connsiteY1" fmla="*/ 0 h 5745042"/>
              <a:gd name="connsiteX2" fmla="*/ 3459277 w 6533506"/>
              <a:gd name="connsiteY2" fmla="*/ 764340 h 5745042"/>
              <a:gd name="connsiteX3" fmla="*/ 3994151 w 6533506"/>
              <a:gd name="connsiteY3" fmla="*/ 0 h 5745042"/>
              <a:gd name="connsiteX4" fmla="*/ 5213724 w 6533506"/>
              <a:gd name="connsiteY4" fmla="*/ 0 h 5745042"/>
              <a:gd name="connsiteX5" fmla="*/ 5198120 w 6533506"/>
              <a:gd name="connsiteY5" fmla="*/ 764340 h 5745042"/>
              <a:gd name="connsiteX6" fmla="*/ 5770054 w 6533506"/>
              <a:gd name="connsiteY6" fmla="*/ 0 h 5745042"/>
              <a:gd name="connsiteX7" fmla="*/ 6533506 w 6533506"/>
              <a:gd name="connsiteY7" fmla="*/ 0 h 5745042"/>
              <a:gd name="connsiteX8" fmla="*/ 6523346 w 6533506"/>
              <a:gd name="connsiteY8" fmla="*/ 3166961 h 5745042"/>
              <a:gd name="connsiteX9" fmla="*/ 5034884 w 6533506"/>
              <a:gd name="connsiteY9" fmla="*/ 5745042 h 5745042"/>
              <a:gd name="connsiteX10" fmla="*/ 3701326 w 6533506"/>
              <a:gd name="connsiteY10" fmla="*/ 5745042 h 5745042"/>
              <a:gd name="connsiteX11" fmla="*/ 3757648 w 6533506"/>
              <a:gd name="connsiteY11" fmla="*/ 4403852 h 5745042"/>
              <a:gd name="connsiteX12" fmla="*/ 2705638 w 6533506"/>
              <a:gd name="connsiteY12" fmla="*/ 5271717 h 5745042"/>
              <a:gd name="connsiteX13" fmla="*/ 2278653 w 6533506"/>
              <a:gd name="connsiteY13" fmla="*/ 4403852 h 5745042"/>
              <a:gd name="connsiteX14" fmla="*/ 1369094 w 6533506"/>
              <a:gd name="connsiteY14" fmla="*/ 5745042 h 5745042"/>
              <a:gd name="connsiteX15" fmla="*/ 35536 w 6533506"/>
              <a:gd name="connsiteY15" fmla="*/ 5745042 h 5745042"/>
              <a:gd name="connsiteX16" fmla="*/ 514819 w 6533506"/>
              <a:gd name="connsiteY16" fmla="*/ 2872552 h 5745042"/>
              <a:gd name="connsiteX17" fmla="*/ 2104263 w 6533506"/>
              <a:gd name="connsiteY17" fmla="*/ 0 h 574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33506" h="5745042">
                <a:moveTo>
                  <a:pt x="2104263" y="0"/>
                </a:moveTo>
                <a:lnTo>
                  <a:pt x="3437821" y="0"/>
                </a:lnTo>
                <a:cubicBezTo>
                  <a:pt x="3476466" y="207354"/>
                  <a:pt x="3483598" y="466074"/>
                  <a:pt x="3459277" y="764340"/>
                </a:cubicBezTo>
                <a:cubicBezTo>
                  <a:pt x="3635496" y="467476"/>
                  <a:pt x="3816957" y="208268"/>
                  <a:pt x="3994151" y="0"/>
                </a:cubicBezTo>
                <a:lnTo>
                  <a:pt x="5213724" y="0"/>
                </a:lnTo>
                <a:cubicBezTo>
                  <a:pt x="5240910" y="208268"/>
                  <a:pt x="5235729" y="467476"/>
                  <a:pt x="5198120" y="764340"/>
                </a:cubicBezTo>
                <a:cubicBezTo>
                  <a:pt x="5388602" y="466074"/>
                  <a:pt x="5582071" y="207415"/>
                  <a:pt x="5770054" y="0"/>
                </a:cubicBezTo>
                <a:lnTo>
                  <a:pt x="6533506" y="0"/>
                </a:lnTo>
                <a:cubicBezTo>
                  <a:pt x="6530119" y="1055654"/>
                  <a:pt x="6526733" y="2111307"/>
                  <a:pt x="6523346" y="3166961"/>
                </a:cubicBezTo>
                <a:cubicBezTo>
                  <a:pt x="6099287" y="4268198"/>
                  <a:pt x="5551533" y="5175078"/>
                  <a:pt x="5034884" y="5745042"/>
                </a:cubicBezTo>
                <a:lnTo>
                  <a:pt x="3701326" y="5745042"/>
                </a:lnTo>
                <a:cubicBezTo>
                  <a:pt x="3639519" y="5413264"/>
                  <a:pt x="3658354" y="4950175"/>
                  <a:pt x="3757648" y="4403852"/>
                </a:cubicBezTo>
                <a:cubicBezTo>
                  <a:pt x="3376379" y="4939512"/>
                  <a:pt x="2995049" y="5271717"/>
                  <a:pt x="2705638" y="5271717"/>
                </a:cubicBezTo>
                <a:cubicBezTo>
                  <a:pt x="2416227" y="5271717"/>
                  <a:pt x="2274082" y="4939572"/>
                  <a:pt x="2278653" y="4403852"/>
                </a:cubicBezTo>
                <a:cubicBezTo>
                  <a:pt x="1984488" y="4950175"/>
                  <a:pt x="1669842" y="5413264"/>
                  <a:pt x="1369094" y="5745042"/>
                </a:cubicBezTo>
                <a:lnTo>
                  <a:pt x="35536" y="5745042"/>
                </a:lnTo>
                <a:cubicBezTo>
                  <a:pt x="-78388" y="5133399"/>
                  <a:pt x="81678" y="4075364"/>
                  <a:pt x="514819" y="2872552"/>
                </a:cubicBezTo>
                <a:cubicBezTo>
                  <a:pt x="947961" y="1669740"/>
                  <a:pt x="1549823" y="611643"/>
                  <a:pt x="2104263" y="0"/>
                </a:cubicBezTo>
                <a:close/>
              </a:path>
            </a:pathLst>
          </a:custGeom>
          <a:solidFill>
            <a:schemeClr val="accent6"/>
          </a:solidFill>
        </p:spPr>
        <p:txBody>
          <a:bodyPr wrap="square">
            <a:noAutofit/>
          </a:bodyPr>
          <a:lstStyle>
            <a:lvl1pPr marL="0" indent="0">
              <a:buNone/>
              <a:defRPr/>
            </a:lvl1pPr>
          </a:lstStyle>
          <a:p>
            <a:r>
              <a:rPr lang="en-US"/>
              <a:t>Image</a:t>
            </a:r>
            <a:endParaRPr lang="en-FI"/>
          </a:p>
        </p:txBody>
      </p:sp>
      <p:sp>
        <p:nvSpPr>
          <p:cNvPr id="2" name="Title 1">
            <a:extLst>
              <a:ext uri="{FF2B5EF4-FFF2-40B4-BE49-F238E27FC236}">
                <a16:creationId xmlns:a16="http://schemas.microsoft.com/office/drawing/2014/main" id="{022291DF-9697-EEA2-91D0-D19B949CFD14}"/>
              </a:ext>
            </a:extLst>
          </p:cNvPr>
          <p:cNvSpPr>
            <a:spLocks noGrp="1"/>
          </p:cNvSpPr>
          <p:nvPr>
            <p:ph type="title"/>
          </p:nvPr>
        </p:nvSpPr>
        <p:spPr>
          <a:xfrm>
            <a:off x="335280" y="551961"/>
            <a:ext cx="5727495" cy="776263"/>
          </a:xfrm>
          <a:prstGeom prst="rect">
            <a:avLst/>
          </a:prstGeom>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23092626-D456-FABA-E247-84ECD4CCC986}"/>
              </a:ext>
            </a:extLst>
          </p:cNvPr>
          <p:cNvSpPr>
            <a:spLocks noGrp="1"/>
          </p:cNvSpPr>
          <p:nvPr>
            <p:ph idx="1"/>
          </p:nvPr>
        </p:nvSpPr>
        <p:spPr>
          <a:xfrm>
            <a:off x="335280" y="1410434"/>
            <a:ext cx="4830669" cy="4543351"/>
          </a:xfrm>
        </p:spPr>
        <p:txBody>
          <a:bodyPr/>
          <a:lstStyle>
            <a:lvl1pPr>
              <a:lnSpc>
                <a:spcPct val="100000"/>
              </a:lnSpc>
              <a:spcAft>
                <a:spcPts val="500"/>
              </a:spcAft>
              <a:defRPr/>
            </a:lvl1pPr>
            <a:lvl2pPr>
              <a:lnSpc>
                <a:spcPct val="100000"/>
              </a:lnSpc>
              <a:spcAft>
                <a:spcPts val="500"/>
              </a:spcAft>
              <a:defRPr/>
            </a:lvl2pPr>
            <a:lvl3pPr>
              <a:lnSpc>
                <a:spcPct val="100000"/>
              </a:lnSpc>
              <a:spcAft>
                <a:spcPts val="500"/>
              </a:spcAft>
              <a:defRPr/>
            </a:lvl3pPr>
            <a:lvl4pPr>
              <a:lnSpc>
                <a:spcPct val="100000"/>
              </a:lnSpc>
              <a:spcAft>
                <a:spcPts val="500"/>
              </a:spcAft>
              <a:defRPr/>
            </a:lvl4pPr>
            <a:lvl5pPr>
              <a:lnSpc>
                <a:spcPct val="100000"/>
              </a:lnSpc>
              <a:spcAft>
                <a:spcPts val="5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19" name="Date Placeholder 18">
            <a:extLst>
              <a:ext uri="{FF2B5EF4-FFF2-40B4-BE49-F238E27FC236}">
                <a16:creationId xmlns:a16="http://schemas.microsoft.com/office/drawing/2014/main" id="{B80EE261-3CC2-FAA3-9969-66D3B20F73BD}"/>
              </a:ext>
            </a:extLst>
          </p:cNvPr>
          <p:cNvSpPr>
            <a:spLocks noGrp="1"/>
          </p:cNvSpPr>
          <p:nvPr>
            <p:ph type="dt" sz="half" idx="14"/>
          </p:nvPr>
        </p:nvSpPr>
        <p:spPr/>
        <p:txBody>
          <a:bodyPr/>
          <a:lstStyle/>
          <a:p>
            <a:fld id="{A2514471-D222-8640-A52B-A122CA85D195}" type="datetime1">
              <a:rPr lang="fi-FI" smtClean="0"/>
              <a:t>3.11.2025</a:t>
            </a:fld>
            <a:endParaRPr lang="en-FI"/>
          </a:p>
        </p:txBody>
      </p:sp>
      <p:sp>
        <p:nvSpPr>
          <p:cNvPr id="20" name="Footer Placeholder 19">
            <a:extLst>
              <a:ext uri="{FF2B5EF4-FFF2-40B4-BE49-F238E27FC236}">
                <a16:creationId xmlns:a16="http://schemas.microsoft.com/office/drawing/2014/main" id="{77B95FC4-5E29-A75C-65D6-ED57B6A93AAE}"/>
              </a:ext>
            </a:extLst>
          </p:cNvPr>
          <p:cNvSpPr>
            <a:spLocks noGrp="1"/>
          </p:cNvSpPr>
          <p:nvPr>
            <p:ph type="ftr" sz="quarter" idx="15"/>
          </p:nvPr>
        </p:nvSpPr>
        <p:spPr/>
        <p:txBody>
          <a:bodyPr/>
          <a:lstStyle/>
          <a:p>
            <a:endParaRPr lang="en-FI"/>
          </a:p>
        </p:txBody>
      </p:sp>
      <p:sp>
        <p:nvSpPr>
          <p:cNvPr id="21" name="Slide Number Placeholder 20">
            <a:extLst>
              <a:ext uri="{FF2B5EF4-FFF2-40B4-BE49-F238E27FC236}">
                <a16:creationId xmlns:a16="http://schemas.microsoft.com/office/drawing/2014/main" id="{19B0323A-384B-FB33-8CE0-4A60F6835C40}"/>
              </a:ext>
            </a:extLst>
          </p:cNvPr>
          <p:cNvSpPr>
            <a:spLocks noGrp="1"/>
          </p:cNvSpPr>
          <p:nvPr>
            <p:ph type="sldNum" sz="quarter" idx="16"/>
          </p:nvPr>
        </p:nvSpPr>
        <p:spPr/>
        <p:txBody>
          <a:bodyPr/>
          <a:lstStyle/>
          <a:p>
            <a:fld id="{8460F52F-7CAE-844F-8A72-CAF89AA35A71}" type="slidenum">
              <a:rPr lang="en-FI" smtClean="0"/>
              <a:pPr/>
              <a:t>‹#›</a:t>
            </a:fld>
            <a:endParaRPr lang="en-FI"/>
          </a:p>
        </p:txBody>
      </p:sp>
      <p:cxnSp>
        <p:nvCxnSpPr>
          <p:cNvPr id="24" name="Straight Connector 23">
            <a:extLst>
              <a:ext uri="{FF2B5EF4-FFF2-40B4-BE49-F238E27FC236}">
                <a16:creationId xmlns:a16="http://schemas.microsoft.com/office/drawing/2014/main" id="{40E3B16E-80C5-2E54-3339-D199E56E208D}"/>
              </a:ext>
            </a:extLst>
          </p:cNvPr>
          <p:cNvCxnSpPr/>
          <p:nvPr userDrawn="1"/>
        </p:nvCxnSpPr>
        <p:spPr>
          <a:xfrm>
            <a:off x="0" y="6399869"/>
            <a:ext cx="12192000" cy="0"/>
          </a:xfrm>
          <a:prstGeom prst="line">
            <a:avLst/>
          </a:prstGeom>
        </p:spPr>
        <p:style>
          <a:lnRef idx="2">
            <a:schemeClr val="accent1"/>
          </a:lnRef>
          <a:fillRef idx="0">
            <a:schemeClr val="accent1"/>
          </a:fillRef>
          <a:effectRef idx="1">
            <a:schemeClr val="accent1"/>
          </a:effectRef>
          <a:fontRef idx="minor">
            <a:schemeClr val="tx1"/>
          </a:fontRef>
        </p:style>
      </p:cxnSp>
      <p:pic>
        <p:nvPicPr>
          <p:cNvPr id="25" name="Graphic 24">
            <a:extLst>
              <a:ext uri="{FF2B5EF4-FFF2-40B4-BE49-F238E27FC236}">
                <a16:creationId xmlns:a16="http://schemas.microsoft.com/office/drawing/2014/main" id="{B6626B4A-1C1D-0223-DA02-16C7E958ED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99869"/>
            <a:ext cx="1461249" cy="446085"/>
          </a:xfrm>
          <a:prstGeom prst="rect">
            <a:avLst/>
          </a:prstGeom>
        </p:spPr>
      </p:pic>
    </p:spTree>
    <p:extLst>
      <p:ext uri="{BB962C8B-B14F-4D97-AF65-F5344CB8AC3E}">
        <p14:creationId xmlns:p14="http://schemas.microsoft.com/office/powerpoint/2010/main" val="1673303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 image shape 2">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F4998A7F-9C4C-2653-3756-8497C812B2F8}"/>
              </a:ext>
            </a:extLst>
          </p:cNvPr>
          <p:cNvSpPr>
            <a:spLocks noGrp="1"/>
          </p:cNvSpPr>
          <p:nvPr>
            <p:ph type="pic" sz="quarter" idx="13" hasCustomPrompt="1"/>
          </p:nvPr>
        </p:nvSpPr>
        <p:spPr>
          <a:xfrm>
            <a:off x="8706678" y="0"/>
            <a:ext cx="3485322" cy="6401163"/>
          </a:xfrm>
          <a:custGeom>
            <a:avLst/>
            <a:gdLst>
              <a:gd name="connsiteX0" fmla="*/ 2123561 w 4518021"/>
              <a:gd name="connsiteY0" fmla="*/ 0 h 6857937"/>
              <a:gd name="connsiteX1" fmla="*/ 3490447 w 4518021"/>
              <a:gd name="connsiteY1" fmla="*/ 0 h 6857937"/>
              <a:gd name="connsiteX2" fmla="*/ 3485120 w 4518021"/>
              <a:gd name="connsiteY2" fmla="*/ 1000570 h 6857937"/>
              <a:gd name="connsiteX3" fmla="*/ 4248271 w 4518021"/>
              <a:gd name="connsiteY3" fmla="*/ 0 h 6857937"/>
              <a:gd name="connsiteX4" fmla="*/ 4518021 w 4518021"/>
              <a:gd name="connsiteY4" fmla="*/ 0 h 6857937"/>
              <a:gd name="connsiteX5" fmla="*/ 4518021 w 4518021"/>
              <a:gd name="connsiteY5" fmla="*/ 5080191 h 6857937"/>
              <a:gd name="connsiteX6" fmla="*/ 3376878 w 4518021"/>
              <a:gd name="connsiteY6" fmla="*/ 6857937 h 6857937"/>
              <a:gd name="connsiteX7" fmla="*/ 1682538 w 4518021"/>
              <a:gd name="connsiteY7" fmla="*/ 6857937 h 6857937"/>
              <a:gd name="connsiteX8" fmla="*/ 1765606 w 4518021"/>
              <a:gd name="connsiteY8" fmla="*/ 5352606 h 6857937"/>
              <a:gd name="connsiteX9" fmla="*/ 509879 w 4518021"/>
              <a:gd name="connsiteY9" fmla="*/ 6390386 h 6857937"/>
              <a:gd name="connsiteX10" fmla="*/ 522371 w 4518021"/>
              <a:gd name="connsiteY10" fmla="*/ 2906713 h 6857937"/>
              <a:gd name="connsiteX11" fmla="*/ 2123561 w 4518021"/>
              <a:gd name="connsiteY11" fmla="*/ 0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8021" h="6857937">
                <a:moveTo>
                  <a:pt x="2123561" y="0"/>
                </a:moveTo>
                <a:lnTo>
                  <a:pt x="3490447" y="0"/>
                </a:lnTo>
                <a:cubicBezTo>
                  <a:pt x="3537117" y="262192"/>
                  <a:pt x="3535342" y="603187"/>
                  <a:pt x="3485120" y="1000570"/>
                </a:cubicBezTo>
                <a:cubicBezTo>
                  <a:pt x="3739779" y="601091"/>
                  <a:pt x="3998876" y="261049"/>
                  <a:pt x="4248271" y="0"/>
                </a:cubicBezTo>
                <a:lnTo>
                  <a:pt x="4518021" y="0"/>
                </a:lnTo>
                <a:lnTo>
                  <a:pt x="4518021" y="5080191"/>
                </a:lnTo>
                <a:cubicBezTo>
                  <a:pt x="4155057" y="5797614"/>
                  <a:pt x="3758548" y="6412802"/>
                  <a:pt x="3376878" y="6857937"/>
                </a:cubicBezTo>
                <a:lnTo>
                  <a:pt x="1682538" y="6857937"/>
                </a:lnTo>
                <a:cubicBezTo>
                  <a:pt x="1628892" y="6470206"/>
                  <a:pt x="1656603" y="5953506"/>
                  <a:pt x="1765606" y="5352606"/>
                </a:cubicBezTo>
                <a:cubicBezTo>
                  <a:pt x="1310569" y="5993194"/>
                  <a:pt x="855342" y="6390386"/>
                  <a:pt x="509879" y="6390386"/>
                </a:cubicBezTo>
                <a:cubicBezTo>
                  <a:pt x="-174832" y="6390386"/>
                  <a:pt x="-169189" y="4830699"/>
                  <a:pt x="522371" y="2906713"/>
                </a:cubicBezTo>
                <a:cubicBezTo>
                  <a:pt x="958829" y="1692529"/>
                  <a:pt x="1564213" y="623570"/>
                  <a:pt x="2123561" y="0"/>
                </a:cubicBezTo>
                <a:close/>
              </a:path>
            </a:pathLst>
          </a:custGeom>
          <a:solidFill>
            <a:schemeClr val="accent6"/>
          </a:solidFill>
        </p:spPr>
        <p:txBody>
          <a:bodyPr wrap="square">
            <a:noAutofit/>
          </a:bodyPr>
          <a:lstStyle>
            <a:lvl1pPr marL="0" indent="0">
              <a:buNone/>
              <a:defRPr/>
            </a:lvl1pPr>
          </a:lstStyle>
          <a:p>
            <a:r>
              <a:rPr lang="en-US"/>
              <a:t>Image</a:t>
            </a:r>
            <a:endParaRPr lang="en-FI"/>
          </a:p>
        </p:txBody>
      </p:sp>
      <p:sp>
        <p:nvSpPr>
          <p:cNvPr id="2" name="Title 1">
            <a:extLst>
              <a:ext uri="{FF2B5EF4-FFF2-40B4-BE49-F238E27FC236}">
                <a16:creationId xmlns:a16="http://schemas.microsoft.com/office/drawing/2014/main" id="{022291DF-9697-EEA2-91D0-D19B949CFD14}"/>
              </a:ext>
            </a:extLst>
          </p:cNvPr>
          <p:cNvSpPr>
            <a:spLocks noGrp="1"/>
          </p:cNvSpPr>
          <p:nvPr>
            <p:ph type="title"/>
          </p:nvPr>
        </p:nvSpPr>
        <p:spPr>
          <a:xfrm>
            <a:off x="335280" y="546677"/>
            <a:ext cx="7716108" cy="776263"/>
          </a:xfrm>
          <a:prstGeom prst="rect">
            <a:avLst/>
          </a:prstGeom>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23092626-D456-FABA-E247-84ECD4CCC986}"/>
              </a:ext>
            </a:extLst>
          </p:cNvPr>
          <p:cNvSpPr>
            <a:spLocks noGrp="1"/>
          </p:cNvSpPr>
          <p:nvPr>
            <p:ph idx="1"/>
          </p:nvPr>
        </p:nvSpPr>
        <p:spPr>
          <a:xfrm>
            <a:off x="335280" y="1405150"/>
            <a:ext cx="7716109" cy="4850265"/>
          </a:xfrm>
        </p:spPr>
        <p:txBody>
          <a:bodyPr/>
          <a:lstStyle>
            <a:lvl1pPr>
              <a:lnSpc>
                <a:spcPct val="100000"/>
              </a:lnSpc>
              <a:spcAft>
                <a:spcPts val="500"/>
              </a:spcAft>
              <a:defRPr/>
            </a:lvl1pPr>
            <a:lvl2pPr>
              <a:lnSpc>
                <a:spcPct val="100000"/>
              </a:lnSpc>
              <a:spcAft>
                <a:spcPts val="500"/>
              </a:spcAft>
              <a:defRPr/>
            </a:lvl2pPr>
            <a:lvl3pPr>
              <a:lnSpc>
                <a:spcPct val="100000"/>
              </a:lnSpc>
              <a:spcAft>
                <a:spcPts val="500"/>
              </a:spcAft>
              <a:defRPr/>
            </a:lvl3pPr>
            <a:lvl4pPr>
              <a:lnSpc>
                <a:spcPct val="100000"/>
              </a:lnSpc>
              <a:spcAft>
                <a:spcPts val="500"/>
              </a:spcAft>
              <a:defRPr/>
            </a:lvl4pPr>
            <a:lvl5pPr>
              <a:lnSpc>
                <a:spcPct val="100000"/>
              </a:lnSpc>
              <a:spcAft>
                <a:spcPts val="5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8" name="Date Placeholder 7">
            <a:extLst>
              <a:ext uri="{FF2B5EF4-FFF2-40B4-BE49-F238E27FC236}">
                <a16:creationId xmlns:a16="http://schemas.microsoft.com/office/drawing/2014/main" id="{2EBAF3F1-7A10-3E6E-3FAC-DA3F443D3B63}"/>
              </a:ext>
            </a:extLst>
          </p:cNvPr>
          <p:cNvSpPr>
            <a:spLocks noGrp="1"/>
          </p:cNvSpPr>
          <p:nvPr>
            <p:ph type="dt" sz="half" idx="14"/>
          </p:nvPr>
        </p:nvSpPr>
        <p:spPr/>
        <p:txBody>
          <a:bodyPr/>
          <a:lstStyle/>
          <a:p>
            <a:fld id="{E5DA5980-2281-1343-827B-96C8932E5A76}" type="datetime1">
              <a:rPr lang="fi-FI" smtClean="0"/>
              <a:t>3.11.2025</a:t>
            </a:fld>
            <a:endParaRPr lang="en-FI"/>
          </a:p>
        </p:txBody>
      </p:sp>
      <p:sp>
        <p:nvSpPr>
          <p:cNvPr id="13" name="Footer Placeholder 12">
            <a:extLst>
              <a:ext uri="{FF2B5EF4-FFF2-40B4-BE49-F238E27FC236}">
                <a16:creationId xmlns:a16="http://schemas.microsoft.com/office/drawing/2014/main" id="{0872C82B-1A95-F488-6987-8D36D7085FDD}"/>
              </a:ext>
            </a:extLst>
          </p:cNvPr>
          <p:cNvSpPr>
            <a:spLocks noGrp="1"/>
          </p:cNvSpPr>
          <p:nvPr>
            <p:ph type="ftr" sz="quarter" idx="15"/>
          </p:nvPr>
        </p:nvSpPr>
        <p:spPr/>
        <p:txBody>
          <a:bodyPr/>
          <a:lstStyle/>
          <a:p>
            <a:endParaRPr lang="en-FI"/>
          </a:p>
        </p:txBody>
      </p:sp>
      <p:sp>
        <p:nvSpPr>
          <p:cNvPr id="14" name="Slide Number Placeholder 13">
            <a:extLst>
              <a:ext uri="{FF2B5EF4-FFF2-40B4-BE49-F238E27FC236}">
                <a16:creationId xmlns:a16="http://schemas.microsoft.com/office/drawing/2014/main" id="{5920E6D2-5378-3308-6BA1-B71C996B39C5}"/>
              </a:ext>
            </a:extLst>
          </p:cNvPr>
          <p:cNvSpPr>
            <a:spLocks noGrp="1"/>
          </p:cNvSpPr>
          <p:nvPr>
            <p:ph type="sldNum" sz="quarter" idx="16"/>
          </p:nvPr>
        </p:nvSpPr>
        <p:spPr/>
        <p:txBody>
          <a:bodyPr/>
          <a:lstStyle/>
          <a:p>
            <a:fld id="{8460F52F-7CAE-844F-8A72-CAF89AA35A71}" type="slidenum">
              <a:rPr lang="en-FI" smtClean="0"/>
              <a:pPr/>
              <a:t>‹#›</a:t>
            </a:fld>
            <a:endParaRPr lang="en-FI"/>
          </a:p>
        </p:txBody>
      </p:sp>
      <p:cxnSp>
        <p:nvCxnSpPr>
          <p:cNvPr id="17" name="Straight Connector 16">
            <a:extLst>
              <a:ext uri="{FF2B5EF4-FFF2-40B4-BE49-F238E27FC236}">
                <a16:creationId xmlns:a16="http://schemas.microsoft.com/office/drawing/2014/main" id="{47FE8D62-FD1B-AD09-6441-0DBA7641FCDA}"/>
              </a:ext>
            </a:extLst>
          </p:cNvPr>
          <p:cNvCxnSpPr/>
          <p:nvPr userDrawn="1"/>
        </p:nvCxnSpPr>
        <p:spPr>
          <a:xfrm>
            <a:off x="0" y="6399869"/>
            <a:ext cx="12192000" cy="0"/>
          </a:xfrm>
          <a:prstGeom prst="line">
            <a:avLst/>
          </a:prstGeom>
        </p:spPr>
        <p:style>
          <a:lnRef idx="2">
            <a:schemeClr val="accent1"/>
          </a:lnRef>
          <a:fillRef idx="0">
            <a:schemeClr val="accent1"/>
          </a:fillRef>
          <a:effectRef idx="1">
            <a:schemeClr val="accent1"/>
          </a:effectRef>
          <a:fontRef idx="minor">
            <a:schemeClr val="tx1"/>
          </a:fontRef>
        </p:style>
      </p:cxnSp>
      <p:pic>
        <p:nvPicPr>
          <p:cNvPr id="18" name="Graphic 17">
            <a:extLst>
              <a:ext uri="{FF2B5EF4-FFF2-40B4-BE49-F238E27FC236}">
                <a16:creationId xmlns:a16="http://schemas.microsoft.com/office/drawing/2014/main" id="{FBE75DFA-8088-BF02-51CD-8E98BB76C8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99869"/>
            <a:ext cx="1461249" cy="446085"/>
          </a:xfrm>
          <a:prstGeom prst="rect">
            <a:avLst/>
          </a:prstGeom>
        </p:spPr>
      </p:pic>
    </p:spTree>
    <p:extLst>
      <p:ext uri="{BB962C8B-B14F-4D97-AF65-F5344CB8AC3E}">
        <p14:creationId xmlns:p14="http://schemas.microsoft.com/office/powerpoint/2010/main" val="2019907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x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291DF-9697-EEA2-91D0-D19B949CFD14}"/>
              </a:ext>
            </a:extLst>
          </p:cNvPr>
          <p:cNvSpPr>
            <a:spLocks noGrp="1"/>
          </p:cNvSpPr>
          <p:nvPr>
            <p:ph type="title"/>
          </p:nvPr>
        </p:nvSpPr>
        <p:spPr>
          <a:xfrm>
            <a:off x="335280" y="404407"/>
            <a:ext cx="11700470" cy="918533"/>
          </a:xfrm>
          <a:prstGeom prst="rect">
            <a:avLst/>
          </a:prstGeom>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23092626-D456-FABA-E247-84ECD4CCC986}"/>
              </a:ext>
            </a:extLst>
          </p:cNvPr>
          <p:cNvSpPr>
            <a:spLocks noGrp="1"/>
          </p:cNvSpPr>
          <p:nvPr>
            <p:ph idx="1"/>
          </p:nvPr>
        </p:nvSpPr>
        <p:spPr>
          <a:xfrm>
            <a:off x="345165" y="1405148"/>
            <a:ext cx="5627272" cy="4826541"/>
          </a:xfrm>
        </p:spPr>
        <p:txBody>
          <a:bodyPr/>
          <a:lstStyle>
            <a:lvl1pPr>
              <a:lnSpc>
                <a:spcPct val="100000"/>
              </a:lnSpc>
              <a:spcAft>
                <a:spcPts val="500"/>
              </a:spcAft>
              <a:defRPr/>
            </a:lvl1pPr>
            <a:lvl2pPr>
              <a:lnSpc>
                <a:spcPct val="100000"/>
              </a:lnSpc>
              <a:spcAft>
                <a:spcPts val="500"/>
              </a:spcAft>
              <a:defRPr/>
            </a:lvl2pPr>
            <a:lvl3pPr>
              <a:lnSpc>
                <a:spcPct val="100000"/>
              </a:lnSpc>
              <a:spcAft>
                <a:spcPts val="500"/>
              </a:spcAft>
              <a:defRPr/>
            </a:lvl3pPr>
            <a:lvl4pPr>
              <a:lnSpc>
                <a:spcPct val="100000"/>
              </a:lnSpc>
              <a:spcAft>
                <a:spcPts val="500"/>
              </a:spcAft>
              <a:defRPr/>
            </a:lvl4pPr>
            <a:lvl5pPr>
              <a:lnSpc>
                <a:spcPct val="100000"/>
              </a:lnSpc>
              <a:spcAft>
                <a:spcPts val="5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11" name="Footer Placeholder 10">
            <a:extLst>
              <a:ext uri="{FF2B5EF4-FFF2-40B4-BE49-F238E27FC236}">
                <a16:creationId xmlns:a16="http://schemas.microsoft.com/office/drawing/2014/main" id="{83942940-81F1-12FF-DC8C-2D018AD872EF}"/>
              </a:ext>
            </a:extLst>
          </p:cNvPr>
          <p:cNvSpPr>
            <a:spLocks noGrp="1"/>
          </p:cNvSpPr>
          <p:nvPr>
            <p:ph type="ftr" sz="quarter" idx="11"/>
          </p:nvPr>
        </p:nvSpPr>
        <p:spPr/>
        <p:txBody>
          <a:bodyPr/>
          <a:lstStyle>
            <a:lvl1pPr>
              <a:defRPr>
                <a:solidFill>
                  <a:schemeClr val="tx2"/>
                </a:solidFill>
              </a:defRPr>
            </a:lvl1pPr>
          </a:lstStyle>
          <a:p>
            <a:endParaRPr lang="en-FI"/>
          </a:p>
        </p:txBody>
      </p:sp>
      <p:sp>
        <p:nvSpPr>
          <p:cNvPr id="12" name="Slide Number Placeholder 11">
            <a:extLst>
              <a:ext uri="{FF2B5EF4-FFF2-40B4-BE49-F238E27FC236}">
                <a16:creationId xmlns:a16="http://schemas.microsoft.com/office/drawing/2014/main" id="{2766B125-B1DF-0D84-721C-C5F396F34886}"/>
              </a:ext>
            </a:extLst>
          </p:cNvPr>
          <p:cNvSpPr>
            <a:spLocks noGrp="1"/>
          </p:cNvSpPr>
          <p:nvPr>
            <p:ph type="sldNum" sz="quarter" idx="12"/>
          </p:nvPr>
        </p:nvSpPr>
        <p:spPr/>
        <p:txBody>
          <a:bodyPr/>
          <a:lstStyle/>
          <a:p>
            <a:fld id="{8460F52F-7CAE-844F-8A72-CAF89AA35A71}" type="slidenum">
              <a:rPr lang="en-FI" smtClean="0"/>
              <a:pPr/>
              <a:t>‹#›</a:t>
            </a:fld>
            <a:endParaRPr lang="en-FI"/>
          </a:p>
        </p:txBody>
      </p:sp>
      <p:sp>
        <p:nvSpPr>
          <p:cNvPr id="13" name="Date Placeholder 12">
            <a:extLst>
              <a:ext uri="{FF2B5EF4-FFF2-40B4-BE49-F238E27FC236}">
                <a16:creationId xmlns:a16="http://schemas.microsoft.com/office/drawing/2014/main" id="{D5ABCE39-3F7A-26C1-6B73-A10EFDDFB62C}"/>
              </a:ext>
            </a:extLst>
          </p:cNvPr>
          <p:cNvSpPr>
            <a:spLocks noGrp="1"/>
          </p:cNvSpPr>
          <p:nvPr>
            <p:ph type="dt" sz="half" idx="13"/>
          </p:nvPr>
        </p:nvSpPr>
        <p:spPr/>
        <p:txBody>
          <a:bodyPr/>
          <a:lstStyle/>
          <a:p>
            <a:fld id="{1F1D0D9B-6675-3342-A632-3A24C46F9970}" type="datetime1">
              <a:rPr lang="fi-FI" smtClean="0"/>
              <a:t>3.11.2025</a:t>
            </a:fld>
            <a:endParaRPr lang="en-FI"/>
          </a:p>
        </p:txBody>
      </p:sp>
      <p:sp>
        <p:nvSpPr>
          <p:cNvPr id="4" name="Content Placeholder 2">
            <a:extLst>
              <a:ext uri="{FF2B5EF4-FFF2-40B4-BE49-F238E27FC236}">
                <a16:creationId xmlns:a16="http://schemas.microsoft.com/office/drawing/2014/main" id="{8C960676-A246-421A-39A7-9967F39CD5F6}"/>
              </a:ext>
            </a:extLst>
          </p:cNvPr>
          <p:cNvSpPr>
            <a:spLocks noGrp="1"/>
          </p:cNvSpPr>
          <p:nvPr>
            <p:ph idx="14"/>
          </p:nvPr>
        </p:nvSpPr>
        <p:spPr>
          <a:xfrm>
            <a:off x="6219562" y="1415231"/>
            <a:ext cx="5816188" cy="4826541"/>
          </a:xfrm>
        </p:spPr>
        <p:txBody>
          <a:bodyPr/>
          <a:lstStyle>
            <a:lvl1pPr>
              <a:lnSpc>
                <a:spcPct val="100000"/>
              </a:lnSpc>
              <a:spcAft>
                <a:spcPts val="500"/>
              </a:spcAft>
              <a:defRPr/>
            </a:lvl1pPr>
            <a:lvl2pPr>
              <a:lnSpc>
                <a:spcPct val="100000"/>
              </a:lnSpc>
              <a:spcAft>
                <a:spcPts val="500"/>
              </a:spcAft>
              <a:defRPr/>
            </a:lvl2pPr>
            <a:lvl3pPr>
              <a:lnSpc>
                <a:spcPct val="100000"/>
              </a:lnSpc>
              <a:spcAft>
                <a:spcPts val="500"/>
              </a:spcAft>
              <a:defRPr/>
            </a:lvl3pPr>
            <a:lvl4pPr>
              <a:lnSpc>
                <a:spcPct val="100000"/>
              </a:lnSpc>
              <a:spcAft>
                <a:spcPts val="500"/>
              </a:spcAft>
              <a:defRPr/>
            </a:lvl4pPr>
            <a:lvl5pPr>
              <a:lnSpc>
                <a:spcPct val="100000"/>
              </a:lnSpc>
              <a:spcAft>
                <a:spcPts val="5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cxnSp>
        <p:nvCxnSpPr>
          <p:cNvPr id="5" name="Straight Connector 4">
            <a:extLst>
              <a:ext uri="{FF2B5EF4-FFF2-40B4-BE49-F238E27FC236}">
                <a16:creationId xmlns:a16="http://schemas.microsoft.com/office/drawing/2014/main" id="{1836466E-2018-E790-8256-DCB7071ED64A}"/>
              </a:ext>
            </a:extLst>
          </p:cNvPr>
          <p:cNvCxnSpPr>
            <a:cxnSpLocks/>
          </p:cNvCxnSpPr>
          <p:nvPr userDrawn="1"/>
        </p:nvCxnSpPr>
        <p:spPr>
          <a:xfrm>
            <a:off x="6104511" y="1405148"/>
            <a:ext cx="0" cy="483583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FBD047E-50E7-4708-3E34-8CF08654664B}"/>
              </a:ext>
            </a:extLst>
          </p:cNvPr>
          <p:cNvCxnSpPr/>
          <p:nvPr userDrawn="1"/>
        </p:nvCxnSpPr>
        <p:spPr>
          <a:xfrm>
            <a:off x="0" y="6399869"/>
            <a:ext cx="12192000" cy="0"/>
          </a:xfrm>
          <a:prstGeom prst="line">
            <a:avLst/>
          </a:prstGeom>
        </p:spPr>
        <p:style>
          <a:lnRef idx="2">
            <a:schemeClr val="accent1"/>
          </a:lnRef>
          <a:fillRef idx="0">
            <a:schemeClr val="accent1"/>
          </a:fillRef>
          <a:effectRef idx="1">
            <a:schemeClr val="accent1"/>
          </a:effectRef>
          <a:fontRef idx="minor">
            <a:schemeClr val="tx1"/>
          </a:fontRef>
        </p:style>
      </p:cxnSp>
      <p:pic>
        <p:nvPicPr>
          <p:cNvPr id="18" name="Graphic 17">
            <a:extLst>
              <a:ext uri="{FF2B5EF4-FFF2-40B4-BE49-F238E27FC236}">
                <a16:creationId xmlns:a16="http://schemas.microsoft.com/office/drawing/2014/main" id="{9FE29A5E-4397-DC09-3115-3AF4E31886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99869"/>
            <a:ext cx="1461249" cy="446085"/>
          </a:xfrm>
          <a:prstGeom prst="rect">
            <a:avLst/>
          </a:prstGeom>
        </p:spPr>
      </p:pic>
    </p:spTree>
    <p:extLst>
      <p:ext uri="{BB962C8B-B14F-4D97-AF65-F5344CB8AC3E}">
        <p14:creationId xmlns:p14="http://schemas.microsoft.com/office/powerpoint/2010/main" val="3755805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 subtitle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0B84B6-4287-FA12-D06E-034113040EE9}"/>
              </a:ext>
            </a:extLst>
          </p:cNvPr>
          <p:cNvSpPr>
            <a:spLocks noGrp="1"/>
          </p:cNvSpPr>
          <p:nvPr>
            <p:ph type="body" idx="1"/>
          </p:nvPr>
        </p:nvSpPr>
        <p:spPr>
          <a:xfrm>
            <a:off x="335279" y="1474287"/>
            <a:ext cx="5677163" cy="588086"/>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02DFDF1-877E-B79A-BBB0-4C72D93869A7}"/>
              </a:ext>
            </a:extLst>
          </p:cNvPr>
          <p:cNvSpPr>
            <a:spLocks noGrp="1"/>
          </p:cNvSpPr>
          <p:nvPr>
            <p:ph type="body" sz="quarter" idx="3"/>
          </p:nvPr>
        </p:nvSpPr>
        <p:spPr>
          <a:xfrm>
            <a:off x="6234745" y="1447057"/>
            <a:ext cx="5661269" cy="61531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6EE06512-4EEE-3ADF-A74C-6D1E50E0DF12}"/>
              </a:ext>
            </a:extLst>
          </p:cNvPr>
          <p:cNvSpPr>
            <a:spLocks noGrp="1"/>
          </p:cNvSpPr>
          <p:nvPr>
            <p:ph type="dt" sz="half" idx="10"/>
          </p:nvPr>
        </p:nvSpPr>
        <p:spPr/>
        <p:txBody>
          <a:bodyPr/>
          <a:lstStyle/>
          <a:p>
            <a:fld id="{EA74C182-2736-B847-94A0-9290CFF9EA20}" type="datetime1">
              <a:rPr lang="fi-FI" smtClean="0"/>
              <a:t>3.11.2025</a:t>
            </a:fld>
            <a:endParaRPr lang="en-FI"/>
          </a:p>
        </p:txBody>
      </p:sp>
      <p:sp>
        <p:nvSpPr>
          <p:cNvPr id="8" name="Footer Placeholder 7">
            <a:extLst>
              <a:ext uri="{FF2B5EF4-FFF2-40B4-BE49-F238E27FC236}">
                <a16:creationId xmlns:a16="http://schemas.microsoft.com/office/drawing/2014/main" id="{4CC0D047-00DC-9B45-6C26-0BD02FB79347}"/>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80EB4D28-A3D2-E242-7115-D1F637EBFB4F}"/>
              </a:ext>
            </a:extLst>
          </p:cNvPr>
          <p:cNvSpPr>
            <a:spLocks noGrp="1"/>
          </p:cNvSpPr>
          <p:nvPr>
            <p:ph type="sldNum" sz="quarter" idx="12"/>
          </p:nvPr>
        </p:nvSpPr>
        <p:spPr/>
        <p:txBody>
          <a:bodyPr/>
          <a:lstStyle/>
          <a:p>
            <a:fld id="{8460F52F-7CAE-844F-8A72-CAF89AA35A71}" type="slidenum">
              <a:rPr lang="en-FI" smtClean="0"/>
              <a:t>‹#›</a:t>
            </a:fld>
            <a:endParaRPr lang="en-FI"/>
          </a:p>
        </p:txBody>
      </p:sp>
      <p:sp>
        <p:nvSpPr>
          <p:cNvPr id="14" name="Title 1">
            <a:extLst>
              <a:ext uri="{FF2B5EF4-FFF2-40B4-BE49-F238E27FC236}">
                <a16:creationId xmlns:a16="http://schemas.microsoft.com/office/drawing/2014/main" id="{C2DA0ACD-644D-1F05-B6FD-86E86241AAB3}"/>
              </a:ext>
            </a:extLst>
          </p:cNvPr>
          <p:cNvSpPr>
            <a:spLocks noGrp="1"/>
          </p:cNvSpPr>
          <p:nvPr>
            <p:ph type="title"/>
          </p:nvPr>
        </p:nvSpPr>
        <p:spPr>
          <a:xfrm>
            <a:off x="335280" y="313290"/>
            <a:ext cx="11048591" cy="1009651"/>
          </a:xfrm>
          <a:prstGeom prst="rect">
            <a:avLst/>
          </a:prstGeom>
        </p:spPr>
        <p:txBody>
          <a:bodyPr/>
          <a:lstStyle/>
          <a:p>
            <a:r>
              <a:rPr lang="en-US"/>
              <a:t>Click to edit Master title style</a:t>
            </a:r>
            <a:endParaRPr lang="en-FI"/>
          </a:p>
        </p:txBody>
      </p:sp>
      <p:sp>
        <p:nvSpPr>
          <p:cNvPr id="15" name="Content Placeholder 2">
            <a:extLst>
              <a:ext uri="{FF2B5EF4-FFF2-40B4-BE49-F238E27FC236}">
                <a16:creationId xmlns:a16="http://schemas.microsoft.com/office/drawing/2014/main" id="{32E05EAB-211C-BB98-9379-095BC33C4F65}"/>
              </a:ext>
            </a:extLst>
          </p:cNvPr>
          <p:cNvSpPr>
            <a:spLocks noGrp="1"/>
          </p:cNvSpPr>
          <p:nvPr>
            <p:ph idx="13"/>
          </p:nvPr>
        </p:nvSpPr>
        <p:spPr>
          <a:xfrm>
            <a:off x="335280" y="2180870"/>
            <a:ext cx="5677166" cy="4136779"/>
          </a:xfrm>
        </p:spPr>
        <p:txBody>
          <a:bodyPr/>
          <a:lstStyle>
            <a:lvl1pPr>
              <a:lnSpc>
                <a:spcPct val="100000"/>
              </a:lnSpc>
              <a:spcAft>
                <a:spcPts val="500"/>
              </a:spcAft>
              <a:defRPr/>
            </a:lvl1pPr>
            <a:lvl2pPr>
              <a:lnSpc>
                <a:spcPct val="100000"/>
              </a:lnSpc>
              <a:spcAft>
                <a:spcPts val="500"/>
              </a:spcAft>
              <a:defRPr/>
            </a:lvl2pPr>
            <a:lvl3pPr>
              <a:lnSpc>
                <a:spcPct val="100000"/>
              </a:lnSpc>
              <a:spcAft>
                <a:spcPts val="500"/>
              </a:spcAft>
              <a:defRPr/>
            </a:lvl3pPr>
            <a:lvl4pPr>
              <a:lnSpc>
                <a:spcPct val="100000"/>
              </a:lnSpc>
              <a:spcAft>
                <a:spcPts val="500"/>
              </a:spcAft>
              <a:defRPr/>
            </a:lvl4pPr>
            <a:lvl5pPr>
              <a:lnSpc>
                <a:spcPct val="100000"/>
              </a:lnSpc>
              <a:spcAft>
                <a:spcPts val="5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cxnSp>
        <p:nvCxnSpPr>
          <p:cNvPr id="16" name="Straight Connector 15">
            <a:extLst>
              <a:ext uri="{FF2B5EF4-FFF2-40B4-BE49-F238E27FC236}">
                <a16:creationId xmlns:a16="http://schemas.microsoft.com/office/drawing/2014/main" id="{1B123589-3CAE-F769-38AD-7AA3594733A0}"/>
              </a:ext>
            </a:extLst>
          </p:cNvPr>
          <p:cNvCxnSpPr>
            <a:cxnSpLocks/>
          </p:cNvCxnSpPr>
          <p:nvPr userDrawn="1"/>
        </p:nvCxnSpPr>
        <p:spPr>
          <a:xfrm flipV="1">
            <a:off x="6129225" y="1479520"/>
            <a:ext cx="0" cy="4838129"/>
          </a:xfrm>
          <a:prstGeom prst="line">
            <a:avLst/>
          </a:prstGeom>
        </p:spPr>
        <p:style>
          <a:lnRef idx="2">
            <a:schemeClr val="accent1"/>
          </a:lnRef>
          <a:fillRef idx="0">
            <a:schemeClr val="accent1"/>
          </a:fillRef>
          <a:effectRef idx="1">
            <a:schemeClr val="accent1"/>
          </a:effectRef>
          <a:fontRef idx="minor">
            <a:schemeClr val="tx1"/>
          </a:fontRef>
        </p:style>
      </p:cxnSp>
      <p:sp>
        <p:nvSpPr>
          <p:cNvPr id="17" name="Content Placeholder 2">
            <a:extLst>
              <a:ext uri="{FF2B5EF4-FFF2-40B4-BE49-F238E27FC236}">
                <a16:creationId xmlns:a16="http://schemas.microsoft.com/office/drawing/2014/main" id="{9B7D11B7-F0F2-E8DE-5DD6-05ABDD4139A2}"/>
              </a:ext>
            </a:extLst>
          </p:cNvPr>
          <p:cNvSpPr>
            <a:spLocks noGrp="1"/>
          </p:cNvSpPr>
          <p:nvPr>
            <p:ph idx="14"/>
          </p:nvPr>
        </p:nvSpPr>
        <p:spPr>
          <a:xfrm>
            <a:off x="6234746" y="2180870"/>
            <a:ext cx="5677166" cy="4136779"/>
          </a:xfrm>
        </p:spPr>
        <p:txBody>
          <a:bodyPr/>
          <a:lstStyle>
            <a:lvl1pPr>
              <a:lnSpc>
                <a:spcPct val="100000"/>
              </a:lnSpc>
              <a:spcAft>
                <a:spcPts val="500"/>
              </a:spcAft>
              <a:defRPr/>
            </a:lvl1pPr>
            <a:lvl2pPr>
              <a:lnSpc>
                <a:spcPct val="100000"/>
              </a:lnSpc>
              <a:spcAft>
                <a:spcPts val="500"/>
              </a:spcAft>
              <a:defRPr/>
            </a:lvl2pPr>
            <a:lvl3pPr>
              <a:lnSpc>
                <a:spcPct val="100000"/>
              </a:lnSpc>
              <a:spcAft>
                <a:spcPts val="500"/>
              </a:spcAft>
              <a:defRPr/>
            </a:lvl3pPr>
            <a:lvl4pPr>
              <a:lnSpc>
                <a:spcPct val="100000"/>
              </a:lnSpc>
              <a:spcAft>
                <a:spcPts val="500"/>
              </a:spcAft>
              <a:defRPr/>
            </a:lvl4pPr>
            <a:lvl5pPr>
              <a:lnSpc>
                <a:spcPct val="100000"/>
              </a:lnSpc>
              <a:spcAft>
                <a:spcPts val="5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pic>
        <p:nvPicPr>
          <p:cNvPr id="20" name="Graphic 19">
            <a:extLst>
              <a:ext uri="{FF2B5EF4-FFF2-40B4-BE49-F238E27FC236}">
                <a16:creationId xmlns:a16="http://schemas.microsoft.com/office/drawing/2014/main" id="{6121B9C0-511A-16BD-0EF5-89C975A1F6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99869"/>
            <a:ext cx="1461249" cy="446085"/>
          </a:xfrm>
          <a:prstGeom prst="rect">
            <a:avLst/>
          </a:prstGeom>
        </p:spPr>
      </p:pic>
      <p:cxnSp>
        <p:nvCxnSpPr>
          <p:cNvPr id="21" name="Straight Connector 20">
            <a:extLst>
              <a:ext uri="{FF2B5EF4-FFF2-40B4-BE49-F238E27FC236}">
                <a16:creationId xmlns:a16="http://schemas.microsoft.com/office/drawing/2014/main" id="{3D4C7CEB-1C33-B7D2-458C-4D2619E6E85F}"/>
              </a:ext>
            </a:extLst>
          </p:cNvPr>
          <p:cNvCxnSpPr/>
          <p:nvPr userDrawn="1"/>
        </p:nvCxnSpPr>
        <p:spPr>
          <a:xfrm>
            <a:off x="0" y="6399869"/>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9503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3 images">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EE06512-4EEE-3ADF-A74C-6D1E50E0DF12}"/>
              </a:ext>
            </a:extLst>
          </p:cNvPr>
          <p:cNvSpPr>
            <a:spLocks noGrp="1"/>
          </p:cNvSpPr>
          <p:nvPr>
            <p:ph type="dt" sz="half" idx="10"/>
          </p:nvPr>
        </p:nvSpPr>
        <p:spPr/>
        <p:txBody>
          <a:bodyPr/>
          <a:lstStyle/>
          <a:p>
            <a:fld id="{231573F2-1BFE-5743-A82B-B5812BC89D75}" type="datetime1">
              <a:rPr lang="fi-FI" smtClean="0"/>
              <a:t>3.11.2025</a:t>
            </a:fld>
            <a:endParaRPr lang="en-FI"/>
          </a:p>
        </p:txBody>
      </p:sp>
      <p:sp>
        <p:nvSpPr>
          <p:cNvPr id="8" name="Footer Placeholder 7">
            <a:extLst>
              <a:ext uri="{FF2B5EF4-FFF2-40B4-BE49-F238E27FC236}">
                <a16:creationId xmlns:a16="http://schemas.microsoft.com/office/drawing/2014/main" id="{4CC0D047-00DC-9B45-6C26-0BD02FB79347}"/>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80EB4D28-A3D2-E242-7115-D1F637EBFB4F}"/>
              </a:ext>
            </a:extLst>
          </p:cNvPr>
          <p:cNvSpPr>
            <a:spLocks noGrp="1"/>
          </p:cNvSpPr>
          <p:nvPr>
            <p:ph type="sldNum" sz="quarter" idx="12"/>
          </p:nvPr>
        </p:nvSpPr>
        <p:spPr/>
        <p:txBody>
          <a:bodyPr/>
          <a:lstStyle/>
          <a:p>
            <a:fld id="{8460F52F-7CAE-844F-8A72-CAF89AA35A71}" type="slidenum">
              <a:rPr lang="en-FI" smtClean="0"/>
              <a:t>‹#›</a:t>
            </a:fld>
            <a:endParaRPr lang="en-FI"/>
          </a:p>
        </p:txBody>
      </p:sp>
      <p:sp>
        <p:nvSpPr>
          <p:cNvPr id="14" name="Title 1">
            <a:extLst>
              <a:ext uri="{FF2B5EF4-FFF2-40B4-BE49-F238E27FC236}">
                <a16:creationId xmlns:a16="http://schemas.microsoft.com/office/drawing/2014/main" id="{C2DA0ACD-644D-1F05-B6FD-86E86241AAB3}"/>
              </a:ext>
            </a:extLst>
          </p:cNvPr>
          <p:cNvSpPr>
            <a:spLocks noGrp="1"/>
          </p:cNvSpPr>
          <p:nvPr>
            <p:ph type="title"/>
          </p:nvPr>
        </p:nvSpPr>
        <p:spPr>
          <a:xfrm>
            <a:off x="335280" y="313290"/>
            <a:ext cx="11048591" cy="1009651"/>
          </a:xfrm>
          <a:prstGeom prst="rect">
            <a:avLst/>
          </a:prstGeom>
        </p:spPr>
        <p:txBody>
          <a:bodyPr/>
          <a:lstStyle/>
          <a:p>
            <a:r>
              <a:rPr lang="en-US"/>
              <a:t>Click to edit Master title style</a:t>
            </a:r>
            <a:endParaRPr lang="en-FI"/>
          </a:p>
        </p:txBody>
      </p:sp>
      <p:sp>
        <p:nvSpPr>
          <p:cNvPr id="15" name="Content Placeholder 2">
            <a:extLst>
              <a:ext uri="{FF2B5EF4-FFF2-40B4-BE49-F238E27FC236}">
                <a16:creationId xmlns:a16="http://schemas.microsoft.com/office/drawing/2014/main" id="{32E05EAB-211C-BB98-9379-095BC33C4F65}"/>
              </a:ext>
            </a:extLst>
          </p:cNvPr>
          <p:cNvSpPr>
            <a:spLocks noGrp="1"/>
          </p:cNvSpPr>
          <p:nvPr>
            <p:ph idx="13"/>
          </p:nvPr>
        </p:nvSpPr>
        <p:spPr>
          <a:xfrm>
            <a:off x="335280" y="4470211"/>
            <a:ext cx="3422330" cy="1771563"/>
          </a:xfrm>
        </p:spPr>
        <p:txBody>
          <a:bodyPr>
            <a:normAutofit/>
          </a:bodyPr>
          <a:lstStyle>
            <a:lvl1pPr marL="0" indent="0">
              <a:lnSpc>
                <a:spcPct val="100000"/>
              </a:lnSpc>
              <a:spcAft>
                <a:spcPts val="500"/>
              </a:spcAft>
              <a:buNone/>
              <a:defRPr sz="1800"/>
            </a:lvl1pPr>
            <a:lvl2pPr marL="457200" indent="0">
              <a:lnSpc>
                <a:spcPct val="100000"/>
              </a:lnSpc>
              <a:spcAft>
                <a:spcPts val="500"/>
              </a:spcAft>
              <a:buNone/>
              <a:defRPr/>
            </a:lvl2pPr>
            <a:lvl3pPr marL="914400" indent="0">
              <a:lnSpc>
                <a:spcPct val="100000"/>
              </a:lnSpc>
              <a:spcAft>
                <a:spcPts val="500"/>
              </a:spcAft>
              <a:buNone/>
              <a:defRPr/>
            </a:lvl3pPr>
            <a:lvl4pPr marL="1371600" indent="0">
              <a:lnSpc>
                <a:spcPct val="100000"/>
              </a:lnSpc>
              <a:spcAft>
                <a:spcPts val="500"/>
              </a:spcAft>
              <a:buNone/>
              <a:defRPr/>
            </a:lvl4pPr>
            <a:lvl5pPr marL="1828800" indent="0">
              <a:lnSpc>
                <a:spcPct val="100000"/>
              </a:lnSpc>
              <a:spcAft>
                <a:spcPts val="500"/>
              </a:spcAft>
              <a:buNone/>
              <a:defRPr/>
            </a:lvl5pPr>
          </a:lstStyle>
          <a:p>
            <a:pPr lvl="0"/>
            <a:r>
              <a:rPr lang="en-US"/>
              <a:t>Click to edit Master text styles</a:t>
            </a:r>
          </a:p>
        </p:txBody>
      </p:sp>
      <p:sp>
        <p:nvSpPr>
          <p:cNvPr id="4" name="Picture Placeholder 3">
            <a:extLst>
              <a:ext uri="{FF2B5EF4-FFF2-40B4-BE49-F238E27FC236}">
                <a16:creationId xmlns:a16="http://schemas.microsoft.com/office/drawing/2014/main" id="{31ED8930-DFB4-66D8-209D-ACEB19C41EEC}"/>
              </a:ext>
            </a:extLst>
          </p:cNvPr>
          <p:cNvSpPr>
            <a:spLocks noGrp="1"/>
          </p:cNvSpPr>
          <p:nvPr>
            <p:ph type="pic" sz="quarter" idx="14" hasCustomPrompt="1"/>
          </p:nvPr>
        </p:nvSpPr>
        <p:spPr>
          <a:xfrm>
            <a:off x="335280" y="1484662"/>
            <a:ext cx="3422330" cy="2754312"/>
          </a:xfrm>
          <a:solidFill>
            <a:schemeClr val="accent6"/>
          </a:solidFill>
        </p:spPr>
        <p:txBody>
          <a:bodyPr/>
          <a:lstStyle>
            <a:lvl1pPr marL="0" indent="0">
              <a:buNone/>
              <a:defRPr/>
            </a:lvl1pPr>
          </a:lstStyle>
          <a:p>
            <a:r>
              <a:rPr lang="en-FI"/>
              <a:t> </a:t>
            </a:r>
          </a:p>
        </p:txBody>
      </p:sp>
      <p:sp>
        <p:nvSpPr>
          <p:cNvPr id="6" name="Content Placeholder 2">
            <a:extLst>
              <a:ext uri="{FF2B5EF4-FFF2-40B4-BE49-F238E27FC236}">
                <a16:creationId xmlns:a16="http://schemas.microsoft.com/office/drawing/2014/main" id="{78B2486D-36EA-A406-128E-07CB4CCB651E}"/>
              </a:ext>
            </a:extLst>
          </p:cNvPr>
          <p:cNvSpPr>
            <a:spLocks noGrp="1"/>
          </p:cNvSpPr>
          <p:nvPr>
            <p:ph idx="15"/>
          </p:nvPr>
        </p:nvSpPr>
        <p:spPr>
          <a:xfrm>
            <a:off x="4412811" y="4470211"/>
            <a:ext cx="3422330" cy="1771563"/>
          </a:xfrm>
        </p:spPr>
        <p:txBody>
          <a:bodyPr>
            <a:normAutofit/>
          </a:bodyPr>
          <a:lstStyle>
            <a:lvl1pPr marL="0" indent="0">
              <a:lnSpc>
                <a:spcPct val="100000"/>
              </a:lnSpc>
              <a:spcAft>
                <a:spcPts val="500"/>
              </a:spcAft>
              <a:buNone/>
              <a:defRPr sz="1800"/>
            </a:lvl1pPr>
            <a:lvl2pPr marL="457200" indent="0">
              <a:lnSpc>
                <a:spcPct val="100000"/>
              </a:lnSpc>
              <a:spcAft>
                <a:spcPts val="500"/>
              </a:spcAft>
              <a:buNone/>
              <a:defRPr/>
            </a:lvl2pPr>
            <a:lvl3pPr marL="914400" indent="0">
              <a:lnSpc>
                <a:spcPct val="100000"/>
              </a:lnSpc>
              <a:spcAft>
                <a:spcPts val="500"/>
              </a:spcAft>
              <a:buNone/>
              <a:defRPr/>
            </a:lvl3pPr>
            <a:lvl4pPr marL="1371600" indent="0">
              <a:lnSpc>
                <a:spcPct val="100000"/>
              </a:lnSpc>
              <a:spcAft>
                <a:spcPts val="500"/>
              </a:spcAft>
              <a:buNone/>
              <a:defRPr/>
            </a:lvl4pPr>
            <a:lvl5pPr marL="1828800" indent="0">
              <a:lnSpc>
                <a:spcPct val="100000"/>
              </a:lnSpc>
              <a:spcAft>
                <a:spcPts val="500"/>
              </a:spcAft>
              <a:buNone/>
              <a:defRPr/>
            </a:lvl5pPr>
          </a:lstStyle>
          <a:p>
            <a:pPr lvl="0"/>
            <a:r>
              <a:rPr lang="en-US"/>
              <a:t>Click to edit Master text styles</a:t>
            </a:r>
          </a:p>
        </p:txBody>
      </p:sp>
      <p:sp>
        <p:nvSpPr>
          <p:cNvPr id="12" name="Picture Placeholder 3">
            <a:extLst>
              <a:ext uri="{FF2B5EF4-FFF2-40B4-BE49-F238E27FC236}">
                <a16:creationId xmlns:a16="http://schemas.microsoft.com/office/drawing/2014/main" id="{564EDBB8-73AC-EA25-40DC-7A26E740044C}"/>
              </a:ext>
            </a:extLst>
          </p:cNvPr>
          <p:cNvSpPr>
            <a:spLocks noGrp="1"/>
          </p:cNvSpPr>
          <p:nvPr>
            <p:ph type="pic" sz="quarter" idx="16" hasCustomPrompt="1"/>
          </p:nvPr>
        </p:nvSpPr>
        <p:spPr>
          <a:xfrm>
            <a:off x="4412811" y="1484662"/>
            <a:ext cx="3422330" cy="2754312"/>
          </a:xfrm>
          <a:solidFill>
            <a:schemeClr val="accent6"/>
          </a:solidFill>
        </p:spPr>
        <p:txBody>
          <a:bodyPr/>
          <a:lstStyle>
            <a:lvl1pPr marL="0" indent="0">
              <a:buNone/>
              <a:defRPr/>
            </a:lvl1pPr>
          </a:lstStyle>
          <a:p>
            <a:r>
              <a:rPr lang="en-FI"/>
              <a:t> </a:t>
            </a:r>
          </a:p>
        </p:txBody>
      </p:sp>
      <p:sp>
        <p:nvSpPr>
          <p:cNvPr id="18" name="Content Placeholder 2">
            <a:extLst>
              <a:ext uri="{FF2B5EF4-FFF2-40B4-BE49-F238E27FC236}">
                <a16:creationId xmlns:a16="http://schemas.microsoft.com/office/drawing/2014/main" id="{CB5F7F4A-BE75-8050-EE53-50EB9F829DE1}"/>
              </a:ext>
            </a:extLst>
          </p:cNvPr>
          <p:cNvSpPr>
            <a:spLocks noGrp="1"/>
          </p:cNvSpPr>
          <p:nvPr>
            <p:ph idx="17"/>
          </p:nvPr>
        </p:nvSpPr>
        <p:spPr>
          <a:xfrm>
            <a:off x="8514666" y="4470211"/>
            <a:ext cx="3398006" cy="1771563"/>
          </a:xfrm>
        </p:spPr>
        <p:txBody>
          <a:bodyPr>
            <a:normAutofit/>
          </a:bodyPr>
          <a:lstStyle>
            <a:lvl1pPr marL="0" indent="0">
              <a:lnSpc>
                <a:spcPct val="100000"/>
              </a:lnSpc>
              <a:spcAft>
                <a:spcPts val="500"/>
              </a:spcAft>
              <a:buNone/>
              <a:defRPr sz="1800"/>
            </a:lvl1pPr>
            <a:lvl2pPr marL="457200" indent="0">
              <a:lnSpc>
                <a:spcPct val="100000"/>
              </a:lnSpc>
              <a:spcAft>
                <a:spcPts val="500"/>
              </a:spcAft>
              <a:buNone/>
              <a:defRPr/>
            </a:lvl2pPr>
            <a:lvl3pPr marL="914400" indent="0">
              <a:lnSpc>
                <a:spcPct val="100000"/>
              </a:lnSpc>
              <a:spcAft>
                <a:spcPts val="500"/>
              </a:spcAft>
              <a:buNone/>
              <a:defRPr/>
            </a:lvl3pPr>
            <a:lvl4pPr marL="1371600" indent="0">
              <a:lnSpc>
                <a:spcPct val="100000"/>
              </a:lnSpc>
              <a:spcAft>
                <a:spcPts val="500"/>
              </a:spcAft>
              <a:buNone/>
              <a:defRPr/>
            </a:lvl4pPr>
            <a:lvl5pPr marL="1828800" indent="0">
              <a:lnSpc>
                <a:spcPct val="100000"/>
              </a:lnSpc>
              <a:spcAft>
                <a:spcPts val="500"/>
              </a:spcAft>
              <a:buNone/>
              <a:defRPr/>
            </a:lvl5pPr>
          </a:lstStyle>
          <a:p>
            <a:pPr lvl="0"/>
            <a:r>
              <a:rPr lang="en-US"/>
              <a:t>Click to edit Master text styles</a:t>
            </a:r>
          </a:p>
        </p:txBody>
      </p:sp>
      <p:sp>
        <p:nvSpPr>
          <p:cNvPr id="19" name="Picture Placeholder 3">
            <a:extLst>
              <a:ext uri="{FF2B5EF4-FFF2-40B4-BE49-F238E27FC236}">
                <a16:creationId xmlns:a16="http://schemas.microsoft.com/office/drawing/2014/main" id="{D120DBB7-A33A-EFC0-48CF-2C332927897B}"/>
              </a:ext>
            </a:extLst>
          </p:cNvPr>
          <p:cNvSpPr>
            <a:spLocks noGrp="1"/>
          </p:cNvSpPr>
          <p:nvPr>
            <p:ph type="pic" sz="quarter" idx="18" hasCustomPrompt="1"/>
          </p:nvPr>
        </p:nvSpPr>
        <p:spPr>
          <a:xfrm>
            <a:off x="8490342" y="1484662"/>
            <a:ext cx="3422330" cy="2754312"/>
          </a:xfrm>
          <a:solidFill>
            <a:schemeClr val="accent6"/>
          </a:solidFill>
        </p:spPr>
        <p:txBody>
          <a:bodyPr/>
          <a:lstStyle>
            <a:lvl1pPr marL="0" indent="0">
              <a:buNone/>
              <a:defRPr/>
            </a:lvl1pPr>
          </a:lstStyle>
          <a:p>
            <a:r>
              <a:rPr lang="en-FI"/>
              <a:t> </a:t>
            </a:r>
          </a:p>
        </p:txBody>
      </p:sp>
      <p:pic>
        <p:nvPicPr>
          <p:cNvPr id="22" name="Graphic 21">
            <a:extLst>
              <a:ext uri="{FF2B5EF4-FFF2-40B4-BE49-F238E27FC236}">
                <a16:creationId xmlns:a16="http://schemas.microsoft.com/office/drawing/2014/main" id="{482CFAC4-D9B8-F06E-7E24-0C371A944E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99869"/>
            <a:ext cx="1461249" cy="446085"/>
          </a:xfrm>
          <a:prstGeom prst="rect">
            <a:avLst/>
          </a:prstGeom>
        </p:spPr>
      </p:pic>
      <p:cxnSp>
        <p:nvCxnSpPr>
          <p:cNvPr id="23" name="Straight Connector 22">
            <a:extLst>
              <a:ext uri="{FF2B5EF4-FFF2-40B4-BE49-F238E27FC236}">
                <a16:creationId xmlns:a16="http://schemas.microsoft.com/office/drawing/2014/main" id="{03EF82EA-3E26-E681-5EFB-54F2058418E2}"/>
              </a:ext>
            </a:extLst>
          </p:cNvPr>
          <p:cNvCxnSpPr/>
          <p:nvPr userDrawn="1"/>
        </p:nvCxnSpPr>
        <p:spPr>
          <a:xfrm>
            <a:off x="0" y="6399869"/>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3374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ink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7DB1FD-7435-501A-CEED-A8F409CE58F6}"/>
              </a:ext>
            </a:extLst>
          </p:cNvPr>
          <p:cNvSpPr/>
          <p:nvPr userDrawn="1"/>
        </p:nvSpPr>
        <p:spPr>
          <a:xfrm>
            <a:off x="0" y="0"/>
            <a:ext cx="12192000" cy="637260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89E48BD4-C4CA-FC69-F388-50A9710DE2F3}"/>
              </a:ext>
            </a:extLst>
          </p:cNvPr>
          <p:cNvSpPr>
            <a:spLocks noGrp="1"/>
          </p:cNvSpPr>
          <p:nvPr>
            <p:ph type="title" hasCustomPrompt="1"/>
          </p:nvPr>
        </p:nvSpPr>
        <p:spPr>
          <a:xfrm>
            <a:off x="558800" y="1368979"/>
            <a:ext cx="7091680" cy="2601595"/>
          </a:xfrm>
        </p:spPr>
        <p:txBody>
          <a:bodyPr anchor="b"/>
          <a:lstStyle>
            <a:lvl1pPr>
              <a:defRPr sz="6000" cap="all" baseline="0">
                <a:solidFill>
                  <a:schemeClr val="accent1"/>
                </a:solidFill>
              </a:defRPr>
            </a:lvl1pPr>
          </a:lstStyle>
          <a:p>
            <a:r>
              <a:rPr lang="en-US"/>
              <a:t>Section heading lorem ipsum</a:t>
            </a:r>
            <a:endParaRPr lang="en-FI"/>
          </a:p>
        </p:txBody>
      </p:sp>
      <p:sp>
        <p:nvSpPr>
          <p:cNvPr id="3" name="Text Placeholder 2">
            <a:extLst>
              <a:ext uri="{FF2B5EF4-FFF2-40B4-BE49-F238E27FC236}">
                <a16:creationId xmlns:a16="http://schemas.microsoft.com/office/drawing/2014/main" id="{F09C82AC-ADB1-0525-9D7B-EDC46120429E}"/>
              </a:ext>
            </a:extLst>
          </p:cNvPr>
          <p:cNvSpPr>
            <a:spLocks noGrp="1"/>
          </p:cNvSpPr>
          <p:nvPr>
            <p:ph type="body" idx="1" hasCustomPrompt="1"/>
          </p:nvPr>
        </p:nvSpPr>
        <p:spPr>
          <a:xfrm>
            <a:off x="558800" y="4117008"/>
            <a:ext cx="7091680" cy="1674192"/>
          </a:xfrm>
        </p:spPr>
        <p:txBody>
          <a:bodyPr/>
          <a:lstStyle>
            <a:lvl1pPr marL="0" indent="0">
              <a:buNone/>
              <a:defRPr sz="2400">
                <a:solidFill>
                  <a:schemeClr val="tx2"/>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t>Subheading if needed lorem ipsum</a:t>
            </a:r>
            <a:endParaRPr lang="en-FI"/>
          </a:p>
        </p:txBody>
      </p:sp>
      <p:sp>
        <p:nvSpPr>
          <p:cNvPr id="10" name="Picture Placeholder 9">
            <a:extLst>
              <a:ext uri="{FF2B5EF4-FFF2-40B4-BE49-F238E27FC236}">
                <a16:creationId xmlns:a16="http://schemas.microsoft.com/office/drawing/2014/main" id="{120F7692-1D56-6EB9-B2C5-1F13DF61C885}"/>
              </a:ext>
            </a:extLst>
          </p:cNvPr>
          <p:cNvSpPr>
            <a:spLocks noGrp="1"/>
          </p:cNvSpPr>
          <p:nvPr>
            <p:ph type="pic" sz="quarter" idx="13" hasCustomPrompt="1"/>
          </p:nvPr>
        </p:nvSpPr>
        <p:spPr>
          <a:xfrm>
            <a:off x="8209280" y="0"/>
            <a:ext cx="3979549" cy="6372602"/>
          </a:xfrm>
          <a:custGeom>
            <a:avLst/>
            <a:gdLst>
              <a:gd name="connsiteX0" fmla="*/ 2123561 w 4518021"/>
              <a:gd name="connsiteY0" fmla="*/ 0 h 6857937"/>
              <a:gd name="connsiteX1" fmla="*/ 3490447 w 4518021"/>
              <a:gd name="connsiteY1" fmla="*/ 0 h 6857937"/>
              <a:gd name="connsiteX2" fmla="*/ 3485120 w 4518021"/>
              <a:gd name="connsiteY2" fmla="*/ 1000570 h 6857937"/>
              <a:gd name="connsiteX3" fmla="*/ 4248271 w 4518021"/>
              <a:gd name="connsiteY3" fmla="*/ 0 h 6857937"/>
              <a:gd name="connsiteX4" fmla="*/ 4518021 w 4518021"/>
              <a:gd name="connsiteY4" fmla="*/ 0 h 6857937"/>
              <a:gd name="connsiteX5" fmla="*/ 4518021 w 4518021"/>
              <a:gd name="connsiteY5" fmla="*/ 5080191 h 6857937"/>
              <a:gd name="connsiteX6" fmla="*/ 3376878 w 4518021"/>
              <a:gd name="connsiteY6" fmla="*/ 6857937 h 6857937"/>
              <a:gd name="connsiteX7" fmla="*/ 1682538 w 4518021"/>
              <a:gd name="connsiteY7" fmla="*/ 6857937 h 6857937"/>
              <a:gd name="connsiteX8" fmla="*/ 1765606 w 4518021"/>
              <a:gd name="connsiteY8" fmla="*/ 5352606 h 6857937"/>
              <a:gd name="connsiteX9" fmla="*/ 509879 w 4518021"/>
              <a:gd name="connsiteY9" fmla="*/ 6390386 h 6857937"/>
              <a:gd name="connsiteX10" fmla="*/ 522371 w 4518021"/>
              <a:gd name="connsiteY10" fmla="*/ 2906713 h 6857937"/>
              <a:gd name="connsiteX11" fmla="*/ 2123561 w 4518021"/>
              <a:gd name="connsiteY11" fmla="*/ 0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8021" h="6857937">
                <a:moveTo>
                  <a:pt x="2123561" y="0"/>
                </a:moveTo>
                <a:lnTo>
                  <a:pt x="3490447" y="0"/>
                </a:lnTo>
                <a:cubicBezTo>
                  <a:pt x="3537117" y="262192"/>
                  <a:pt x="3535342" y="603187"/>
                  <a:pt x="3485120" y="1000570"/>
                </a:cubicBezTo>
                <a:cubicBezTo>
                  <a:pt x="3739779" y="601091"/>
                  <a:pt x="3998876" y="261049"/>
                  <a:pt x="4248271" y="0"/>
                </a:cubicBezTo>
                <a:lnTo>
                  <a:pt x="4518021" y="0"/>
                </a:lnTo>
                <a:lnTo>
                  <a:pt x="4518021" y="5080191"/>
                </a:lnTo>
                <a:cubicBezTo>
                  <a:pt x="4155057" y="5797614"/>
                  <a:pt x="3758548" y="6412802"/>
                  <a:pt x="3376878" y="6857937"/>
                </a:cubicBezTo>
                <a:lnTo>
                  <a:pt x="1682538" y="6857937"/>
                </a:lnTo>
                <a:cubicBezTo>
                  <a:pt x="1628892" y="6470206"/>
                  <a:pt x="1656603" y="5953506"/>
                  <a:pt x="1765606" y="5352606"/>
                </a:cubicBezTo>
                <a:cubicBezTo>
                  <a:pt x="1310569" y="5993194"/>
                  <a:pt x="855342" y="6390386"/>
                  <a:pt x="509879" y="6390386"/>
                </a:cubicBezTo>
                <a:cubicBezTo>
                  <a:pt x="-174832" y="6390386"/>
                  <a:pt x="-169189" y="4830699"/>
                  <a:pt x="522371" y="2906713"/>
                </a:cubicBezTo>
                <a:cubicBezTo>
                  <a:pt x="958829" y="1692529"/>
                  <a:pt x="1564213" y="623570"/>
                  <a:pt x="2123561" y="0"/>
                </a:cubicBezTo>
                <a:close/>
              </a:path>
            </a:pathLst>
          </a:custGeom>
          <a:solidFill>
            <a:schemeClr val="accent2"/>
          </a:solidFill>
        </p:spPr>
        <p:txBody>
          <a:bodyPr wrap="square">
            <a:noAutofit/>
          </a:bodyPr>
          <a:lstStyle>
            <a:lvl1pPr marL="0" indent="0">
              <a:buNone/>
              <a:defRPr/>
            </a:lvl1pPr>
          </a:lstStyle>
          <a:p>
            <a:r>
              <a:rPr lang="en-US"/>
              <a:t>Image</a:t>
            </a:r>
            <a:endParaRPr lang="en-FI"/>
          </a:p>
        </p:txBody>
      </p:sp>
      <p:pic>
        <p:nvPicPr>
          <p:cNvPr id="13" name="Graphic 12">
            <a:extLst>
              <a:ext uri="{FF2B5EF4-FFF2-40B4-BE49-F238E27FC236}">
                <a16:creationId xmlns:a16="http://schemas.microsoft.com/office/drawing/2014/main" id="{F4156CBD-B18E-F381-1512-510A995AC5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99869"/>
            <a:ext cx="1461249" cy="446085"/>
          </a:xfrm>
          <a:prstGeom prst="rect">
            <a:avLst/>
          </a:prstGeom>
        </p:spPr>
      </p:pic>
      <p:sp>
        <p:nvSpPr>
          <p:cNvPr id="4" name="Date Placeholder 3">
            <a:extLst>
              <a:ext uri="{FF2B5EF4-FFF2-40B4-BE49-F238E27FC236}">
                <a16:creationId xmlns:a16="http://schemas.microsoft.com/office/drawing/2014/main" id="{301CC3E9-8FA6-CB7B-F729-30F7D3ABB82B}"/>
              </a:ext>
            </a:extLst>
          </p:cNvPr>
          <p:cNvSpPr>
            <a:spLocks noGrp="1"/>
          </p:cNvSpPr>
          <p:nvPr>
            <p:ph type="dt" sz="half" idx="14"/>
          </p:nvPr>
        </p:nvSpPr>
        <p:spPr/>
        <p:txBody>
          <a:bodyPr/>
          <a:lstStyle/>
          <a:p>
            <a:fld id="{4D18F1B5-F8AE-ED48-8731-2821EBC8F90B}" type="datetime1">
              <a:rPr lang="fi-FI" smtClean="0"/>
              <a:t>3.11.2025</a:t>
            </a:fld>
            <a:endParaRPr lang="en-FI"/>
          </a:p>
        </p:txBody>
      </p:sp>
      <p:sp>
        <p:nvSpPr>
          <p:cNvPr id="7" name="Footer Placeholder 6">
            <a:extLst>
              <a:ext uri="{FF2B5EF4-FFF2-40B4-BE49-F238E27FC236}">
                <a16:creationId xmlns:a16="http://schemas.microsoft.com/office/drawing/2014/main" id="{6BE5AA17-9D6C-6FA8-5CDD-D91C936529EE}"/>
              </a:ext>
            </a:extLst>
          </p:cNvPr>
          <p:cNvSpPr>
            <a:spLocks noGrp="1"/>
          </p:cNvSpPr>
          <p:nvPr>
            <p:ph type="ftr" sz="quarter" idx="15"/>
          </p:nvPr>
        </p:nvSpPr>
        <p:spPr/>
        <p:txBody>
          <a:bodyPr/>
          <a:lstStyle/>
          <a:p>
            <a:endParaRPr lang="en-FI"/>
          </a:p>
        </p:txBody>
      </p:sp>
      <p:sp>
        <p:nvSpPr>
          <p:cNvPr id="9" name="Slide Number Placeholder 8">
            <a:extLst>
              <a:ext uri="{FF2B5EF4-FFF2-40B4-BE49-F238E27FC236}">
                <a16:creationId xmlns:a16="http://schemas.microsoft.com/office/drawing/2014/main" id="{D5EF6437-9B05-E684-E0EF-118F352BEA5B}"/>
              </a:ext>
            </a:extLst>
          </p:cNvPr>
          <p:cNvSpPr>
            <a:spLocks noGrp="1"/>
          </p:cNvSpPr>
          <p:nvPr>
            <p:ph type="sldNum" sz="quarter" idx="16"/>
          </p:nvPr>
        </p:nvSpPr>
        <p:spPr/>
        <p:txBody>
          <a:bodyPr/>
          <a:lstStyle/>
          <a:p>
            <a:fld id="{8460F52F-7CAE-844F-8A72-CAF89AA35A71}" type="slidenum">
              <a:rPr lang="en-FI" smtClean="0"/>
              <a:pPr/>
              <a:t>‹#›</a:t>
            </a:fld>
            <a:endParaRPr lang="en-FI"/>
          </a:p>
        </p:txBody>
      </p:sp>
    </p:spTree>
    <p:extLst>
      <p:ext uri="{BB962C8B-B14F-4D97-AF65-F5344CB8AC3E}">
        <p14:creationId xmlns:p14="http://schemas.microsoft.com/office/powerpoint/2010/main" val="4003907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3 image shap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AE4B651D-5ADB-7D12-66F8-B801D3DE6D2B}"/>
              </a:ext>
            </a:extLst>
          </p:cNvPr>
          <p:cNvSpPr>
            <a:spLocks noGrp="1"/>
          </p:cNvSpPr>
          <p:nvPr>
            <p:ph type="pic" sz="quarter" idx="18" hasCustomPrompt="1"/>
          </p:nvPr>
        </p:nvSpPr>
        <p:spPr>
          <a:xfrm>
            <a:off x="331404" y="1390915"/>
            <a:ext cx="3371484" cy="3236426"/>
          </a:xfrm>
          <a:custGeom>
            <a:avLst/>
            <a:gdLst>
              <a:gd name="connsiteX0" fmla="*/ 1194495 w 2870374"/>
              <a:gd name="connsiteY0" fmla="*/ 0 h 2755390"/>
              <a:gd name="connsiteX1" fmla="*/ 1390846 w 2870374"/>
              <a:gd name="connsiteY1" fmla="*/ 530309 h 2755390"/>
              <a:gd name="connsiteX2" fmla="*/ 1931401 w 2870374"/>
              <a:gd name="connsiteY2" fmla="*/ 0 h 2755390"/>
              <a:gd name="connsiteX3" fmla="*/ 2089962 w 2870374"/>
              <a:gd name="connsiteY3" fmla="*/ 530309 h 2755390"/>
              <a:gd name="connsiteX4" fmla="*/ 2668332 w 2870374"/>
              <a:gd name="connsiteY4" fmla="*/ 0 h 2755390"/>
              <a:gd name="connsiteX5" fmla="*/ 2663381 w 2870374"/>
              <a:gd name="connsiteY5" fmla="*/ 1377695 h 2755390"/>
              <a:gd name="connsiteX6" fmla="*/ 1675889 w 2870374"/>
              <a:gd name="connsiteY6" fmla="*/ 2755390 h 2755390"/>
              <a:gd name="connsiteX7" fmla="*/ 1510809 w 2870374"/>
              <a:gd name="connsiteY7" fmla="*/ 1993237 h 2755390"/>
              <a:gd name="connsiteX8" fmla="*/ 1087839 w 2870374"/>
              <a:gd name="connsiteY8" fmla="*/ 2342082 h 2755390"/>
              <a:gd name="connsiteX9" fmla="*/ 916167 w 2870374"/>
              <a:gd name="connsiteY9" fmla="*/ 1993237 h 2755390"/>
              <a:gd name="connsiteX10" fmla="*/ 202052 w 2870374"/>
              <a:gd name="connsiteY10" fmla="*/ 2755390 h 2755390"/>
              <a:gd name="connsiteX11" fmla="*/ 207003 w 2870374"/>
              <a:gd name="connsiteY11" fmla="*/ 1377695 h 2755390"/>
              <a:gd name="connsiteX12" fmla="*/ 1194495 w 2870374"/>
              <a:gd name="connsiteY12" fmla="*/ 0 h 275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0374" h="2755390">
                <a:moveTo>
                  <a:pt x="1194495" y="0"/>
                </a:moveTo>
                <a:cubicBezTo>
                  <a:pt x="1351880" y="0"/>
                  <a:pt x="1417191" y="207524"/>
                  <a:pt x="1390846" y="530309"/>
                </a:cubicBezTo>
                <a:cubicBezTo>
                  <a:pt x="1580434" y="210977"/>
                  <a:pt x="1785118" y="0"/>
                  <a:pt x="1931401" y="0"/>
                </a:cubicBezTo>
                <a:cubicBezTo>
                  <a:pt x="2077684" y="0"/>
                  <a:pt x="2130399" y="210977"/>
                  <a:pt x="2089962" y="530309"/>
                </a:cubicBezTo>
                <a:cubicBezTo>
                  <a:pt x="2296141" y="207524"/>
                  <a:pt x="2510971" y="0"/>
                  <a:pt x="2668332" y="0"/>
                </a:cubicBezTo>
                <a:cubicBezTo>
                  <a:pt x="2939650" y="0"/>
                  <a:pt x="2937420" y="616816"/>
                  <a:pt x="2663381" y="1377695"/>
                </a:cubicBezTo>
                <a:cubicBezTo>
                  <a:pt x="2389317" y="2138575"/>
                  <a:pt x="1947208" y="2755390"/>
                  <a:pt x="1675889" y="2755390"/>
                </a:cubicBezTo>
                <a:cubicBezTo>
                  <a:pt x="1483459" y="2755390"/>
                  <a:pt x="1428661" y="2445096"/>
                  <a:pt x="1510809" y="1993237"/>
                </a:cubicBezTo>
                <a:cubicBezTo>
                  <a:pt x="1357516" y="2208549"/>
                  <a:pt x="1204199" y="2342082"/>
                  <a:pt x="1087839" y="2342082"/>
                </a:cubicBezTo>
                <a:cubicBezTo>
                  <a:pt x="971479" y="2342082"/>
                  <a:pt x="914329" y="2208574"/>
                  <a:pt x="916167" y="1993237"/>
                </a:cubicBezTo>
                <a:cubicBezTo>
                  <a:pt x="672810" y="2445096"/>
                  <a:pt x="394482" y="2755390"/>
                  <a:pt x="202052" y="2755390"/>
                </a:cubicBezTo>
                <a:cubicBezTo>
                  <a:pt x="-69267" y="2755390"/>
                  <a:pt x="-67061" y="2138575"/>
                  <a:pt x="207003" y="1377695"/>
                </a:cubicBezTo>
                <a:cubicBezTo>
                  <a:pt x="481066" y="616816"/>
                  <a:pt x="923176" y="0"/>
                  <a:pt x="1194495" y="0"/>
                </a:cubicBezTo>
                <a:close/>
              </a:path>
            </a:pathLst>
          </a:custGeom>
          <a:solidFill>
            <a:schemeClr val="accent6"/>
          </a:solidFill>
        </p:spPr>
        <p:txBody>
          <a:bodyPr wrap="square">
            <a:noAutofit/>
          </a:bodyPr>
          <a:lstStyle>
            <a:lvl1pPr marL="0" indent="0">
              <a:buNone/>
              <a:defRPr/>
            </a:lvl1pPr>
          </a:lstStyle>
          <a:p>
            <a:r>
              <a:rPr lang="en-FI"/>
              <a:t> </a:t>
            </a:r>
          </a:p>
        </p:txBody>
      </p:sp>
      <p:sp>
        <p:nvSpPr>
          <p:cNvPr id="7" name="Date Placeholder 6">
            <a:extLst>
              <a:ext uri="{FF2B5EF4-FFF2-40B4-BE49-F238E27FC236}">
                <a16:creationId xmlns:a16="http://schemas.microsoft.com/office/drawing/2014/main" id="{6EE06512-4EEE-3ADF-A74C-6D1E50E0DF12}"/>
              </a:ext>
            </a:extLst>
          </p:cNvPr>
          <p:cNvSpPr>
            <a:spLocks noGrp="1"/>
          </p:cNvSpPr>
          <p:nvPr>
            <p:ph type="dt" sz="half" idx="10"/>
          </p:nvPr>
        </p:nvSpPr>
        <p:spPr/>
        <p:txBody>
          <a:bodyPr/>
          <a:lstStyle/>
          <a:p>
            <a:fld id="{AC851FC0-0ECA-3A4F-9C4F-C0F43524F8E3}" type="datetime1">
              <a:rPr lang="fi-FI" smtClean="0"/>
              <a:t>3.11.2025</a:t>
            </a:fld>
            <a:endParaRPr lang="en-FI"/>
          </a:p>
        </p:txBody>
      </p:sp>
      <p:sp>
        <p:nvSpPr>
          <p:cNvPr id="8" name="Footer Placeholder 7">
            <a:extLst>
              <a:ext uri="{FF2B5EF4-FFF2-40B4-BE49-F238E27FC236}">
                <a16:creationId xmlns:a16="http://schemas.microsoft.com/office/drawing/2014/main" id="{4CC0D047-00DC-9B45-6C26-0BD02FB79347}"/>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80EB4D28-A3D2-E242-7115-D1F637EBFB4F}"/>
              </a:ext>
            </a:extLst>
          </p:cNvPr>
          <p:cNvSpPr>
            <a:spLocks noGrp="1"/>
          </p:cNvSpPr>
          <p:nvPr>
            <p:ph type="sldNum" sz="quarter" idx="12"/>
          </p:nvPr>
        </p:nvSpPr>
        <p:spPr/>
        <p:txBody>
          <a:bodyPr/>
          <a:lstStyle/>
          <a:p>
            <a:fld id="{8460F52F-7CAE-844F-8A72-CAF89AA35A71}" type="slidenum">
              <a:rPr lang="en-FI" smtClean="0"/>
              <a:t>‹#›</a:t>
            </a:fld>
            <a:endParaRPr lang="en-FI"/>
          </a:p>
        </p:txBody>
      </p:sp>
      <p:sp>
        <p:nvSpPr>
          <p:cNvPr id="14" name="Title 1">
            <a:extLst>
              <a:ext uri="{FF2B5EF4-FFF2-40B4-BE49-F238E27FC236}">
                <a16:creationId xmlns:a16="http://schemas.microsoft.com/office/drawing/2014/main" id="{C2DA0ACD-644D-1F05-B6FD-86E86241AAB3}"/>
              </a:ext>
            </a:extLst>
          </p:cNvPr>
          <p:cNvSpPr>
            <a:spLocks noGrp="1"/>
          </p:cNvSpPr>
          <p:nvPr>
            <p:ph type="title"/>
          </p:nvPr>
        </p:nvSpPr>
        <p:spPr>
          <a:xfrm>
            <a:off x="335280" y="313290"/>
            <a:ext cx="11048591" cy="1009651"/>
          </a:xfrm>
          <a:prstGeom prst="rect">
            <a:avLst/>
          </a:prstGeom>
        </p:spPr>
        <p:txBody>
          <a:bodyPr/>
          <a:lstStyle/>
          <a:p>
            <a:r>
              <a:rPr lang="en-US"/>
              <a:t>Click to edit Master title style</a:t>
            </a:r>
            <a:endParaRPr lang="en-FI"/>
          </a:p>
        </p:txBody>
      </p:sp>
      <p:sp>
        <p:nvSpPr>
          <p:cNvPr id="15" name="Content Placeholder 2">
            <a:extLst>
              <a:ext uri="{FF2B5EF4-FFF2-40B4-BE49-F238E27FC236}">
                <a16:creationId xmlns:a16="http://schemas.microsoft.com/office/drawing/2014/main" id="{32E05EAB-211C-BB98-9379-095BC33C4F65}"/>
              </a:ext>
            </a:extLst>
          </p:cNvPr>
          <p:cNvSpPr>
            <a:spLocks noGrp="1"/>
          </p:cNvSpPr>
          <p:nvPr>
            <p:ph idx="13"/>
          </p:nvPr>
        </p:nvSpPr>
        <p:spPr>
          <a:xfrm>
            <a:off x="335280" y="4793712"/>
            <a:ext cx="3133725" cy="1428179"/>
          </a:xfrm>
        </p:spPr>
        <p:txBody>
          <a:bodyPr>
            <a:normAutofit/>
          </a:bodyPr>
          <a:lstStyle>
            <a:lvl1pPr marL="0" indent="0">
              <a:lnSpc>
                <a:spcPct val="100000"/>
              </a:lnSpc>
              <a:spcAft>
                <a:spcPts val="500"/>
              </a:spcAft>
              <a:buNone/>
              <a:defRPr sz="1800"/>
            </a:lvl1pPr>
            <a:lvl2pPr marL="457200" indent="0">
              <a:lnSpc>
                <a:spcPct val="100000"/>
              </a:lnSpc>
              <a:spcAft>
                <a:spcPts val="500"/>
              </a:spcAft>
              <a:buNone/>
              <a:defRPr/>
            </a:lvl2pPr>
            <a:lvl3pPr marL="914400" indent="0">
              <a:lnSpc>
                <a:spcPct val="100000"/>
              </a:lnSpc>
              <a:spcAft>
                <a:spcPts val="500"/>
              </a:spcAft>
              <a:buNone/>
              <a:defRPr/>
            </a:lvl3pPr>
            <a:lvl4pPr marL="1371600" indent="0">
              <a:lnSpc>
                <a:spcPct val="100000"/>
              </a:lnSpc>
              <a:spcAft>
                <a:spcPts val="500"/>
              </a:spcAft>
              <a:buNone/>
              <a:defRPr/>
            </a:lvl4pPr>
            <a:lvl5pPr marL="1828800" indent="0">
              <a:lnSpc>
                <a:spcPct val="100000"/>
              </a:lnSpc>
              <a:spcAft>
                <a:spcPts val="500"/>
              </a:spcAft>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78B2486D-36EA-A406-128E-07CB4CCB651E}"/>
              </a:ext>
            </a:extLst>
          </p:cNvPr>
          <p:cNvSpPr>
            <a:spLocks noGrp="1"/>
          </p:cNvSpPr>
          <p:nvPr>
            <p:ph idx="15"/>
          </p:nvPr>
        </p:nvSpPr>
        <p:spPr>
          <a:xfrm>
            <a:off x="4447846" y="4793712"/>
            <a:ext cx="3133725" cy="1428179"/>
          </a:xfrm>
        </p:spPr>
        <p:txBody>
          <a:bodyPr>
            <a:normAutofit/>
          </a:bodyPr>
          <a:lstStyle>
            <a:lvl1pPr marL="0" indent="0">
              <a:lnSpc>
                <a:spcPct val="100000"/>
              </a:lnSpc>
              <a:spcAft>
                <a:spcPts val="500"/>
              </a:spcAft>
              <a:buNone/>
              <a:defRPr sz="1800"/>
            </a:lvl1pPr>
            <a:lvl2pPr marL="457200" indent="0">
              <a:lnSpc>
                <a:spcPct val="100000"/>
              </a:lnSpc>
              <a:spcAft>
                <a:spcPts val="500"/>
              </a:spcAft>
              <a:buNone/>
              <a:defRPr/>
            </a:lvl2pPr>
            <a:lvl3pPr marL="914400" indent="0">
              <a:lnSpc>
                <a:spcPct val="100000"/>
              </a:lnSpc>
              <a:spcAft>
                <a:spcPts val="500"/>
              </a:spcAft>
              <a:buNone/>
              <a:defRPr/>
            </a:lvl3pPr>
            <a:lvl4pPr marL="1371600" indent="0">
              <a:lnSpc>
                <a:spcPct val="100000"/>
              </a:lnSpc>
              <a:spcAft>
                <a:spcPts val="500"/>
              </a:spcAft>
              <a:buNone/>
              <a:defRPr/>
            </a:lvl4pPr>
            <a:lvl5pPr marL="1828800" indent="0">
              <a:lnSpc>
                <a:spcPct val="100000"/>
              </a:lnSpc>
              <a:spcAft>
                <a:spcPts val="500"/>
              </a:spcAft>
              <a:buNone/>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CB5F7F4A-BE75-8050-EE53-50EB9F829DE1}"/>
              </a:ext>
            </a:extLst>
          </p:cNvPr>
          <p:cNvSpPr>
            <a:spLocks noGrp="1"/>
          </p:cNvSpPr>
          <p:nvPr>
            <p:ph idx="17"/>
          </p:nvPr>
        </p:nvSpPr>
        <p:spPr>
          <a:xfrm>
            <a:off x="8560412" y="4793712"/>
            <a:ext cx="3133725" cy="1428179"/>
          </a:xfrm>
        </p:spPr>
        <p:txBody>
          <a:bodyPr>
            <a:normAutofit/>
          </a:bodyPr>
          <a:lstStyle>
            <a:lvl1pPr marL="0" indent="0">
              <a:lnSpc>
                <a:spcPct val="100000"/>
              </a:lnSpc>
              <a:spcAft>
                <a:spcPts val="500"/>
              </a:spcAft>
              <a:buNone/>
              <a:defRPr sz="1800"/>
            </a:lvl1pPr>
            <a:lvl2pPr marL="457200" indent="0">
              <a:lnSpc>
                <a:spcPct val="100000"/>
              </a:lnSpc>
              <a:spcAft>
                <a:spcPts val="500"/>
              </a:spcAft>
              <a:buNone/>
              <a:defRPr/>
            </a:lvl2pPr>
            <a:lvl3pPr marL="914400" indent="0">
              <a:lnSpc>
                <a:spcPct val="100000"/>
              </a:lnSpc>
              <a:spcAft>
                <a:spcPts val="500"/>
              </a:spcAft>
              <a:buNone/>
              <a:defRPr/>
            </a:lvl3pPr>
            <a:lvl4pPr marL="1371600" indent="0">
              <a:lnSpc>
                <a:spcPct val="100000"/>
              </a:lnSpc>
              <a:spcAft>
                <a:spcPts val="500"/>
              </a:spcAft>
              <a:buNone/>
              <a:defRPr/>
            </a:lvl4pPr>
            <a:lvl5pPr marL="1828800" indent="0">
              <a:lnSpc>
                <a:spcPct val="100000"/>
              </a:lnSpc>
              <a:spcAft>
                <a:spcPts val="500"/>
              </a:spcAft>
              <a:buNone/>
              <a:defRPr/>
            </a:lvl5pPr>
          </a:lstStyle>
          <a:p>
            <a:pPr lvl="0"/>
            <a:r>
              <a:rPr lang="en-US"/>
              <a:t>Click to edit Master text styles</a:t>
            </a:r>
          </a:p>
        </p:txBody>
      </p:sp>
      <p:sp>
        <p:nvSpPr>
          <p:cNvPr id="21" name="Picture Placeholder 20">
            <a:extLst>
              <a:ext uri="{FF2B5EF4-FFF2-40B4-BE49-F238E27FC236}">
                <a16:creationId xmlns:a16="http://schemas.microsoft.com/office/drawing/2014/main" id="{357E49EC-C3F5-8661-EE1A-3466EE8DB42B}"/>
              </a:ext>
            </a:extLst>
          </p:cNvPr>
          <p:cNvSpPr>
            <a:spLocks noGrp="1"/>
          </p:cNvSpPr>
          <p:nvPr>
            <p:ph type="pic" sz="quarter" idx="19" hasCustomPrompt="1"/>
          </p:nvPr>
        </p:nvSpPr>
        <p:spPr>
          <a:xfrm>
            <a:off x="4431657" y="1390915"/>
            <a:ext cx="3371484" cy="3236426"/>
          </a:xfrm>
          <a:custGeom>
            <a:avLst/>
            <a:gdLst>
              <a:gd name="connsiteX0" fmla="*/ 1194495 w 2870374"/>
              <a:gd name="connsiteY0" fmla="*/ 0 h 2755390"/>
              <a:gd name="connsiteX1" fmla="*/ 1390846 w 2870374"/>
              <a:gd name="connsiteY1" fmla="*/ 530309 h 2755390"/>
              <a:gd name="connsiteX2" fmla="*/ 1931401 w 2870374"/>
              <a:gd name="connsiteY2" fmla="*/ 0 h 2755390"/>
              <a:gd name="connsiteX3" fmla="*/ 2089962 w 2870374"/>
              <a:gd name="connsiteY3" fmla="*/ 530309 h 2755390"/>
              <a:gd name="connsiteX4" fmla="*/ 2668332 w 2870374"/>
              <a:gd name="connsiteY4" fmla="*/ 0 h 2755390"/>
              <a:gd name="connsiteX5" fmla="*/ 2663381 w 2870374"/>
              <a:gd name="connsiteY5" fmla="*/ 1377695 h 2755390"/>
              <a:gd name="connsiteX6" fmla="*/ 1675889 w 2870374"/>
              <a:gd name="connsiteY6" fmla="*/ 2755390 h 2755390"/>
              <a:gd name="connsiteX7" fmla="*/ 1510809 w 2870374"/>
              <a:gd name="connsiteY7" fmla="*/ 1993237 h 2755390"/>
              <a:gd name="connsiteX8" fmla="*/ 1087839 w 2870374"/>
              <a:gd name="connsiteY8" fmla="*/ 2342082 h 2755390"/>
              <a:gd name="connsiteX9" fmla="*/ 916167 w 2870374"/>
              <a:gd name="connsiteY9" fmla="*/ 1993237 h 2755390"/>
              <a:gd name="connsiteX10" fmla="*/ 202052 w 2870374"/>
              <a:gd name="connsiteY10" fmla="*/ 2755390 h 2755390"/>
              <a:gd name="connsiteX11" fmla="*/ 207003 w 2870374"/>
              <a:gd name="connsiteY11" fmla="*/ 1377695 h 2755390"/>
              <a:gd name="connsiteX12" fmla="*/ 1194495 w 2870374"/>
              <a:gd name="connsiteY12" fmla="*/ 0 h 275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0374" h="2755390">
                <a:moveTo>
                  <a:pt x="1194495" y="0"/>
                </a:moveTo>
                <a:cubicBezTo>
                  <a:pt x="1351880" y="0"/>
                  <a:pt x="1417191" y="207524"/>
                  <a:pt x="1390846" y="530309"/>
                </a:cubicBezTo>
                <a:cubicBezTo>
                  <a:pt x="1580434" y="210977"/>
                  <a:pt x="1785118" y="0"/>
                  <a:pt x="1931401" y="0"/>
                </a:cubicBezTo>
                <a:cubicBezTo>
                  <a:pt x="2077684" y="0"/>
                  <a:pt x="2130399" y="210977"/>
                  <a:pt x="2089962" y="530309"/>
                </a:cubicBezTo>
                <a:cubicBezTo>
                  <a:pt x="2296141" y="207524"/>
                  <a:pt x="2510971" y="0"/>
                  <a:pt x="2668332" y="0"/>
                </a:cubicBezTo>
                <a:cubicBezTo>
                  <a:pt x="2939650" y="0"/>
                  <a:pt x="2937420" y="616816"/>
                  <a:pt x="2663381" y="1377695"/>
                </a:cubicBezTo>
                <a:cubicBezTo>
                  <a:pt x="2389317" y="2138575"/>
                  <a:pt x="1947208" y="2755390"/>
                  <a:pt x="1675889" y="2755390"/>
                </a:cubicBezTo>
                <a:cubicBezTo>
                  <a:pt x="1483459" y="2755390"/>
                  <a:pt x="1428661" y="2445096"/>
                  <a:pt x="1510809" y="1993237"/>
                </a:cubicBezTo>
                <a:cubicBezTo>
                  <a:pt x="1357516" y="2208549"/>
                  <a:pt x="1204199" y="2342082"/>
                  <a:pt x="1087839" y="2342082"/>
                </a:cubicBezTo>
                <a:cubicBezTo>
                  <a:pt x="971479" y="2342082"/>
                  <a:pt x="914329" y="2208574"/>
                  <a:pt x="916167" y="1993237"/>
                </a:cubicBezTo>
                <a:cubicBezTo>
                  <a:pt x="672810" y="2445096"/>
                  <a:pt x="394482" y="2755390"/>
                  <a:pt x="202052" y="2755390"/>
                </a:cubicBezTo>
                <a:cubicBezTo>
                  <a:pt x="-69267" y="2755390"/>
                  <a:pt x="-67061" y="2138575"/>
                  <a:pt x="207003" y="1377695"/>
                </a:cubicBezTo>
                <a:cubicBezTo>
                  <a:pt x="481066" y="616816"/>
                  <a:pt x="923176" y="0"/>
                  <a:pt x="1194495" y="0"/>
                </a:cubicBezTo>
                <a:close/>
              </a:path>
            </a:pathLst>
          </a:custGeom>
          <a:solidFill>
            <a:schemeClr val="accent6"/>
          </a:solidFill>
        </p:spPr>
        <p:txBody>
          <a:bodyPr wrap="square">
            <a:noAutofit/>
          </a:bodyPr>
          <a:lstStyle>
            <a:lvl1pPr marL="0" indent="0">
              <a:buNone/>
              <a:defRPr/>
            </a:lvl1pPr>
          </a:lstStyle>
          <a:p>
            <a:r>
              <a:rPr lang="en-FI"/>
              <a:t> </a:t>
            </a:r>
          </a:p>
        </p:txBody>
      </p:sp>
      <p:sp>
        <p:nvSpPr>
          <p:cNvPr id="22" name="Picture Placeholder 21">
            <a:extLst>
              <a:ext uri="{FF2B5EF4-FFF2-40B4-BE49-F238E27FC236}">
                <a16:creationId xmlns:a16="http://schemas.microsoft.com/office/drawing/2014/main" id="{58AF30C3-5AB9-D583-6D4C-7B6A50D27967}"/>
              </a:ext>
            </a:extLst>
          </p:cNvPr>
          <p:cNvSpPr>
            <a:spLocks noGrp="1"/>
          </p:cNvSpPr>
          <p:nvPr>
            <p:ph type="pic" sz="quarter" idx="20" hasCustomPrompt="1"/>
          </p:nvPr>
        </p:nvSpPr>
        <p:spPr>
          <a:xfrm>
            <a:off x="8531911" y="1390915"/>
            <a:ext cx="3371484" cy="3236426"/>
          </a:xfrm>
          <a:custGeom>
            <a:avLst/>
            <a:gdLst>
              <a:gd name="connsiteX0" fmla="*/ 1194495 w 2870374"/>
              <a:gd name="connsiteY0" fmla="*/ 0 h 2755390"/>
              <a:gd name="connsiteX1" fmla="*/ 1390846 w 2870374"/>
              <a:gd name="connsiteY1" fmla="*/ 530309 h 2755390"/>
              <a:gd name="connsiteX2" fmla="*/ 1931401 w 2870374"/>
              <a:gd name="connsiteY2" fmla="*/ 0 h 2755390"/>
              <a:gd name="connsiteX3" fmla="*/ 2089962 w 2870374"/>
              <a:gd name="connsiteY3" fmla="*/ 530309 h 2755390"/>
              <a:gd name="connsiteX4" fmla="*/ 2668332 w 2870374"/>
              <a:gd name="connsiteY4" fmla="*/ 0 h 2755390"/>
              <a:gd name="connsiteX5" fmla="*/ 2663381 w 2870374"/>
              <a:gd name="connsiteY5" fmla="*/ 1377695 h 2755390"/>
              <a:gd name="connsiteX6" fmla="*/ 1675889 w 2870374"/>
              <a:gd name="connsiteY6" fmla="*/ 2755390 h 2755390"/>
              <a:gd name="connsiteX7" fmla="*/ 1510809 w 2870374"/>
              <a:gd name="connsiteY7" fmla="*/ 1993237 h 2755390"/>
              <a:gd name="connsiteX8" fmla="*/ 1087839 w 2870374"/>
              <a:gd name="connsiteY8" fmla="*/ 2342082 h 2755390"/>
              <a:gd name="connsiteX9" fmla="*/ 916167 w 2870374"/>
              <a:gd name="connsiteY9" fmla="*/ 1993237 h 2755390"/>
              <a:gd name="connsiteX10" fmla="*/ 202052 w 2870374"/>
              <a:gd name="connsiteY10" fmla="*/ 2755390 h 2755390"/>
              <a:gd name="connsiteX11" fmla="*/ 207003 w 2870374"/>
              <a:gd name="connsiteY11" fmla="*/ 1377695 h 2755390"/>
              <a:gd name="connsiteX12" fmla="*/ 1194495 w 2870374"/>
              <a:gd name="connsiteY12" fmla="*/ 0 h 275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0374" h="2755390">
                <a:moveTo>
                  <a:pt x="1194495" y="0"/>
                </a:moveTo>
                <a:cubicBezTo>
                  <a:pt x="1351880" y="0"/>
                  <a:pt x="1417191" y="207524"/>
                  <a:pt x="1390846" y="530309"/>
                </a:cubicBezTo>
                <a:cubicBezTo>
                  <a:pt x="1580434" y="210977"/>
                  <a:pt x="1785118" y="0"/>
                  <a:pt x="1931401" y="0"/>
                </a:cubicBezTo>
                <a:cubicBezTo>
                  <a:pt x="2077684" y="0"/>
                  <a:pt x="2130399" y="210977"/>
                  <a:pt x="2089962" y="530309"/>
                </a:cubicBezTo>
                <a:cubicBezTo>
                  <a:pt x="2296141" y="207524"/>
                  <a:pt x="2510971" y="0"/>
                  <a:pt x="2668332" y="0"/>
                </a:cubicBezTo>
                <a:cubicBezTo>
                  <a:pt x="2939650" y="0"/>
                  <a:pt x="2937420" y="616816"/>
                  <a:pt x="2663381" y="1377695"/>
                </a:cubicBezTo>
                <a:cubicBezTo>
                  <a:pt x="2389317" y="2138575"/>
                  <a:pt x="1947208" y="2755390"/>
                  <a:pt x="1675889" y="2755390"/>
                </a:cubicBezTo>
                <a:cubicBezTo>
                  <a:pt x="1483459" y="2755390"/>
                  <a:pt x="1428661" y="2445096"/>
                  <a:pt x="1510809" y="1993237"/>
                </a:cubicBezTo>
                <a:cubicBezTo>
                  <a:pt x="1357516" y="2208549"/>
                  <a:pt x="1204199" y="2342082"/>
                  <a:pt x="1087839" y="2342082"/>
                </a:cubicBezTo>
                <a:cubicBezTo>
                  <a:pt x="971479" y="2342082"/>
                  <a:pt x="914329" y="2208574"/>
                  <a:pt x="916167" y="1993237"/>
                </a:cubicBezTo>
                <a:cubicBezTo>
                  <a:pt x="672810" y="2445096"/>
                  <a:pt x="394482" y="2755390"/>
                  <a:pt x="202052" y="2755390"/>
                </a:cubicBezTo>
                <a:cubicBezTo>
                  <a:pt x="-69267" y="2755390"/>
                  <a:pt x="-67061" y="2138575"/>
                  <a:pt x="207003" y="1377695"/>
                </a:cubicBezTo>
                <a:cubicBezTo>
                  <a:pt x="481066" y="616816"/>
                  <a:pt x="923176" y="0"/>
                  <a:pt x="1194495" y="0"/>
                </a:cubicBezTo>
                <a:close/>
              </a:path>
            </a:pathLst>
          </a:custGeom>
          <a:solidFill>
            <a:schemeClr val="accent6"/>
          </a:solidFill>
        </p:spPr>
        <p:txBody>
          <a:bodyPr wrap="square">
            <a:noAutofit/>
          </a:bodyPr>
          <a:lstStyle>
            <a:lvl1pPr marL="0" indent="0">
              <a:buNone/>
              <a:defRPr/>
            </a:lvl1pPr>
          </a:lstStyle>
          <a:p>
            <a:r>
              <a:rPr lang="en-FI"/>
              <a:t> </a:t>
            </a:r>
          </a:p>
        </p:txBody>
      </p:sp>
      <p:pic>
        <p:nvPicPr>
          <p:cNvPr id="26" name="Graphic 25">
            <a:extLst>
              <a:ext uri="{FF2B5EF4-FFF2-40B4-BE49-F238E27FC236}">
                <a16:creationId xmlns:a16="http://schemas.microsoft.com/office/drawing/2014/main" id="{744F3C69-4F8D-4D2E-833B-7B63DDD587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99869"/>
            <a:ext cx="1461249" cy="446085"/>
          </a:xfrm>
          <a:prstGeom prst="rect">
            <a:avLst/>
          </a:prstGeom>
        </p:spPr>
      </p:pic>
      <p:cxnSp>
        <p:nvCxnSpPr>
          <p:cNvPr id="27" name="Straight Connector 26">
            <a:extLst>
              <a:ext uri="{FF2B5EF4-FFF2-40B4-BE49-F238E27FC236}">
                <a16:creationId xmlns:a16="http://schemas.microsoft.com/office/drawing/2014/main" id="{A53D572E-0C34-FF83-95B8-4D033E304F39}"/>
              </a:ext>
            </a:extLst>
          </p:cNvPr>
          <p:cNvCxnSpPr/>
          <p:nvPr userDrawn="1"/>
        </p:nvCxnSpPr>
        <p:spPr>
          <a:xfrm>
            <a:off x="0" y="6399869"/>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3723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EE06512-4EEE-3ADF-A74C-6D1E50E0DF12}"/>
              </a:ext>
            </a:extLst>
          </p:cNvPr>
          <p:cNvSpPr>
            <a:spLocks noGrp="1"/>
          </p:cNvSpPr>
          <p:nvPr>
            <p:ph type="dt" sz="half" idx="10"/>
          </p:nvPr>
        </p:nvSpPr>
        <p:spPr/>
        <p:txBody>
          <a:bodyPr/>
          <a:lstStyle/>
          <a:p>
            <a:fld id="{EF7481C6-0654-FE42-B944-8B48BF030B5B}" type="datetime1">
              <a:rPr lang="fi-FI" smtClean="0"/>
              <a:t>3.11.2025</a:t>
            </a:fld>
            <a:endParaRPr lang="en-FI"/>
          </a:p>
        </p:txBody>
      </p:sp>
      <p:sp>
        <p:nvSpPr>
          <p:cNvPr id="8" name="Footer Placeholder 7">
            <a:extLst>
              <a:ext uri="{FF2B5EF4-FFF2-40B4-BE49-F238E27FC236}">
                <a16:creationId xmlns:a16="http://schemas.microsoft.com/office/drawing/2014/main" id="{4CC0D047-00DC-9B45-6C26-0BD02FB79347}"/>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80EB4D28-A3D2-E242-7115-D1F637EBFB4F}"/>
              </a:ext>
            </a:extLst>
          </p:cNvPr>
          <p:cNvSpPr>
            <a:spLocks noGrp="1"/>
          </p:cNvSpPr>
          <p:nvPr>
            <p:ph type="sldNum" sz="quarter" idx="12"/>
          </p:nvPr>
        </p:nvSpPr>
        <p:spPr/>
        <p:txBody>
          <a:bodyPr/>
          <a:lstStyle/>
          <a:p>
            <a:fld id="{8460F52F-7CAE-844F-8A72-CAF89AA35A71}" type="slidenum">
              <a:rPr lang="en-FI" smtClean="0"/>
              <a:t>‹#›</a:t>
            </a:fld>
            <a:endParaRPr lang="en-FI"/>
          </a:p>
        </p:txBody>
      </p:sp>
      <p:sp>
        <p:nvSpPr>
          <p:cNvPr id="2" name="Title 1">
            <a:extLst>
              <a:ext uri="{FF2B5EF4-FFF2-40B4-BE49-F238E27FC236}">
                <a16:creationId xmlns:a16="http://schemas.microsoft.com/office/drawing/2014/main" id="{E68FD20F-397E-84F2-5706-13016D943F55}"/>
              </a:ext>
            </a:extLst>
          </p:cNvPr>
          <p:cNvSpPr>
            <a:spLocks noGrp="1"/>
          </p:cNvSpPr>
          <p:nvPr>
            <p:ph type="title"/>
          </p:nvPr>
        </p:nvSpPr>
        <p:spPr>
          <a:xfrm>
            <a:off x="335280" y="404407"/>
            <a:ext cx="11700470" cy="918533"/>
          </a:xfrm>
          <a:prstGeom prst="rect">
            <a:avLst/>
          </a:prstGeom>
        </p:spPr>
        <p:txBody>
          <a:bodyPr/>
          <a:lstStyle/>
          <a:p>
            <a:r>
              <a:rPr lang="en-US"/>
              <a:t>Click to edit Master title style</a:t>
            </a:r>
            <a:endParaRPr lang="en-FI"/>
          </a:p>
        </p:txBody>
      </p:sp>
      <p:pic>
        <p:nvPicPr>
          <p:cNvPr id="12" name="Graphic 11">
            <a:extLst>
              <a:ext uri="{FF2B5EF4-FFF2-40B4-BE49-F238E27FC236}">
                <a16:creationId xmlns:a16="http://schemas.microsoft.com/office/drawing/2014/main" id="{7A4A40B5-5693-7684-C962-A8D725DFBF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99869"/>
            <a:ext cx="1461249" cy="446085"/>
          </a:xfrm>
          <a:prstGeom prst="rect">
            <a:avLst/>
          </a:prstGeom>
        </p:spPr>
      </p:pic>
      <p:cxnSp>
        <p:nvCxnSpPr>
          <p:cNvPr id="18" name="Straight Connector 17">
            <a:extLst>
              <a:ext uri="{FF2B5EF4-FFF2-40B4-BE49-F238E27FC236}">
                <a16:creationId xmlns:a16="http://schemas.microsoft.com/office/drawing/2014/main" id="{FC835506-DB2C-B706-B941-08FBE1EDE9E9}"/>
              </a:ext>
            </a:extLst>
          </p:cNvPr>
          <p:cNvCxnSpPr/>
          <p:nvPr userDrawn="1"/>
        </p:nvCxnSpPr>
        <p:spPr>
          <a:xfrm>
            <a:off x="0" y="6399869"/>
            <a:ext cx="1219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282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Mi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7DB1FD-7435-501A-CEED-A8F409CE58F6}"/>
              </a:ext>
            </a:extLst>
          </p:cNvPr>
          <p:cNvSpPr/>
          <p:nvPr userDrawn="1"/>
        </p:nvSpPr>
        <p:spPr>
          <a:xfrm>
            <a:off x="0" y="0"/>
            <a:ext cx="12192000" cy="6372602"/>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9" name="Graphic 8">
            <a:extLst>
              <a:ext uri="{FF2B5EF4-FFF2-40B4-BE49-F238E27FC236}">
                <a16:creationId xmlns:a16="http://schemas.microsoft.com/office/drawing/2014/main" id="{7FDCF6C4-EBF1-176E-57BB-D79F043FAC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26227" y="-2242"/>
            <a:ext cx="7247200" cy="6372847"/>
          </a:xfrm>
          <a:prstGeom prst="rect">
            <a:avLst/>
          </a:prstGeom>
        </p:spPr>
      </p:pic>
      <p:sp>
        <p:nvSpPr>
          <p:cNvPr id="2" name="Title 1">
            <a:extLst>
              <a:ext uri="{FF2B5EF4-FFF2-40B4-BE49-F238E27FC236}">
                <a16:creationId xmlns:a16="http://schemas.microsoft.com/office/drawing/2014/main" id="{89E48BD4-C4CA-FC69-F388-50A9710DE2F3}"/>
              </a:ext>
            </a:extLst>
          </p:cNvPr>
          <p:cNvSpPr>
            <a:spLocks noGrp="1"/>
          </p:cNvSpPr>
          <p:nvPr>
            <p:ph type="title" hasCustomPrompt="1"/>
          </p:nvPr>
        </p:nvSpPr>
        <p:spPr>
          <a:xfrm>
            <a:off x="558800" y="1368979"/>
            <a:ext cx="7091680" cy="2601595"/>
          </a:xfrm>
        </p:spPr>
        <p:txBody>
          <a:bodyPr anchor="b"/>
          <a:lstStyle>
            <a:lvl1pPr>
              <a:defRPr sz="6000" cap="all" baseline="0">
                <a:solidFill>
                  <a:schemeClr val="accent1"/>
                </a:solidFill>
              </a:defRPr>
            </a:lvl1pPr>
          </a:lstStyle>
          <a:p>
            <a:r>
              <a:rPr lang="en-US"/>
              <a:t>Section heading lorem ipsum</a:t>
            </a:r>
            <a:endParaRPr lang="en-FI"/>
          </a:p>
        </p:txBody>
      </p:sp>
      <p:sp>
        <p:nvSpPr>
          <p:cNvPr id="3" name="Text Placeholder 2">
            <a:extLst>
              <a:ext uri="{FF2B5EF4-FFF2-40B4-BE49-F238E27FC236}">
                <a16:creationId xmlns:a16="http://schemas.microsoft.com/office/drawing/2014/main" id="{F09C82AC-ADB1-0525-9D7B-EDC46120429E}"/>
              </a:ext>
            </a:extLst>
          </p:cNvPr>
          <p:cNvSpPr>
            <a:spLocks noGrp="1"/>
          </p:cNvSpPr>
          <p:nvPr>
            <p:ph type="body" idx="1" hasCustomPrompt="1"/>
          </p:nvPr>
        </p:nvSpPr>
        <p:spPr>
          <a:xfrm>
            <a:off x="558800" y="4117008"/>
            <a:ext cx="7091680" cy="1674192"/>
          </a:xfrm>
        </p:spPr>
        <p:txBody>
          <a:bodyPr/>
          <a:lstStyle>
            <a:lvl1pPr marL="0" indent="0">
              <a:buNone/>
              <a:defRPr sz="2400">
                <a:solidFill>
                  <a:schemeClr val="tx2"/>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t>Subheading if needed lorem ipsum</a:t>
            </a:r>
            <a:endParaRPr lang="en-FI"/>
          </a:p>
        </p:txBody>
      </p:sp>
      <p:pic>
        <p:nvPicPr>
          <p:cNvPr id="12" name="Graphic 11">
            <a:extLst>
              <a:ext uri="{FF2B5EF4-FFF2-40B4-BE49-F238E27FC236}">
                <a16:creationId xmlns:a16="http://schemas.microsoft.com/office/drawing/2014/main" id="{B1C83058-1D05-5D99-2365-2E7A4A67D6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99869"/>
            <a:ext cx="1461249" cy="446085"/>
          </a:xfrm>
          <a:prstGeom prst="rect">
            <a:avLst/>
          </a:prstGeom>
        </p:spPr>
      </p:pic>
      <p:sp>
        <p:nvSpPr>
          <p:cNvPr id="4" name="Date Placeholder 3">
            <a:extLst>
              <a:ext uri="{FF2B5EF4-FFF2-40B4-BE49-F238E27FC236}">
                <a16:creationId xmlns:a16="http://schemas.microsoft.com/office/drawing/2014/main" id="{4BDAE133-36CF-B2CC-5A2E-4B11D3C9D0E7}"/>
              </a:ext>
            </a:extLst>
          </p:cNvPr>
          <p:cNvSpPr>
            <a:spLocks noGrp="1"/>
          </p:cNvSpPr>
          <p:nvPr>
            <p:ph type="dt" sz="half" idx="10"/>
          </p:nvPr>
        </p:nvSpPr>
        <p:spPr/>
        <p:txBody>
          <a:bodyPr/>
          <a:lstStyle/>
          <a:p>
            <a:fld id="{4D18F1B5-F8AE-ED48-8731-2821EBC8F90B}" type="datetime1">
              <a:rPr lang="fi-FI" smtClean="0"/>
              <a:t>3.11.2025</a:t>
            </a:fld>
            <a:endParaRPr lang="en-FI"/>
          </a:p>
        </p:txBody>
      </p:sp>
      <p:sp>
        <p:nvSpPr>
          <p:cNvPr id="7" name="Footer Placeholder 6">
            <a:extLst>
              <a:ext uri="{FF2B5EF4-FFF2-40B4-BE49-F238E27FC236}">
                <a16:creationId xmlns:a16="http://schemas.microsoft.com/office/drawing/2014/main" id="{A6D508DC-0446-A104-1C40-8D45EC176883}"/>
              </a:ext>
            </a:extLst>
          </p:cNvPr>
          <p:cNvSpPr>
            <a:spLocks noGrp="1"/>
          </p:cNvSpPr>
          <p:nvPr>
            <p:ph type="ftr" sz="quarter" idx="11"/>
          </p:nvPr>
        </p:nvSpPr>
        <p:spPr/>
        <p:txBody>
          <a:bodyPr/>
          <a:lstStyle/>
          <a:p>
            <a:endParaRPr lang="en-FI"/>
          </a:p>
        </p:txBody>
      </p:sp>
      <p:sp>
        <p:nvSpPr>
          <p:cNvPr id="11" name="Slide Number Placeholder 10">
            <a:extLst>
              <a:ext uri="{FF2B5EF4-FFF2-40B4-BE49-F238E27FC236}">
                <a16:creationId xmlns:a16="http://schemas.microsoft.com/office/drawing/2014/main" id="{02237C84-18C1-A513-525D-86C12C52B4C9}"/>
              </a:ext>
            </a:extLst>
          </p:cNvPr>
          <p:cNvSpPr>
            <a:spLocks noGrp="1"/>
          </p:cNvSpPr>
          <p:nvPr>
            <p:ph type="sldNum" sz="quarter" idx="12"/>
          </p:nvPr>
        </p:nvSpPr>
        <p:spPr/>
        <p:txBody>
          <a:bodyPr/>
          <a:lstStyle/>
          <a:p>
            <a:fld id="{8460F52F-7CAE-844F-8A72-CAF89AA35A71}" type="slidenum">
              <a:rPr lang="en-FI" smtClean="0"/>
              <a:pPr/>
              <a:t>‹#›</a:t>
            </a:fld>
            <a:endParaRPr lang="en-FI"/>
          </a:p>
        </p:txBody>
      </p:sp>
    </p:spTree>
    <p:extLst>
      <p:ext uri="{BB962C8B-B14F-4D97-AF65-F5344CB8AC3E}">
        <p14:creationId xmlns:p14="http://schemas.microsoft.com/office/powerpoint/2010/main" val="2158059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ection Header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7DB1FD-7435-501A-CEED-A8F409CE58F6}"/>
              </a:ext>
            </a:extLst>
          </p:cNvPr>
          <p:cNvSpPr/>
          <p:nvPr userDrawn="1"/>
        </p:nvSpPr>
        <p:spPr>
          <a:xfrm>
            <a:off x="0" y="0"/>
            <a:ext cx="12192000" cy="6399868"/>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9" name="Graphic 8">
            <a:extLst>
              <a:ext uri="{FF2B5EF4-FFF2-40B4-BE49-F238E27FC236}">
                <a16:creationId xmlns:a16="http://schemas.microsoft.com/office/drawing/2014/main" id="{7FDCF6C4-EBF1-176E-57BB-D79F043FAC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95499" y="-2242"/>
            <a:ext cx="7277928" cy="6399868"/>
          </a:xfrm>
          <a:prstGeom prst="rect">
            <a:avLst/>
          </a:prstGeom>
        </p:spPr>
      </p:pic>
      <p:sp>
        <p:nvSpPr>
          <p:cNvPr id="2" name="Title 1">
            <a:extLst>
              <a:ext uri="{FF2B5EF4-FFF2-40B4-BE49-F238E27FC236}">
                <a16:creationId xmlns:a16="http://schemas.microsoft.com/office/drawing/2014/main" id="{89E48BD4-C4CA-FC69-F388-50A9710DE2F3}"/>
              </a:ext>
            </a:extLst>
          </p:cNvPr>
          <p:cNvSpPr>
            <a:spLocks noGrp="1"/>
          </p:cNvSpPr>
          <p:nvPr>
            <p:ph type="title" hasCustomPrompt="1"/>
          </p:nvPr>
        </p:nvSpPr>
        <p:spPr>
          <a:xfrm>
            <a:off x="349249" y="1119068"/>
            <a:ext cx="9444991" cy="3412740"/>
          </a:xfrm>
        </p:spPr>
        <p:txBody>
          <a:bodyPr anchor="t" anchorCtr="0">
            <a:normAutofit/>
          </a:bodyPr>
          <a:lstStyle>
            <a:lvl1pPr>
              <a:defRPr sz="4000" cap="none" baseline="0">
                <a:solidFill>
                  <a:schemeClr val="tx2"/>
                </a:solidFill>
              </a:defRPr>
            </a:lvl1pPr>
          </a:lstStyle>
          <a:p>
            <a:r>
              <a:rPr lang="en-US"/>
              <a:t>Quote lorem ipsum dolor sit </a:t>
            </a:r>
            <a:r>
              <a:rPr lang="en-US" err="1"/>
              <a:t>amet</a:t>
            </a:r>
            <a:r>
              <a:rPr lang="en-US"/>
              <a:t> </a:t>
            </a:r>
            <a:r>
              <a:rPr lang="en-US" err="1"/>
              <a:t>sid</a:t>
            </a:r>
            <a:r>
              <a:rPr lang="en-US"/>
              <a:t> </a:t>
            </a:r>
            <a:r>
              <a:rPr lang="en-US" err="1"/>
              <a:t>consectuer</a:t>
            </a:r>
            <a:r>
              <a:rPr lang="en-US"/>
              <a:t>.</a:t>
            </a:r>
            <a:endParaRPr lang="en-FI"/>
          </a:p>
        </p:txBody>
      </p:sp>
      <p:pic>
        <p:nvPicPr>
          <p:cNvPr id="16" name="Graphic 15">
            <a:extLst>
              <a:ext uri="{FF2B5EF4-FFF2-40B4-BE49-F238E27FC236}">
                <a16:creationId xmlns:a16="http://schemas.microsoft.com/office/drawing/2014/main" id="{35DF03B3-0857-ADC3-5F48-BF999B766D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99869"/>
            <a:ext cx="1461249" cy="446085"/>
          </a:xfrm>
          <a:prstGeom prst="rect">
            <a:avLst/>
          </a:prstGeom>
        </p:spPr>
      </p:pic>
      <p:pic>
        <p:nvPicPr>
          <p:cNvPr id="4" name="Graphic 3">
            <a:extLst>
              <a:ext uri="{FF2B5EF4-FFF2-40B4-BE49-F238E27FC236}">
                <a16:creationId xmlns:a16="http://schemas.microsoft.com/office/drawing/2014/main" id="{BEF7A6ED-E743-C00A-B3D0-2909027D1CC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0800000">
            <a:off x="349250" y="546447"/>
            <a:ext cx="419100" cy="381000"/>
          </a:xfrm>
          <a:prstGeom prst="rect">
            <a:avLst/>
          </a:prstGeom>
        </p:spPr>
      </p:pic>
      <p:sp>
        <p:nvSpPr>
          <p:cNvPr id="3" name="Date Placeholder 2">
            <a:extLst>
              <a:ext uri="{FF2B5EF4-FFF2-40B4-BE49-F238E27FC236}">
                <a16:creationId xmlns:a16="http://schemas.microsoft.com/office/drawing/2014/main" id="{9C5A4CA1-E392-70C9-C3DD-DB69FA728A9B}"/>
              </a:ext>
            </a:extLst>
          </p:cNvPr>
          <p:cNvSpPr>
            <a:spLocks noGrp="1"/>
          </p:cNvSpPr>
          <p:nvPr>
            <p:ph type="dt" sz="half" idx="10"/>
          </p:nvPr>
        </p:nvSpPr>
        <p:spPr/>
        <p:txBody>
          <a:bodyPr/>
          <a:lstStyle/>
          <a:p>
            <a:fld id="{4D18F1B5-F8AE-ED48-8731-2821EBC8F90B}" type="datetime1">
              <a:rPr lang="fi-FI" smtClean="0"/>
              <a:pPr/>
              <a:t>3.11.2025</a:t>
            </a:fld>
            <a:endParaRPr lang="en-FI"/>
          </a:p>
        </p:txBody>
      </p:sp>
      <p:sp>
        <p:nvSpPr>
          <p:cNvPr id="5" name="Footer Placeholder 4">
            <a:extLst>
              <a:ext uri="{FF2B5EF4-FFF2-40B4-BE49-F238E27FC236}">
                <a16:creationId xmlns:a16="http://schemas.microsoft.com/office/drawing/2014/main" id="{29207006-A50E-467C-39B4-2ED89A116354}"/>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A75B094C-6864-E956-A7B1-C2FBDB047FC3}"/>
              </a:ext>
            </a:extLst>
          </p:cNvPr>
          <p:cNvSpPr>
            <a:spLocks noGrp="1"/>
          </p:cNvSpPr>
          <p:nvPr>
            <p:ph type="sldNum" sz="quarter" idx="12"/>
          </p:nvPr>
        </p:nvSpPr>
        <p:spPr/>
        <p:txBody>
          <a:bodyPr/>
          <a:lstStyle/>
          <a:p>
            <a:fld id="{8460F52F-7CAE-844F-8A72-CAF89AA35A71}" type="slidenum">
              <a:rPr lang="en-FI" smtClean="0"/>
              <a:pPr/>
              <a:t>‹#›</a:t>
            </a:fld>
            <a:endParaRPr lang="en-FI"/>
          </a:p>
        </p:txBody>
      </p:sp>
    </p:spTree>
    <p:extLst>
      <p:ext uri="{BB962C8B-B14F-4D97-AF65-F5344CB8AC3E}">
        <p14:creationId xmlns:p14="http://schemas.microsoft.com/office/powerpoint/2010/main" val="3683154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Section Header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7DB1FD-7435-501A-CEED-A8F409CE58F6}"/>
              </a:ext>
            </a:extLst>
          </p:cNvPr>
          <p:cNvSpPr/>
          <p:nvPr userDrawn="1"/>
        </p:nvSpPr>
        <p:spPr>
          <a:xfrm>
            <a:off x="0" y="0"/>
            <a:ext cx="12192000" cy="639986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9" name="Graphic 8">
            <a:extLst>
              <a:ext uri="{FF2B5EF4-FFF2-40B4-BE49-F238E27FC236}">
                <a16:creationId xmlns:a16="http://schemas.microsoft.com/office/drawing/2014/main" id="{7FDCF6C4-EBF1-176E-57BB-D79F043FAC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95499" y="-2242"/>
            <a:ext cx="7277928" cy="6399868"/>
          </a:xfrm>
          <a:prstGeom prst="rect">
            <a:avLst/>
          </a:prstGeom>
        </p:spPr>
      </p:pic>
      <p:sp>
        <p:nvSpPr>
          <p:cNvPr id="2" name="Title 1">
            <a:extLst>
              <a:ext uri="{FF2B5EF4-FFF2-40B4-BE49-F238E27FC236}">
                <a16:creationId xmlns:a16="http://schemas.microsoft.com/office/drawing/2014/main" id="{89E48BD4-C4CA-FC69-F388-50A9710DE2F3}"/>
              </a:ext>
            </a:extLst>
          </p:cNvPr>
          <p:cNvSpPr>
            <a:spLocks noGrp="1"/>
          </p:cNvSpPr>
          <p:nvPr>
            <p:ph type="title" hasCustomPrompt="1"/>
          </p:nvPr>
        </p:nvSpPr>
        <p:spPr>
          <a:xfrm>
            <a:off x="349249" y="1119068"/>
            <a:ext cx="9444991" cy="3412740"/>
          </a:xfrm>
        </p:spPr>
        <p:txBody>
          <a:bodyPr anchor="t" anchorCtr="0">
            <a:normAutofit/>
          </a:bodyPr>
          <a:lstStyle>
            <a:lvl1pPr>
              <a:defRPr sz="4000" cap="none" baseline="0">
                <a:solidFill>
                  <a:schemeClr val="tx2"/>
                </a:solidFill>
              </a:defRPr>
            </a:lvl1pPr>
          </a:lstStyle>
          <a:p>
            <a:r>
              <a:rPr lang="en-US"/>
              <a:t>Quote lorem ipsum dolor sit </a:t>
            </a:r>
            <a:r>
              <a:rPr lang="en-US" err="1"/>
              <a:t>amet</a:t>
            </a:r>
            <a:r>
              <a:rPr lang="en-US"/>
              <a:t> </a:t>
            </a:r>
            <a:r>
              <a:rPr lang="en-US" err="1"/>
              <a:t>sid</a:t>
            </a:r>
            <a:r>
              <a:rPr lang="en-US"/>
              <a:t> </a:t>
            </a:r>
            <a:r>
              <a:rPr lang="en-US" err="1"/>
              <a:t>consectuer</a:t>
            </a:r>
            <a:r>
              <a:rPr lang="en-US"/>
              <a:t>.</a:t>
            </a:r>
            <a:endParaRPr lang="en-FI"/>
          </a:p>
        </p:txBody>
      </p:sp>
      <p:sp>
        <p:nvSpPr>
          <p:cNvPr id="11" name="Footer Placeholder 10">
            <a:extLst>
              <a:ext uri="{FF2B5EF4-FFF2-40B4-BE49-F238E27FC236}">
                <a16:creationId xmlns:a16="http://schemas.microsoft.com/office/drawing/2014/main" id="{91D5B5CA-9FC8-74E0-F077-B5D03F61A0C7}"/>
              </a:ext>
            </a:extLst>
          </p:cNvPr>
          <p:cNvSpPr>
            <a:spLocks noGrp="1"/>
          </p:cNvSpPr>
          <p:nvPr>
            <p:ph type="ftr" sz="quarter" idx="11"/>
          </p:nvPr>
        </p:nvSpPr>
        <p:spPr/>
        <p:txBody>
          <a:bodyPr/>
          <a:lstStyle/>
          <a:p>
            <a:endParaRPr lang="en-FI"/>
          </a:p>
        </p:txBody>
      </p:sp>
      <p:sp>
        <p:nvSpPr>
          <p:cNvPr id="12" name="Slide Number Placeholder 11">
            <a:extLst>
              <a:ext uri="{FF2B5EF4-FFF2-40B4-BE49-F238E27FC236}">
                <a16:creationId xmlns:a16="http://schemas.microsoft.com/office/drawing/2014/main" id="{59199027-9D5F-F55A-76D7-5B2CB345F4D1}"/>
              </a:ext>
            </a:extLst>
          </p:cNvPr>
          <p:cNvSpPr>
            <a:spLocks noGrp="1"/>
          </p:cNvSpPr>
          <p:nvPr>
            <p:ph type="sldNum" sz="quarter" idx="12"/>
          </p:nvPr>
        </p:nvSpPr>
        <p:spPr/>
        <p:txBody>
          <a:bodyPr/>
          <a:lstStyle/>
          <a:p>
            <a:fld id="{8460F52F-7CAE-844F-8A72-CAF89AA35A71}" type="slidenum">
              <a:rPr lang="en-FI" smtClean="0"/>
              <a:pPr/>
              <a:t>‹#›</a:t>
            </a:fld>
            <a:endParaRPr lang="en-FI"/>
          </a:p>
        </p:txBody>
      </p:sp>
      <p:pic>
        <p:nvPicPr>
          <p:cNvPr id="16" name="Graphic 15">
            <a:extLst>
              <a:ext uri="{FF2B5EF4-FFF2-40B4-BE49-F238E27FC236}">
                <a16:creationId xmlns:a16="http://schemas.microsoft.com/office/drawing/2014/main" id="{35DF03B3-0857-ADC3-5F48-BF999B766D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99869"/>
            <a:ext cx="1461249" cy="446085"/>
          </a:xfrm>
          <a:prstGeom prst="rect">
            <a:avLst/>
          </a:prstGeom>
        </p:spPr>
      </p:pic>
      <p:pic>
        <p:nvPicPr>
          <p:cNvPr id="3" name="Graphic 2">
            <a:extLst>
              <a:ext uri="{FF2B5EF4-FFF2-40B4-BE49-F238E27FC236}">
                <a16:creationId xmlns:a16="http://schemas.microsoft.com/office/drawing/2014/main" id="{FF974994-7DCF-B2FE-4965-8555903ED6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0800000">
            <a:off x="349250" y="546447"/>
            <a:ext cx="419100" cy="381000"/>
          </a:xfrm>
          <a:prstGeom prst="rect">
            <a:avLst/>
          </a:prstGeom>
        </p:spPr>
      </p:pic>
    </p:spTree>
    <p:extLst>
      <p:ext uri="{BB962C8B-B14F-4D97-AF65-F5344CB8AC3E}">
        <p14:creationId xmlns:p14="http://schemas.microsoft.com/office/powerpoint/2010/main" val="590355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Section Header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7DB1FD-7435-501A-CEED-A8F409CE58F6}"/>
              </a:ext>
            </a:extLst>
          </p:cNvPr>
          <p:cNvSpPr/>
          <p:nvPr userDrawn="1"/>
        </p:nvSpPr>
        <p:spPr>
          <a:xfrm>
            <a:off x="0" y="0"/>
            <a:ext cx="12192000" cy="6399868"/>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9" name="Graphic 8">
            <a:extLst>
              <a:ext uri="{FF2B5EF4-FFF2-40B4-BE49-F238E27FC236}">
                <a16:creationId xmlns:a16="http://schemas.microsoft.com/office/drawing/2014/main" id="{7FDCF6C4-EBF1-176E-57BB-D79F043FAC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95499" y="-2242"/>
            <a:ext cx="7277928" cy="6399868"/>
          </a:xfrm>
          <a:prstGeom prst="rect">
            <a:avLst/>
          </a:prstGeom>
        </p:spPr>
      </p:pic>
      <p:sp>
        <p:nvSpPr>
          <p:cNvPr id="2" name="Title 1">
            <a:extLst>
              <a:ext uri="{FF2B5EF4-FFF2-40B4-BE49-F238E27FC236}">
                <a16:creationId xmlns:a16="http://schemas.microsoft.com/office/drawing/2014/main" id="{89E48BD4-C4CA-FC69-F388-50A9710DE2F3}"/>
              </a:ext>
            </a:extLst>
          </p:cNvPr>
          <p:cNvSpPr>
            <a:spLocks noGrp="1"/>
          </p:cNvSpPr>
          <p:nvPr>
            <p:ph type="title" hasCustomPrompt="1"/>
          </p:nvPr>
        </p:nvSpPr>
        <p:spPr>
          <a:xfrm>
            <a:off x="349249" y="1119068"/>
            <a:ext cx="9444991" cy="3412740"/>
          </a:xfrm>
        </p:spPr>
        <p:txBody>
          <a:bodyPr anchor="t" anchorCtr="0">
            <a:normAutofit/>
          </a:bodyPr>
          <a:lstStyle>
            <a:lvl1pPr>
              <a:defRPr sz="4000" cap="none" baseline="0">
                <a:solidFill>
                  <a:schemeClr val="tx2"/>
                </a:solidFill>
              </a:defRPr>
            </a:lvl1pPr>
          </a:lstStyle>
          <a:p>
            <a:r>
              <a:rPr lang="en-US"/>
              <a:t>Quote lorem ipsum dolor sit </a:t>
            </a:r>
            <a:r>
              <a:rPr lang="en-US" err="1"/>
              <a:t>amet</a:t>
            </a:r>
            <a:r>
              <a:rPr lang="en-US"/>
              <a:t> </a:t>
            </a:r>
            <a:r>
              <a:rPr lang="en-US" err="1"/>
              <a:t>sid</a:t>
            </a:r>
            <a:r>
              <a:rPr lang="en-US"/>
              <a:t> </a:t>
            </a:r>
            <a:r>
              <a:rPr lang="en-US" err="1"/>
              <a:t>consectuer</a:t>
            </a:r>
            <a:r>
              <a:rPr lang="en-US"/>
              <a:t>.</a:t>
            </a:r>
            <a:endParaRPr lang="en-FI"/>
          </a:p>
        </p:txBody>
      </p:sp>
      <p:sp>
        <p:nvSpPr>
          <p:cNvPr id="11" name="Footer Placeholder 10">
            <a:extLst>
              <a:ext uri="{FF2B5EF4-FFF2-40B4-BE49-F238E27FC236}">
                <a16:creationId xmlns:a16="http://schemas.microsoft.com/office/drawing/2014/main" id="{91D5B5CA-9FC8-74E0-F077-B5D03F61A0C7}"/>
              </a:ext>
            </a:extLst>
          </p:cNvPr>
          <p:cNvSpPr>
            <a:spLocks noGrp="1"/>
          </p:cNvSpPr>
          <p:nvPr>
            <p:ph type="ftr" sz="quarter" idx="11"/>
          </p:nvPr>
        </p:nvSpPr>
        <p:spPr/>
        <p:txBody>
          <a:bodyPr/>
          <a:lstStyle/>
          <a:p>
            <a:endParaRPr lang="en-FI"/>
          </a:p>
        </p:txBody>
      </p:sp>
      <p:sp>
        <p:nvSpPr>
          <p:cNvPr id="12" name="Slide Number Placeholder 11">
            <a:extLst>
              <a:ext uri="{FF2B5EF4-FFF2-40B4-BE49-F238E27FC236}">
                <a16:creationId xmlns:a16="http://schemas.microsoft.com/office/drawing/2014/main" id="{59199027-9D5F-F55A-76D7-5B2CB345F4D1}"/>
              </a:ext>
            </a:extLst>
          </p:cNvPr>
          <p:cNvSpPr>
            <a:spLocks noGrp="1"/>
          </p:cNvSpPr>
          <p:nvPr>
            <p:ph type="sldNum" sz="quarter" idx="12"/>
          </p:nvPr>
        </p:nvSpPr>
        <p:spPr/>
        <p:txBody>
          <a:bodyPr/>
          <a:lstStyle/>
          <a:p>
            <a:fld id="{8460F52F-7CAE-844F-8A72-CAF89AA35A71}" type="slidenum">
              <a:rPr lang="en-FI" smtClean="0"/>
              <a:pPr/>
              <a:t>‹#›</a:t>
            </a:fld>
            <a:endParaRPr lang="en-FI"/>
          </a:p>
        </p:txBody>
      </p:sp>
      <p:pic>
        <p:nvPicPr>
          <p:cNvPr id="16" name="Graphic 15">
            <a:extLst>
              <a:ext uri="{FF2B5EF4-FFF2-40B4-BE49-F238E27FC236}">
                <a16:creationId xmlns:a16="http://schemas.microsoft.com/office/drawing/2014/main" id="{35DF03B3-0857-ADC3-5F48-BF999B766D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99869"/>
            <a:ext cx="1461249" cy="446085"/>
          </a:xfrm>
          <a:prstGeom prst="rect">
            <a:avLst/>
          </a:prstGeom>
        </p:spPr>
      </p:pic>
      <p:pic>
        <p:nvPicPr>
          <p:cNvPr id="3" name="Graphic 2">
            <a:extLst>
              <a:ext uri="{FF2B5EF4-FFF2-40B4-BE49-F238E27FC236}">
                <a16:creationId xmlns:a16="http://schemas.microsoft.com/office/drawing/2014/main" id="{7D9138C1-62CF-F8E0-210B-B8C8725DB4E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0800000">
            <a:off x="349250" y="546447"/>
            <a:ext cx="419100" cy="381000"/>
          </a:xfrm>
          <a:prstGeom prst="rect">
            <a:avLst/>
          </a:prstGeom>
        </p:spPr>
      </p:pic>
    </p:spTree>
    <p:extLst>
      <p:ext uri="{BB962C8B-B14F-4D97-AF65-F5344CB8AC3E}">
        <p14:creationId xmlns:p14="http://schemas.microsoft.com/office/powerpoint/2010/main" val="728397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Section Header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7DB1FD-7435-501A-CEED-A8F409CE58F6}"/>
              </a:ext>
            </a:extLst>
          </p:cNvPr>
          <p:cNvSpPr/>
          <p:nvPr userDrawn="1"/>
        </p:nvSpPr>
        <p:spPr>
          <a:xfrm>
            <a:off x="0" y="0"/>
            <a:ext cx="12192000" cy="639986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9" name="Graphic 8">
            <a:extLst>
              <a:ext uri="{FF2B5EF4-FFF2-40B4-BE49-F238E27FC236}">
                <a16:creationId xmlns:a16="http://schemas.microsoft.com/office/drawing/2014/main" id="{7FDCF6C4-EBF1-176E-57BB-D79F043FAC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95499" y="-2242"/>
            <a:ext cx="7277928" cy="6399868"/>
          </a:xfrm>
          <a:prstGeom prst="rect">
            <a:avLst/>
          </a:prstGeom>
        </p:spPr>
      </p:pic>
      <p:sp>
        <p:nvSpPr>
          <p:cNvPr id="2" name="Title 1">
            <a:extLst>
              <a:ext uri="{FF2B5EF4-FFF2-40B4-BE49-F238E27FC236}">
                <a16:creationId xmlns:a16="http://schemas.microsoft.com/office/drawing/2014/main" id="{89E48BD4-C4CA-FC69-F388-50A9710DE2F3}"/>
              </a:ext>
            </a:extLst>
          </p:cNvPr>
          <p:cNvSpPr>
            <a:spLocks noGrp="1"/>
          </p:cNvSpPr>
          <p:nvPr>
            <p:ph type="title" hasCustomPrompt="1"/>
          </p:nvPr>
        </p:nvSpPr>
        <p:spPr>
          <a:xfrm>
            <a:off x="349249" y="1119068"/>
            <a:ext cx="9444991" cy="3412740"/>
          </a:xfrm>
        </p:spPr>
        <p:txBody>
          <a:bodyPr anchor="t" anchorCtr="0">
            <a:normAutofit/>
          </a:bodyPr>
          <a:lstStyle>
            <a:lvl1pPr>
              <a:defRPr sz="4000" cap="none" baseline="0">
                <a:solidFill>
                  <a:schemeClr val="tx2"/>
                </a:solidFill>
              </a:defRPr>
            </a:lvl1pPr>
          </a:lstStyle>
          <a:p>
            <a:r>
              <a:rPr lang="en-US"/>
              <a:t>Quote lorem ipsum dolor sit </a:t>
            </a:r>
            <a:r>
              <a:rPr lang="en-US" err="1"/>
              <a:t>amet</a:t>
            </a:r>
            <a:r>
              <a:rPr lang="en-US"/>
              <a:t> </a:t>
            </a:r>
            <a:r>
              <a:rPr lang="en-US" err="1"/>
              <a:t>sid</a:t>
            </a:r>
            <a:r>
              <a:rPr lang="en-US"/>
              <a:t> </a:t>
            </a:r>
            <a:r>
              <a:rPr lang="en-US" err="1"/>
              <a:t>consectuer</a:t>
            </a:r>
            <a:r>
              <a:rPr lang="en-US"/>
              <a:t>.</a:t>
            </a:r>
            <a:endParaRPr lang="en-FI"/>
          </a:p>
        </p:txBody>
      </p:sp>
      <p:sp>
        <p:nvSpPr>
          <p:cNvPr id="11" name="Footer Placeholder 10">
            <a:extLst>
              <a:ext uri="{FF2B5EF4-FFF2-40B4-BE49-F238E27FC236}">
                <a16:creationId xmlns:a16="http://schemas.microsoft.com/office/drawing/2014/main" id="{91D5B5CA-9FC8-74E0-F077-B5D03F61A0C7}"/>
              </a:ext>
            </a:extLst>
          </p:cNvPr>
          <p:cNvSpPr>
            <a:spLocks noGrp="1"/>
          </p:cNvSpPr>
          <p:nvPr>
            <p:ph type="ftr" sz="quarter" idx="11"/>
          </p:nvPr>
        </p:nvSpPr>
        <p:spPr/>
        <p:txBody>
          <a:bodyPr/>
          <a:lstStyle/>
          <a:p>
            <a:endParaRPr lang="en-FI"/>
          </a:p>
        </p:txBody>
      </p:sp>
      <p:sp>
        <p:nvSpPr>
          <p:cNvPr id="12" name="Slide Number Placeholder 11">
            <a:extLst>
              <a:ext uri="{FF2B5EF4-FFF2-40B4-BE49-F238E27FC236}">
                <a16:creationId xmlns:a16="http://schemas.microsoft.com/office/drawing/2014/main" id="{59199027-9D5F-F55A-76D7-5B2CB345F4D1}"/>
              </a:ext>
            </a:extLst>
          </p:cNvPr>
          <p:cNvSpPr>
            <a:spLocks noGrp="1"/>
          </p:cNvSpPr>
          <p:nvPr>
            <p:ph type="sldNum" sz="quarter" idx="12"/>
          </p:nvPr>
        </p:nvSpPr>
        <p:spPr/>
        <p:txBody>
          <a:bodyPr/>
          <a:lstStyle/>
          <a:p>
            <a:fld id="{8460F52F-7CAE-844F-8A72-CAF89AA35A71}" type="slidenum">
              <a:rPr lang="en-FI" smtClean="0"/>
              <a:pPr/>
              <a:t>‹#›</a:t>
            </a:fld>
            <a:endParaRPr lang="en-FI"/>
          </a:p>
        </p:txBody>
      </p:sp>
      <p:pic>
        <p:nvPicPr>
          <p:cNvPr id="16" name="Graphic 15">
            <a:extLst>
              <a:ext uri="{FF2B5EF4-FFF2-40B4-BE49-F238E27FC236}">
                <a16:creationId xmlns:a16="http://schemas.microsoft.com/office/drawing/2014/main" id="{35DF03B3-0857-ADC3-5F48-BF999B766D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99869"/>
            <a:ext cx="1461249" cy="446085"/>
          </a:xfrm>
          <a:prstGeom prst="rect">
            <a:avLst/>
          </a:prstGeom>
        </p:spPr>
      </p:pic>
      <p:pic>
        <p:nvPicPr>
          <p:cNvPr id="3" name="Graphic 2">
            <a:extLst>
              <a:ext uri="{FF2B5EF4-FFF2-40B4-BE49-F238E27FC236}">
                <a16:creationId xmlns:a16="http://schemas.microsoft.com/office/drawing/2014/main" id="{1BA3E8F2-B1B7-8705-33FD-E6749995415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0800000">
            <a:off x="349250" y="546447"/>
            <a:ext cx="419100" cy="381000"/>
          </a:xfrm>
          <a:prstGeom prst="rect">
            <a:avLst/>
          </a:prstGeom>
        </p:spPr>
      </p:pic>
    </p:spTree>
    <p:extLst>
      <p:ext uri="{BB962C8B-B14F-4D97-AF65-F5344CB8AC3E}">
        <p14:creationId xmlns:p14="http://schemas.microsoft.com/office/powerpoint/2010/main" val="486057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Section Header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7DB1FD-7435-501A-CEED-A8F409CE58F6}"/>
              </a:ext>
            </a:extLst>
          </p:cNvPr>
          <p:cNvSpPr/>
          <p:nvPr userDrawn="1"/>
        </p:nvSpPr>
        <p:spPr>
          <a:xfrm>
            <a:off x="0" y="0"/>
            <a:ext cx="12192000" cy="6399868"/>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9" name="Graphic 8">
            <a:extLst>
              <a:ext uri="{FF2B5EF4-FFF2-40B4-BE49-F238E27FC236}">
                <a16:creationId xmlns:a16="http://schemas.microsoft.com/office/drawing/2014/main" id="{7FDCF6C4-EBF1-176E-57BB-D79F043FAC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95499" y="-2242"/>
            <a:ext cx="7277928" cy="6399868"/>
          </a:xfrm>
          <a:prstGeom prst="rect">
            <a:avLst/>
          </a:prstGeom>
        </p:spPr>
      </p:pic>
      <p:sp>
        <p:nvSpPr>
          <p:cNvPr id="2" name="Title 1">
            <a:extLst>
              <a:ext uri="{FF2B5EF4-FFF2-40B4-BE49-F238E27FC236}">
                <a16:creationId xmlns:a16="http://schemas.microsoft.com/office/drawing/2014/main" id="{89E48BD4-C4CA-FC69-F388-50A9710DE2F3}"/>
              </a:ext>
            </a:extLst>
          </p:cNvPr>
          <p:cNvSpPr>
            <a:spLocks noGrp="1"/>
          </p:cNvSpPr>
          <p:nvPr>
            <p:ph type="title" hasCustomPrompt="1"/>
          </p:nvPr>
        </p:nvSpPr>
        <p:spPr>
          <a:xfrm>
            <a:off x="349249" y="1119068"/>
            <a:ext cx="9444991" cy="2309932"/>
          </a:xfrm>
        </p:spPr>
        <p:txBody>
          <a:bodyPr anchor="b" anchorCtr="0">
            <a:normAutofit/>
          </a:bodyPr>
          <a:lstStyle>
            <a:lvl1pPr>
              <a:defRPr sz="4000" cap="none" baseline="0">
                <a:solidFill>
                  <a:schemeClr val="tx2"/>
                </a:solidFill>
              </a:defRPr>
            </a:lvl1pPr>
          </a:lstStyle>
          <a:p>
            <a:r>
              <a:rPr lang="en-US"/>
              <a:t>Quote lorem ipsum dolor sit </a:t>
            </a:r>
            <a:r>
              <a:rPr lang="en-US" err="1"/>
              <a:t>amet</a:t>
            </a:r>
            <a:r>
              <a:rPr lang="en-US"/>
              <a:t> </a:t>
            </a:r>
            <a:r>
              <a:rPr lang="en-US" err="1"/>
              <a:t>sid</a:t>
            </a:r>
            <a:r>
              <a:rPr lang="en-US"/>
              <a:t> </a:t>
            </a:r>
            <a:r>
              <a:rPr lang="en-US" err="1"/>
              <a:t>consectuer</a:t>
            </a:r>
            <a:r>
              <a:rPr lang="en-US"/>
              <a:t>.</a:t>
            </a:r>
            <a:endParaRPr lang="en-FI"/>
          </a:p>
        </p:txBody>
      </p:sp>
      <p:sp>
        <p:nvSpPr>
          <p:cNvPr id="11" name="Footer Placeholder 10">
            <a:extLst>
              <a:ext uri="{FF2B5EF4-FFF2-40B4-BE49-F238E27FC236}">
                <a16:creationId xmlns:a16="http://schemas.microsoft.com/office/drawing/2014/main" id="{91D5B5CA-9FC8-74E0-F077-B5D03F61A0C7}"/>
              </a:ext>
            </a:extLst>
          </p:cNvPr>
          <p:cNvSpPr>
            <a:spLocks noGrp="1"/>
          </p:cNvSpPr>
          <p:nvPr>
            <p:ph type="ftr" sz="quarter" idx="11"/>
          </p:nvPr>
        </p:nvSpPr>
        <p:spPr/>
        <p:txBody>
          <a:bodyPr/>
          <a:lstStyle/>
          <a:p>
            <a:endParaRPr lang="en-FI"/>
          </a:p>
        </p:txBody>
      </p:sp>
      <p:sp>
        <p:nvSpPr>
          <p:cNvPr id="12" name="Slide Number Placeholder 11">
            <a:extLst>
              <a:ext uri="{FF2B5EF4-FFF2-40B4-BE49-F238E27FC236}">
                <a16:creationId xmlns:a16="http://schemas.microsoft.com/office/drawing/2014/main" id="{59199027-9D5F-F55A-76D7-5B2CB345F4D1}"/>
              </a:ext>
            </a:extLst>
          </p:cNvPr>
          <p:cNvSpPr>
            <a:spLocks noGrp="1"/>
          </p:cNvSpPr>
          <p:nvPr>
            <p:ph type="sldNum" sz="quarter" idx="12"/>
          </p:nvPr>
        </p:nvSpPr>
        <p:spPr/>
        <p:txBody>
          <a:bodyPr/>
          <a:lstStyle/>
          <a:p>
            <a:fld id="{8460F52F-7CAE-844F-8A72-CAF89AA35A71}" type="slidenum">
              <a:rPr lang="en-FI" smtClean="0"/>
              <a:pPr/>
              <a:t>‹#›</a:t>
            </a:fld>
            <a:endParaRPr lang="en-FI"/>
          </a:p>
        </p:txBody>
      </p:sp>
      <p:pic>
        <p:nvPicPr>
          <p:cNvPr id="16" name="Graphic 15">
            <a:extLst>
              <a:ext uri="{FF2B5EF4-FFF2-40B4-BE49-F238E27FC236}">
                <a16:creationId xmlns:a16="http://schemas.microsoft.com/office/drawing/2014/main" id="{35DF03B3-0857-ADC3-5F48-BF999B766D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99869"/>
            <a:ext cx="1461249" cy="446085"/>
          </a:xfrm>
          <a:prstGeom prst="rect">
            <a:avLst/>
          </a:prstGeom>
        </p:spPr>
      </p:pic>
      <p:sp>
        <p:nvSpPr>
          <p:cNvPr id="5" name="Text Placeholder 4">
            <a:extLst>
              <a:ext uri="{FF2B5EF4-FFF2-40B4-BE49-F238E27FC236}">
                <a16:creationId xmlns:a16="http://schemas.microsoft.com/office/drawing/2014/main" id="{B64E880C-4C81-D94C-6172-9C1CD1340BB4}"/>
              </a:ext>
            </a:extLst>
          </p:cNvPr>
          <p:cNvSpPr>
            <a:spLocks noGrp="1"/>
          </p:cNvSpPr>
          <p:nvPr>
            <p:ph type="body" sz="quarter" idx="13"/>
          </p:nvPr>
        </p:nvSpPr>
        <p:spPr>
          <a:xfrm>
            <a:off x="349249" y="3529416"/>
            <a:ext cx="9444991" cy="2037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946749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Section Header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7DB1FD-7435-501A-CEED-A8F409CE58F6}"/>
              </a:ext>
            </a:extLst>
          </p:cNvPr>
          <p:cNvSpPr/>
          <p:nvPr userDrawn="1"/>
        </p:nvSpPr>
        <p:spPr>
          <a:xfrm>
            <a:off x="0" y="0"/>
            <a:ext cx="12192000" cy="639986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9" name="Graphic 8">
            <a:extLst>
              <a:ext uri="{FF2B5EF4-FFF2-40B4-BE49-F238E27FC236}">
                <a16:creationId xmlns:a16="http://schemas.microsoft.com/office/drawing/2014/main" id="{7FDCF6C4-EBF1-176E-57BB-D79F043FAC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95499" y="-2242"/>
            <a:ext cx="7277928" cy="6399868"/>
          </a:xfrm>
          <a:prstGeom prst="rect">
            <a:avLst/>
          </a:prstGeom>
        </p:spPr>
      </p:pic>
      <p:sp>
        <p:nvSpPr>
          <p:cNvPr id="2" name="Title 1">
            <a:extLst>
              <a:ext uri="{FF2B5EF4-FFF2-40B4-BE49-F238E27FC236}">
                <a16:creationId xmlns:a16="http://schemas.microsoft.com/office/drawing/2014/main" id="{89E48BD4-C4CA-FC69-F388-50A9710DE2F3}"/>
              </a:ext>
            </a:extLst>
          </p:cNvPr>
          <p:cNvSpPr>
            <a:spLocks noGrp="1"/>
          </p:cNvSpPr>
          <p:nvPr>
            <p:ph type="title" hasCustomPrompt="1"/>
          </p:nvPr>
        </p:nvSpPr>
        <p:spPr>
          <a:xfrm>
            <a:off x="349249" y="1119068"/>
            <a:ext cx="9444991" cy="2309932"/>
          </a:xfrm>
        </p:spPr>
        <p:txBody>
          <a:bodyPr anchor="b" anchorCtr="0">
            <a:normAutofit/>
          </a:bodyPr>
          <a:lstStyle>
            <a:lvl1pPr>
              <a:defRPr sz="4000" cap="none" baseline="0">
                <a:solidFill>
                  <a:schemeClr val="tx2"/>
                </a:solidFill>
              </a:defRPr>
            </a:lvl1pPr>
          </a:lstStyle>
          <a:p>
            <a:r>
              <a:rPr lang="en-US"/>
              <a:t>Quote lorem ipsum dolor sit </a:t>
            </a:r>
            <a:r>
              <a:rPr lang="en-US" err="1"/>
              <a:t>amet</a:t>
            </a:r>
            <a:r>
              <a:rPr lang="en-US"/>
              <a:t> </a:t>
            </a:r>
            <a:r>
              <a:rPr lang="en-US" err="1"/>
              <a:t>sid</a:t>
            </a:r>
            <a:r>
              <a:rPr lang="en-US"/>
              <a:t> </a:t>
            </a:r>
            <a:r>
              <a:rPr lang="en-US" err="1"/>
              <a:t>consectuer</a:t>
            </a:r>
            <a:r>
              <a:rPr lang="en-US"/>
              <a:t>.</a:t>
            </a:r>
            <a:endParaRPr lang="en-FI"/>
          </a:p>
        </p:txBody>
      </p:sp>
      <p:sp>
        <p:nvSpPr>
          <p:cNvPr id="11" name="Footer Placeholder 10">
            <a:extLst>
              <a:ext uri="{FF2B5EF4-FFF2-40B4-BE49-F238E27FC236}">
                <a16:creationId xmlns:a16="http://schemas.microsoft.com/office/drawing/2014/main" id="{91D5B5CA-9FC8-74E0-F077-B5D03F61A0C7}"/>
              </a:ext>
            </a:extLst>
          </p:cNvPr>
          <p:cNvSpPr>
            <a:spLocks noGrp="1"/>
          </p:cNvSpPr>
          <p:nvPr>
            <p:ph type="ftr" sz="quarter" idx="11"/>
          </p:nvPr>
        </p:nvSpPr>
        <p:spPr/>
        <p:txBody>
          <a:bodyPr/>
          <a:lstStyle/>
          <a:p>
            <a:endParaRPr lang="en-FI"/>
          </a:p>
        </p:txBody>
      </p:sp>
      <p:sp>
        <p:nvSpPr>
          <p:cNvPr id="12" name="Slide Number Placeholder 11">
            <a:extLst>
              <a:ext uri="{FF2B5EF4-FFF2-40B4-BE49-F238E27FC236}">
                <a16:creationId xmlns:a16="http://schemas.microsoft.com/office/drawing/2014/main" id="{59199027-9D5F-F55A-76D7-5B2CB345F4D1}"/>
              </a:ext>
            </a:extLst>
          </p:cNvPr>
          <p:cNvSpPr>
            <a:spLocks noGrp="1"/>
          </p:cNvSpPr>
          <p:nvPr>
            <p:ph type="sldNum" sz="quarter" idx="12"/>
          </p:nvPr>
        </p:nvSpPr>
        <p:spPr/>
        <p:txBody>
          <a:bodyPr/>
          <a:lstStyle/>
          <a:p>
            <a:fld id="{8460F52F-7CAE-844F-8A72-CAF89AA35A71}" type="slidenum">
              <a:rPr lang="en-FI" smtClean="0"/>
              <a:pPr/>
              <a:t>‹#›</a:t>
            </a:fld>
            <a:endParaRPr lang="en-FI"/>
          </a:p>
        </p:txBody>
      </p:sp>
      <p:pic>
        <p:nvPicPr>
          <p:cNvPr id="16" name="Graphic 15">
            <a:extLst>
              <a:ext uri="{FF2B5EF4-FFF2-40B4-BE49-F238E27FC236}">
                <a16:creationId xmlns:a16="http://schemas.microsoft.com/office/drawing/2014/main" id="{35DF03B3-0857-ADC3-5F48-BF999B766D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99869"/>
            <a:ext cx="1461249" cy="446085"/>
          </a:xfrm>
          <a:prstGeom prst="rect">
            <a:avLst/>
          </a:prstGeom>
        </p:spPr>
      </p:pic>
      <p:sp>
        <p:nvSpPr>
          <p:cNvPr id="3" name="Text Placeholder 4">
            <a:extLst>
              <a:ext uri="{FF2B5EF4-FFF2-40B4-BE49-F238E27FC236}">
                <a16:creationId xmlns:a16="http://schemas.microsoft.com/office/drawing/2014/main" id="{53DE0B56-41A6-3909-60AC-60B8976FAC8D}"/>
              </a:ext>
            </a:extLst>
          </p:cNvPr>
          <p:cNvSpPr>
            <a:spLocks noGrp="1"/>
          </p:cNvSpPr>
          <p:nvPr>
            <p:ph type="body" sz="quarter" idx="13"/>
          </p:nvPr>
        </p:nvSpPr>
        <p:spPr>
          <a:xfrm>
            <a:off x="349249" y="3529416"/>
            <a:ext cx="9444991" cy="2037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079270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Section Header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7DB1FD-7435-501A-CEED-A8F409CE58F6}"/>
              </a:ext>
            </a:extLst>
          </p:cNvPr>
          <p:cNvSpPr/>
          <p:nvPr userDrawn="1"/>
        </p:nvSpPr>
        <p:spPr>
          <a:xfrm>
            <a:off x="0" y="0"/>
            <a:ext cx="12192000" cy="6399868"/>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9" name="Graphic 8">
            <a:extLst>
              <a:ext uri="{FF2B5EF4-FFF2-40B4-BE49-F238E27FC236}">
                <a16:creationId xmlns:a16="http://schemas.microsoft.com/office/drawing/2014/main" id="{7FDCF6C4-EBF1-176E-57BB-D79F043FAC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95499" y="-2242"/>
            <a:ext cx="7277928" cy="6399868"/>
          </a:xfrm>
          <a:prstGeom prst="rect">
            <a:avLst/>
          </a:prstGeom>
        </p:spPr>
      </p:pic>
      <p:sp>
        <p:nvSpPr>
          <p:cNvPr id="2" name="Title 1">
            <a:extLst>
              <a:ext uri="{FF2B5EF4-FFF2-40B4-BE49-F238E27FC236}">
                <a16:creationId xmlns:a16="http://schemas.microsoft.com/office/drawing/2014/main" id="{89E48BD4-C4CA-FC69-F388-50A9710DE2F3}"/>
              </a:ext>
            </a:extLst>
          </p:cNvPr>
          <p:cNvSpPr>
            <a:spLocks noGrp="1"/>
          </p:cNvSpPr>
          <p:nvPr>
            <p:ph type="title" hasCustomPrompt="1"/>
          </p:nvPr>
        </p:nvSpPr>
        <p:spPr>
          <a:xfrm>
            <a:off x="349249" y="1119068"/>
            <a:ext cx="9444991" cy="2309932"/>
          </a:xfrm>
        </p:spPr>
        <p:txBody>
          <a:bodyPr anchor="b" anchorCtr="0">
            <a:normAutofit/>
          </a:bodyPr>
          <a:lstStyle>
            <a:lvl1pPr>
              <a:defRPr sz="4000" cap="none" baseline="0">
                <a:solidFill>
                  <a:schemeClr val="tx2"/>
                </a:solidFill>
              </a:defRPr>
            </a:lvl1pPr>
          </a:lstStyle>
          <a:p>
            <a:r>
              <a:rPr lang="en-US"/>
              <a:t>Quote lorem ipsum dolor sit </a:t>
            </a:r>
            <a:r>
              <a:rPr lang="en-US" err="1"/>
              <a:t>amet</a:t>
            </a:r>
            <a:r>
              <a:rPr lang="en-US"/>
              <a:t> </a:t>
            </a:r>
            <a:r>
              <a:rPr lang="en-US" err="1"/>
              <a:t>sid</a:t>
            </a:r>
            <a:r>
              <a:rPr lang="en-US"/>
              <a:t> </a:t>
            </a:r>
            <a:r>
              <a:rPr lang="en-US" err="1"/>
              <a:t>consectuer</a:t>
            </a:r>
            <a:r>
              <a:rPr lang="en-US"/>
              <a:t>.</a:t>
            </a:r>
            <a:endParaRPr lang="en-FI"/>
          </a:p>
        </p:txBody>
      </p:sp>
      <p:sp>
        <p:nvSpPr>
          <p:cNvPr id="11" name="Footer Placeholder 10">
            <a:extLst>
              <a:ext uri="{FF2B5EF4-FFF2-40B4-BE49-F238E27FC236}">
                <a16:creationId xmlns:a16="http://schemas.microsoft.com/office/drawing/2014/main" id="{91D5B5CA-9FC8-74E0-F077-B5D03F61A0C7}"/>
              </a:ext>
            </a:extLst>
          </p:cNvPr>
          <p:cNvSpPr>
            <a:spLocks noGrp="1"/>
          </p:cNvSpPr>
          <p:nvPr>
            <p:ph type="ftr" sz="quarter" idx="11"/>
          </p:nvPr>
        </p:nvSpPr>
        <p:spPr/>
        <p:txBody>
          <a:bodyPr/>
          <a:lstStyle/>
          <a:p>
            <a:endParaRPr lang="en-FI"/>
          </a:p>
        </p:txBody>
      </p:sp>
      <p:sp>
        <p:nvSpPr>
          <p:cNvPr id="12" name="Slide Number Placeholder 11">
            <a:extLst>
              <a:ext uri="{FF2B5EF4-FFF2-40B4-BE49-F238E27FC236}">
                <a16:creationId xmlns:a16="http://schemas.microsoft.com/office/drawing/2014/main" id="{59199027-9D5F-F55A-76D7-5B2CB345F4D1}"/>
              </a:ext>
            </a:extLst>
          </p:cNvPr>
          <p:cNvSpPr>
            <a:spLocks noGrp="1"/>
          </p:cNvSpPr>
          <p:nvPr>
            <p:ph type="sldNum" sz="quarter" idx="12"/>
          </p:nvPr>
        </p:nvSpPr>
        <p:spPr/>
        <p:txBody>
          <a:bodyPr/>
          <a:lstStyle/>
          <a:p>
            <a:fld id="{8460F52F-7CAE-844F-8A72-CAF89AA35A71}" type="slidenum">
              <a:rPr lang="en-FI" smtClean="0"/>
              <a:pPr/>
              <a:t>‹#›</a:t>
            </a:fld>
            <a:endParaRPr lang="en-FI"/>
          </a:p>
        </p:txBody>
      </p:sp>
      <p:pic>
        <p:nvPicPr>
          <p:cNvPr id="16" name="Graphic 15">
            <a:extLst>
              <a:ext uri="{FF2B5EF4-FFF2-40B4-BE49-F238E27FC236}">
                <a16:creationId xmlns:a16="http://schemas.microsoft.com/office/drawing/2014/main" id="{35DF03B3-0857-ADC3-5F48-BF999B766D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99869"/>
            <a:ext cx="1461249" cy="446085"/>
          </a:xfrm>
          <a:prstGeom prst="rect">
            <a:avLst/>
          </a:prstGeom>
        </p:spPr>
      </p:pic>
      <p:sp>
        <p:nvSpPr>
          <p:cNvPr id="3" name="Text Placeholder 4">
            <a:extLst>
              <a:ext uri="{FF2B5EF4-FFF2-40B4-BE49-F238E27FC236}">
                <a16:creationId xmlns:a16="http://schemas.microsoft.com/office/drawing/2014/main" id="{804CDB7C-0CC6-C5BE-FCC5-9EF26A2D13ED}"/>
              </a:ext>
            </a:extLst>
          </p:cNvPr>
          <p:cNvSpPr>
            <a:spLocks noGrp="1"/>
          </p:cNvSpPr>
          <p:nvPr>
            <p:ph type="body" sz="quarter" idx="13"/>
          </p:nvPr>
        </p:nvSpPr>
        <p:spPr>
          <a:xfrm>
            <a:off x="349249" y="3529416"/>
            <a:ext cx="9444991" cy="2037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80642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ink plai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4A3A13-AE11-EC2D-DF2F-24ECE42F33CC}"/>
              </a:ext>
            </a:extLst>
          </p:cNvPr>
          <p:cNvSpPr/>
          <p:nvPr userDrawn="1"/>
        </p:nvSpPr>
        <p:spPr>
          <a:xfrm>
            <a:off x="0" y="0"/>
            <a:ext cx="12192000" cy="637260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89E48BD4-C4CA-FC69-F388-50A9710DE2F3}"/>
              </a:ext>
            </a:extLst>
          </p:cNvPr>
          <p:cNvSpPr>
            <a:spLocks noGrp="1"/>
          </p:cNvSpPr>
          <p:nvPr>
            <p:ph type="title" hasCustomPrompt="1"/>
          </p:nvPr>
        </p:nvSpPr>
        <p:spPr>
          <a:xfrm>
            <a:off x="558800" y="1368979"/>
            <a:ext cx="10353710" cy="2601595"/>
          </a:xfrm>
        </p:spPr>
        <p:txBody>
          <a:bodyPr anchor="b"/>
          <a:lstStyle>
            <a:lvl1pPr>
              <a:defRPr sz="6000" cap="all" baseline="0">
                <a:solidFill>
                  <a:schemeClr val="accent1"/>
                </a:solidFill>
              </a:defRPr>
            </a:lvl1pPr>
          </a:lstStyle>
          <a:p>
            <a:r>
              <a:rPr lang="en-US"/>
              <a:t>Section heading lorem ipsum</a:t>
            </a:r>
            <a:endParaRPr lang="en-FI"/>
          </a:p>
        </p:txBody>
      </p:sp>
      <p:sp>
        <p:nvSpPr>
          <p:cNvPr id="3" name="Text Placeholder 2">
            <a:extLst>
              <a:ext uri="{FF2B5EF4-FFF2-40B4-BE49-F238E27FC236}">
                <a16:creationId xmlns:a16="http://schemas.microsoft.com/office/drawing/2014/main" id="{F09C82AC-ADB1-0525-9D7B-EDC46120429E}"/>
              </a:ext>
            </a:extLst>
          </p:cNvPr>
          <p:cNvSpPr>
            <a:spLocks noGrp="1"/>
          </p:cNvSpPr>
          <p:nvPr>
            <p:ph type="body" idx="1" hasCustomPrompt="1"/>
          </p:nvPr>
        </p:nvSpPr>
        <p:spPr>
          <a:xfrm>
            <a:off x="558800" y="4117008"/>
            <a:ext cx="10353710" cy="1674192"/>
          </a:xfrm>
        </p:spPr>
        <p:txBody>
          <a:bodyPr/>
          <a:lstStyle>
            <a:lvl1pPr marL="0" indent="0">
              <a:buNone/>
              <a:defRPr sz="2400">
                <a:solidFill>
                  <a:schemeClr val="tx2"/>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t>Subheading if needed lorem ipsum</a:t>
            </a:r>
            <a:endParaRPr lang="en-FI"/>
          </a:p>
        </p:txBody>
      </p:sp>
      <p:pic>
        <p:nvPicPr>
          <p:cNvPr id="13" name="Graphic 12">
            <a:extLst>
              <a:ext uri="{FF2B5EF4-FFF2-40B4-BE49-F238E27FC236}">
                <a16:creationId xmlns:a16="http://schemas.microsoft.com/office/drawing/2014/main" id="{617366F1-6389-76A0-3808-25CCF182DC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99869"/>
            <a:ext cx="1461249" cy="446085"/>
          </a:xfrm>
          <a:prstGeom prst="rect">
            <a:avLst/>
          </a:prstGeom>
        </p:spPr>
      </p:pic>
      <p:sp>
        <p:nvSpPr>
          <p:cNvPr id="7" name="Date Placeholder 6">
            <a:extLst>
              <a:ext uri="{FF2B5EF4-FFF2-40B4-BE49-F238E27FC236}">
                <a16:creationId xmlns:a16="http://schemas.microsoft.com/office/drawing/2014/main" id="{427DFB8D-641E-D9E7-B936-4ADECAD0CF3C}"/>
              </a:ext>
            </a:extLst>
          </p:cNvPr>
          <p:cNvSpPr>
            <a:spLocks noGrp="1"/>
          </p:cNvSpPr>
          <p:nvPr>
            <p:ph type="dt" sz="half" idx="10"/>
          </p:nvPr>
        </p:nvSpPr>
        <p:spPr/>
        <p:txBody>
          <a:bodyPr/>
          <a:lstStyle/>
          <a:p>
            <a:fld id="{4D18F1B5-F8AE-ED48-8731-2821EBC8F90B}" type="datetime1">
              <a:rPr lang="fi-FI" smtClean="0"/>
              <a:t>3.11.2025</a:t>
            </a:fld>
            <a:endParaRPr lang="en-FI"/>
          </a:p>
        </p:txBody>
      </p:sp>
      <p:sp>
        <p:nvSpPr>
          <p:cNvPr id="10" name="Footer Placeholder 9">
            <a:extLst>
              <a:ext uri="{FF2B5EF4-FFF2-40B4-BE49-F238E27FC236}">
                <a16:creationId xmlns:a16="http://schemas.microsoft.com/office/drawing/2014/main" id="{2002A787-48A6-CFF0-A471-26255A35E33A}"/>
              </a:ext>
            </a:extLst>
          </p:cNvPr>
          <p:cNvSpPr>
            <a:spLocks noGrp="1"/>
          </p:cNvSpPr>
          <p:nvPr>
            <p:ph type="ftr" sz="quarter" idx="11"/>
          </p:nvPr>
        </p:nvSpPr>
        <p:spPr/>
        <p:txBody>
          <a:bodyPr/>
          <a:lstStyle/>
          <a:p>
            <a:endParaRPr lang="en-FI"/>
          </a:p>
        </p:txBody>
      </p:sp>
      <p:sp>
        <p:nvSpPr>
          <p:cNvPr id="11" name="Slide Number Placeholder 10">
            <a:extLst>
              <a:ext uri="{FF2B5EF4-FFF2-40B4-BE49-F238E27FC236}">
                <a16:creationId xmlns:a16="http://schemas.microsoft.com/office/drawing/2014/main" id="{4D8D632E-68BC-6575-F334-8E3622FBF292}"/>
              </a:ext>
            </a:extLst>
          </p:cNvPr>
          <p:cNvSpPr>
            <a:spLocks noGrp="1"/>
          </p:cNvSpPr>
          <p:nvPr>
            <p:ph type="sldNum" sz="quarter" idx="12"/>
          </p:nvPr>
        </p:nvSpPr>
        <p:spPr/>
        <p:txBody>
          <a:bodyPr/>
          <a:lstStyle/>
          <a:p>
            <a:fld id="{8460F52F-7CAE-844F-8A72-CAF89AA35A71}" type="slidenum">
              <a:rPr lang="en-FI" smtClean="0"/>
              <a:pPr/>
              <a:t>‹#›</a:t>
            </a:fld>
            <a:endParaRPr lang="en-FI"/>
          </a:p>
        </p:txBody>
      </p:sp>
    </p:spTree>
    <p:extLst>
      <p:ext uri="{BB962C8B-B14F-4D97-AF65-F5344CB8AC3E}">
        <p14:creationId xmlns:p14="http://schemas.microsoft.com/office/powerpoint/2010/main" val="37235471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Section Header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7DB1FD-7435-501A-CEED-A8F409CE58F6}"/>
              </a:ext>
            </a:extLst>
          </p:cNvPr>
          <p:cNvSpPr/>
          <p:nvPr userDrawn="1"/>
        </p:nvSpPr>
        <p:spPr>
          <a:xfrm>
            <a:off x="0" y="0"/>
            <a:ext cx="12192000" cy="639986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9" name="Graphic 8">
            <a:extLst>
              <a:ext uri="{FF2B5EF4-FFF2-40B4-BE49-F238E27FC236}">
                <a16:creationId xmlns:a16="http://schemas.microsoft.com/office/drawing/2014/main" id="{7FDCF6C4-EBF1-176E-57BB-D79F043FAC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95499" y="-2242"/>
            <a:ext cx="7277928" cy="6399868"/>
          </a:xfrm>
          <a:prstGeom prst="rect">
            <a:avLst/>
          </a:prstGeom>
        </p:spPr>
      </p:pic>
      <p:sp>
        <p:nvSpPr>
          <p:cNvPr id="2" name="Title 1">
            <a:extLst>
              <a:ext uri="{FF2B5EF4-FFF2-40B4-BE49-F238E27FC236}">
                <a16:creationId xmlns:a16="http://schemas.microsoft.com/office/drawing/2014/main" id="{89E48BD4-C4CA-FC69-F388-50A9710DE2F3}"/>
              </a:ext>
            </a:extLst>
          </p:cNvPr>
          <p:cNvSpPr>
            <a:spLocks noGrp="1"/>
          </p:cNvSpPr>
          <p:nvPr>
            <p:ph type="title" hasCustomPrompt="1"/>
          </p:nvPr>
        </p:nvSpPr>
        <p:spPr>
          <a:xfrm>
            <a:off x="349249" y="1119068"/>
            <a:ext cx="9444991" cy="2309932"/>
          </a:xfrm>
        </p:spPr>
        <p:txBody>
          <a:bodyPr anchor="b" anchorCtr="0">
            <a:normAutofit/>
          </a:bodyPr>
          <a:lstStyle>
            <a:lvl1pPr>
              <a:defRPr sz="4000" cap="none" baseline="0">
                <a:solidFill>
                  <a:schemeClr val="tx2"/>
                </a:solidFill>
              </a:defRPr>
            </a:lvl1pPr>
          </a:lstStyle>
          <a:p>
            <a:r>
              <a:rPr lang="en-US"/>
              <a:t>Quote lorem ipsum dolor sit </a:t>
            </a:r>
            <a:r>
              <a:rPr lang="en-US" err="1"/>
              <a:t>amet</a:t>
            </a:r>
            <a:r>
              <a:rPr lang="en-US"/>
              <a:t> </a:t>
            </a:r>
            <a:r>
              <a:rPr lang="en-US" err="1"/>
              <a:t>sid</a:t>
            </a:r>
            <a:r>
              <a:rPr lang="en-US"/>
              <a:t> </a:t>
            </a:r>
            <a:r>
              <a:rPr lang="en-US" err="1"/>
              <a:t>consectuer</a:t>
            </a:r>
            <a:r>
              <a:rPr lang="en-US"/>
              <a:t>.</a:t>
            </a:r>
            <a:endParaRPr lang="en-FI"/>
          </a:p>
        </p:txBody>
      </p:sp>
      <p:sp>
        <p:nvSpPr>
          <p:cNvPr id="11" name="Footer Placeholder 10">
            <a:extLst>
              <a:ext uri="{FF2B5EF4-FFF2-40B4-BE49-F238E27FC236}">
                <a16:creationId xmlns:a16="http://schemas.microsoft.com/office/drawing/2014/main" id="{91D5B5CA-9FC8-74E0-F077-B5D03F61A0C7}"/>
              </a:ext>
            </a:extLst>
          </p:cNvPr>
          <p:cNvSpPr>
            <a:spLocks noGrp="1"/>
          </p:cNvSpPr>
          <p:nvPr>
            <p:ph type="ftr" sz="quarter" idx="11"/>
          </p:nvPr>
        </p:nvSpPr>
        <p:spPr/>
        <p:txBody>
          <a:bodyPr/>
          <a:lstStyle/>
          <a:p>
            <a:endParaRPr lang="en-FI"/>
          </a:p>
        </p:txBody>
      </p:sp>
      <p:sp>
        <p:nvSpPr>
          <p:cNvPr id="12" name="Slide Number Placeholder 11">
            <a:extLst>
              <a:ext uri="{FF2B5EF4-FFF2-40B4-BE49-F238E27FC236}">
                <a16:creationId xmlns:a16="http://schemas.microsoft.com/office/drawing/2014/main" id="{59199027-9D5F-F55A-76D7-5B2CB345F4D1}"/>
              </a:ext>
            </a:extLst>
          </p:cNvPr>
          <p:cNvSpPr>
            <a:spLocks noGrp="1"/>
          </p:cNvSpPr>
          <p:nvPr>
            <p:ph type="sldNum" sz="quarter" idx="12"/>
          </p:nvPr>
        </p:nvSpPr>
        <p:spPr/>
        <p:txBody>
          <a:bodyPr/>
          <a:lstStyle/>
          <a:p>
            <a:fld id="{8460F52F-7CAE-844F-8A72-CAF89AA35A71}" type="slidenum">
              <a:rPr lang="en-FI" smtClean="0"/>
              <a:pPr/>
              <a:t>‹#›</a:t>
            </a:fld>
            <a:endParaRPr lang="en-FI"/>
          </a:p>
        </p:txBody>
      </p:sp>
      <p:pic>
        <p:nvPicPr>
          <p:cNvPr id="16" name="Graphic 15">
            <a:extLst>
              <a:ext uri="{FF2B5EF4-FFF2-40B4-BE49-F238E27FC236}">
                <a16:creationId xmlns:a16="http://schemas.microsoft.com/office/drawing/2014/main" id="{35DF03B3-0857-ADC3-5F48-BF999B766D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99869"/>
            <a:ext cx="1461249" cy="446085"/>
          </a:xfrm>
          <a:prstGeom prst="rect">
            <a:avLst/>
          </a:prstGeom>
        </p:spPr>
      </p:pic>
      <p:sp>
        <p:nvSpPr>
          <p:cNvPr id="3" name="Text Placeholder 4">
            <a:extLst>
              <a:ext uri="{FF2B5EF4-FFF2-40B4-BE49-F238E27FC236}">
                <a16:creationId xmlns:a16="http://schemas.microsoft.com/office/drawing/2014/main" id="{5B64ED89-7BF5-4D40-609A-74CCB3F5E847}"/>
              </a:ext>
            </a:extLst>
          </p:cNvPr>
          <p:cNvSpPr>
            <a:spLocks noGrp="1"/>
          </p:cNvSpPr>
          <p:nvPr>
            <p:ph type="body" sz="quarter" idx="13"/>
          </p:nvPr>
        </p:nvSpPr>
        <p:spPr>
          <a:xfrm>
            <a:off x="349249" y="3529416"/>
            <a:ext cx="9444991" cy="2037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1636246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7DB1FD-7435-501A-CEED-A8F409CE58F6}"/>
              </a:ext>
            </a:extLst>
          </p:cNvPr>
          <p:cNvSpPr/>
          <p:nvPr userDrawn="1"/>
        </p:nvSpPr>
        <p:spPr>
          <a:xfrm>
            <a:off x="0" y="0"/>
            <a:ext cx="12192000" cy="637260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9" name="Graphic 8">
            <a:extLst>
              <a:ext uri="{FF2B5EF4-FFF2-40B4-BE49-F238E27FC236}">
                <a16:creationId xmlns:a16="http://schemas.microsoft.com/office/drawing/2014/main" id="{7FDCF6C4-EBF1-176E-57BB-D79F043FAC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26506" y="-2242"/>
            <a:ext cx="7246921" cy="6372602"/>
          </a:xfrm>
          <a:prstGeom prst="rect">
            <a:avLst/>
          </a:prstGeom>
        </p:spPr>
      </p:pic>
      <p:sp>
        <p:nvSpPr>
          <p:cNvPr id="2" name="Title 1">
            <a:extLst>
              <a:ext uri="{FF2B5EF4-FFF2-40B4-BE49-F238E27FC236}">
                <a16:creationId xmlns:a16="http://schemas.microsoft.com/office/drawing/2014/main" id="{89E48BD4-C4CA-FC69-F388-50A9710DE2F3}"/>
              </a:ext>
            </a:extLst>
          </p:cNvPr>
          <p:cNvSpPr>
            <a:spLocks noGrp="1"/>
          </p:cNvSpPr>
          <p:nvPr>
            <p:ph type="title" hasCustomPrompt="1"/>
          </p:nvPr>
        </p:nvSpPr>
        <p:spPr>
          <a:xfrm>
            <a:off x="558800" y="1368979"/>
            <a:ext cx="7091680" cy="2601595"/>
          </a:xfrm>
        </p:spPr>
        <p:txBody>
          <a:bodyPr anchor="b"/>
          <a:lstStyle>
            <a:lvl1pPr>
              <a:defRPr sz="6000" cap="all" baseline="0">
                <a:solidFill>
                  <a:schemeClr val="accent1"/>
                </a:solidFill>
              </a:defRPr>
            </a:lvl1pPr>
          </a:lstStyle>
          <a:p>
            <a:r>
              <a:rPr lang="en-US"/>
              <a:t>Section heading lorem ipsum</a:t>
            </a:r>
            <a:endParaRPr lang="en-FI"/>
          </a:p>
        </p:txBody>
      </p:sp>
      <p:sp>
        <p:nvSpPr>
          <p:cNvPr id="3" name="Text Placeholder 2">
            <a:extLst>
              <a:ext uri="{FF2B5EF4-FFF2-40B4-BE49-F238E27FC236}">
                <a16:creationId xmlns:a16="http://schemas.microsoft.com/office/drawing/2014/main" id="{F09C82AC-ADB1-0525-9D7B-EDC46120429E}"/>
              </a:ext>
            </a:extLst>
          </p:cNvPr>
          <p:cNvSpPr>
            <a:spLocks noGrp="1"/>
          </p:cNvSpPr>
          <p:nvPr>
            <p:ph type="body" idx="1" hasCustomPrompt="1"/>
          </p:nvPr>
        </p:nvSpPr>
        <p:spPr>
          <a:xfrm>
            <a:off x="558800" y="4117008"/>
            <a:ext cx="7091680" cy="1674192"/>
          </a:xfrm>
        </p:spPr>
        <p:txBody>
          <a:bodyPr/>
          <a:lstStyle>
            <a:lvl1pPr marL="0" indent="0">
              <a:buNone/>
              <a:defRPr sz="2400">
                <a:solidFill>
                  <a:schemeClr val="tx2"/>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t>Subheading if needed lorem ipsum</a:t>
            </a:r>
            <a:endParaRPr lang="en-FI"/>
          </a:p>
        </p:txBody>
      </p:sp>
      <p:pic>
        <p:nvPicPr>
          <p:cNvPr id="12" name="Graphic 11">
            <a:extLst>
              <a:ext uri="{FF2B5EF4-FFF2-40B4-BE49-F238E27FC236}">
                <a16:creationId xmlns:a16="http://schemas.microsoft.com/office/drawing/2014/main" id="{0B2D26BE-53EE-27BB-01AD-2A97037F7F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99869"/>
            <a:ext cx="1461249" cy="446085"/>
          </a:xfrm>
          <a:prstGeom prst="rect">
            <a:avLst/>
          </a:prstGeom>
        </p:spPr>
      </p:pic>
      <p:sp>
        <p:nvSpPr>
          <p:cNvPr id="4" name="Date Placeholder 3">
            <a:extLst>
              <a:ext uri="{FF2B5EF4-FFF2-40B4-BE49-F238E27FC236}">
                <a16:creationId xmlns:a16="http://schemas.microsoft.com/office/drawing/2014/main" id="{4BFB5A0B-6036-1149-2272-B551FEEF1B1F}"/>
              </a:ext>
            </a:extLst>
          </p:cNvPr>
          <p:cNvSpPr>
            <a:spLocks noGrp="1"/>
          </p:cNvSpPr>
          <p:nvPr>
            <p:ph type="dt" sz="half" idx="10"/>
          </p:nvPr>
        </p:nvSpPr>
        <p:spPr/>
        <p:txBody>
          <a:bodyPr/>
          <a:lstStyle/>
          <a:p>
            <a:fld id="{4D18F1B5-F8AE-ED48-8731-2821EBC8F90B}" type="datetime1">
              <a:rPr lang="fi-FI" smtClean="0"/>
              <a:t>3.11.2025</a:t>
            </a:fld>
            <a:endParaRPr lang="en-FI"/>
          </a:p>
        </p:txBody>
      </p:sp>
      <p:sp>
        <p:nvSpPr>
          <p:cNvPr id="7" name="Footer Placeholder 6">
            <a:extLst>
              <a:ext uri="{FF2B5EF4-FFF2-40B4-BE49-F238E27FC236}">
                <a16:creationId xmlns:a16="http://schemas.microsoft.com/office/drawing/2014/main" id="{32C0F7F3-BDA5-939E-B9E4-F29C22E711CC}"/>
              </a:ext>
            </a:extLst>
          </p:cNvPr>
          <p:cNvSpPr>
            <a:spLocks noGrp="1"/>
          </p:cNvSpPr>
          <p:nvPr>
            <p:ph type="ftr" sz="quarter" idx="11"/>
          </p:nvPr>
        </p:nvSpPr>
        <p:spPr/>
        <p:txBody>
          <a:bodyPr/>
          <a:lstStyle/>
          <a:p>
            <a:endParaRPr lang="en-FI"/>
          </a:p>
        </p:txBody>
      </p:sp>
      <p:sp>
        <p:nvSpPr>
          <p:cNvPr id="11" name="Slide Number Placeholder 10">
            <a:extLst>
              <a:ext uri="{FF2B5EF4-FFF2-40B4-BE49-F238E27FC236}">
                <a16:creationId xmlns:a16="http://schemas.microsoft.com/office/drawing/2014/main" id="{DF57C9AF-D061-719C-5E7D-82C821674255}"/>
              </a:ext>
            </a:extLst>
          </p:cNvPr>
          <p:cNvSpPr>
            <a:spLocks noGrp="1"/>
          </p:cNvSpPr>
          <p:nvPr>
            <p:ph type="sldNum" sz="quarter" idx="12"/>
          </p:nvPr>
        </p:nvSpPr>
        <p:spPr/>
        <p:txBody>
          <a:bodyPr/>
          <a:lstStyle/>
          <a:p>
            <a:fld id="{8460F52F-7CAE-844F-8A72-CAF89AA35A71}" type="slidenum">
              <a:rPr lang="en-FI" smtClean="0"/>
              <a:pPr/>
              <a:t>‹#›</a:t>
            </a:fld>
            <a:endParaRPr lang="en-FI"/>
          </a:p>
        </p:txBody>
      </p:sp>
    </p:spTree>
    <p:extLst>
      <p:ext uri="{BB962C8B-B14F-4D97-AF65-F5344CB8AC3E}">
        <p14:creationId xmlns:p14="http://schemas.microsoft.com/office/powerpoint/2010/main" val="183624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Yellow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7DB1FD-7435-501A-CEED-A8F409CE58F6}"/>
              </a:ext>
            </a:extLst>
          </p:cNvPr>
          <p:cNvSpPr/>
          <p:nvPr userDrawn="1"/>
        </p:nvSpPr>
        <p:spPr>
          <a:xfrm>
            <a:off x="0" y="0"/>
            <a:ext cx="12192000" cy="637260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89E48BD4-C4CA-FC69-F388-50A9710DE2F3}"/>
              </a:ext>
            </a:extLst>
          </p:cNvPr>
          <p:cNvSpPr>
            <a:spLocks noGrp="1"/>
          </p:cNvSpPr>
          <p:nvPr>
            <p:ph type="title" hasCustomPrompt="1"/>
          </p:nvPr>
        </p:nvSpPr>
        <p:spPr>
          <a:xfrm>
            <a:off x="558800" y="1368979"/>
            <a:ext cx="7091680" cy="2601595"/>
          </a:xfrm>
        </p:spPr>
        <p:txBody>
          <a:bodyPr anchor="b"/>
          <a:lstStyle>
            <a:lvl1pPr>
              <a:defRPr sz="6000" cap="all" baseline="0">
                <a:solidFill>
                  <a:schemeClr val="accent1"/>
                </a:solidFill>
              </a:defRPr>
            </a:lvl1pPr>
          </a:lstStyle>
          <a:p>
            <a:r>
              <a:rPr lang="en-US" err="1"/>
              <a:t>Pääotsikko</a:t>
            </a:r>
            <a:r>
              <a:rPr lang="en-US"/>
              <a:t> lorem ipsum</a:t>
            </a:r>
            <a:endParaRPr lang="en-FI"/>
          </a:p>
        </p:txBody>
      </p:sp>
      <p:sp>
        <p:nvSpPr>
          <p:cNvPr id="3" name="Text Placeholder 2">
            <a:extLst>
              <a:ext uri="{FF2B5EF4-FFF2-40B4-BE49-F238E27FC236}">
                <a16:creationId xmlns:a16="http://schemas.microsoft.com/office/drawing/2014/main" id="{F09C82AC-ADB1-0525-9D7B-EDC46120429E}"/>
              </a:ext>
            </a:extLst>
          </p:cNvPr>
          <p:cNvSpPr>
            <a:spLocks noGrp="1"/>
          </p:cNvSpPr>
          <p:nvPr>
            <p:ph type="body" idx="1" hasCustomPrompt="1"/>
          </p:nvPr>
        </p:nvSpPr>
        <p:spPr>
          <a:xfrm>
            <a:off x="558800" y="4117008"/>
            <a:ext cx="7091680" cy="1674192"/>
          </a:xfrm>
        </p:spPr>
        <p:txBody>
          <a:bodyPr/>
          <a:lstStyle>
            <a:lvl1pPr marL="0" indent="0">
              <a:buNone/>
              <a:defRPr sz="2400">
                <a:solidFill>
                  <a:schemeClr val="tx2"/>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t>Subheading if needed lorem ipsum</a:t>
            </a:r>
            <a:endParaRPr lang="en-FI"/>
          </a:p>
        </p:txBody>
      </p:sp>
      <p:sp>
        <p:nvSpPr>
          <p:cNvPr id="10" name="Picture Placeholder 9">
            <a:extLst>
              <a:ext uri="{FF2B5EF4-FFF2-40B4-BE49-F238E27FC236}">
                <a16:creationId xmlns:a16="http://schemas.microsoft.com/office/drawing/2014/main" id="{120F7692-1D56-6EB9-B2C5-1F13DF61C885}"/>
              </a:ext>
            </a:extLst>
          </p:cNvPr>
          <p:cNvSpPr>
            <a:spLocks noGrp="1"/>
          </p:cNvSpPr>
          <p:nvPr>
            <p:ph type="pic" sz="quarter" idx="13" hasCustomPrompt="1"/>
          </p:nvPr>
        </p:nvSpPr>
        <p:spPr>
          <a:xfrm>
            <a:off x="8209280" y="0"/>
            <a:ext cx="3979549" cy="6372602"/>
          </a:xfrm>
          <a:custGeom>
            <a:avLst/>
            <a:gdLst>
              <a:gd name="connsiteX0" fmla="*/ 2123561 w 4518021"/>
              <a:gd name="connsiteY0" fmla="*/ 0 h 6857937"/>
              <a:gd name="connsiteX1" fmla="*/ 3490447 w 4518021"/>
              <a:gd name="connsiteY1" fmla="*/ 0 h 6857937"/>
              <a:gd name="connsiteX2" fmla="*/ 3485120 w 4518021"/>
              <a:gd name="connsiteY2" fmla="*/ 1000570 h 6857937"/>
              <a:gd name="connsiteX3" fmla="*/ 4248271 w 4518021"/>
              <a:gd name="connsiteY3" fmla="*/ 0 h 6857937"/>
              <a:gd name="connsiteX4" fmla="*/ 4518021 w 4518021"/>
              <a:gd name="connsiteY4" fmla="*/ 0 h 6857937"/>
              <a:gd name="connsiteX5" fmla="*/ 4518021 w 4518021"/>
              <a:gd name="connsiteY5" fmla="*/ 5080191 h 6857937"/>
              <a:gd name="connsiteX6" fmla="*/ 3376878 w 4518021"/>
              <a:gd name="connsiteY6" fmla="*/ 6857937 h 6857937"/>
              <a:gd name="connsiteX7" fmla="*/ 1682538 w 4518021"/>
              <a:gd name="connsiteY7" fmla="*/ 6857937 h 6857937"/>
              <a:gd name="connsiteX8" fmla="*/ 1765606 w 4518021"/>
              <a:gd name="connsiteY8" fmla="*/ 5352606 h 6857937"/>
              <a:gd name="connsiteX9" fmla="*/ 509879 w 4518021"/>
              <a:gd name="connsiteY9" fmla="*/ 6390386 h 6857937"/>
              <a:gd name="connsiteX10" fmla="*/ 522371 w 4518021"/>
              <a:gd name="connsiteY10" fmla="*/ 2906713 h 6857937"/>
              <a:gd name="connsiteX11" fmla="*/ 2123561 w 4518021"/>
              <a:gd name="connsiteY11" fmla="*/ 0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8021" h="6857937">
                <a:moveTo>
                  <a:pt x="2123561" y="0"/>
                </a:moveTo>
                <a:lnTo>
                  <a:pt x="3490447" y="0"/>
                </a:lnTo>
                <a:cubicBezTo>
                  <a:pt x="3537117" y="262192"/>
                  <a:pt x="3535342" y="603187"/>
                  <a:pt x="3485120" y="1000570"/>
                </a:cubicBezTo>
                <a:cubicBezTo>
                  <a:pt x="3739779" y="601091"/>
                  <a:pt x="3998876" y="261049"/>
                  <a:pt x="4248271" y="0"/>
                </a:cubicBezTo>
                <a:lnTo>
                  <a:pt x="4518021" y="0"/>
                </a:lnTo>
                <a:lnTo>
                  <a:pt x="4518021" y="5080191"/>
                </a:lnTo>
                <a:cubicBezTo>
                  <a:pt x="4155057" y="5797614"/>
                  <a:pt x="3758548" y="6412802"/>
                  <a:pt x="3376878" y="6857937"/>
                </a:cubicBezTo>
                <a:lnTo>
                  <a:pt x="1682538" y="6857937"/>
                </a:lnTo>
                <a:cubicBezTo>
                  <a:pt x="1628892" y="6470206"/>
                  <a:pt x="1656603" y="5953506"/>
                  <a:pt x="1765606" y="5352606"/>
                </a:cubicBezTo>
                <a:cubicBezTo>
                  <a:pt x="1310569" y="5993194"/>
                  <a:pt x="855342" y="6390386"/>
                  <a:pt x="509879" y="6390386"/>
                </a:cubicBezTo>
                <a:cubicBezTo>
                  <a:pt x="-174832" y="6390386"/>
                  <a:pt x="-169189" y="4830699"/>
                  <a:pt x="522371" y="2906713"/>
                </a:cubicBezTo>
                <a:cubicBezTo>
                  <a:pt x="958829" y="1692529"/>
                  <a:pt x="1564213" y="623570"/>
                  <a:pt x="2123561" y="0"/>
                </a:cubicBezTo>
                <a:close/>
              </a:path>
            </a:pathLst>
          </a:custGeom>
          <a:solidFill>
            <a:schemeClr val="accent3">
              <a:lumMod val="20000"/>
              <a:lumOff val="80000"/>
            </a:schemeClr>
          </a:solidFill>
        </p:spPr>
        <p:txBody>
          <a:bodyPr wrap="square">
            <a:noAutofit/>
          </a:bodyPr>
          <a:lstStyle>
            <a:lvl1pPr marL="0" indent="0">
              <a:buNone/>
              <a:defRPr/>
            </a:lvl1pPr>
          </a:lstStyle>
          <a:p>
            <a:r>
              <a:rPr lang="en-US"/>
              <a:t>Image</a:t>
            </a:r>
            <a:endParaRPr lang="en-FI"/>
          </a:p>
        </p:txBody>
      </p:sp>
      <p:pic>
        <p:nvPicPr>
          <p:cNvPr id="12" name="Graphic 11">
            <a:extLst>
              <a:ext uri="{FF2B5EF4-FFF2-40B4-BE49-F238E27FC236}">
                <a16:creationId xmlns:a16="http://schemas.microsoft.com/office/drawing/2014/main" id="{162396AF-0AC6-730F-C4D4-B4925960D8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99869"/>
            <a:ext cx="1461249" cy="446085"/>
          </a:xfrm>
          <a:prstGeom prst="rect">
            <a:avLst/>
          </a:prstGeom>
        </p:spPr>
      </p:pic>
      <p:sp>
        <p:nvSpPr>
          <p:cNvPr id="4" name="Date Placeholder 3">
            <a:extLst>
              <a:ext uri="{FF2B5EF4-FFF2-40B4-BE49-F238E27FC236}">
                <a16:creationId xmlns:a16="http://schemas.microsoft.com/office/drawing/2014/main" id="{10C26DCE-E626-74A5-D3F9-36C5DA6BF712}"/>
              </a:ext>
            </a:extLst>
          </p:cNvPr>
          <p:cNvSpPr>
            <a:spLocks noGrp="1"/>
          </p:cNvSpPr>
          <p:nvPr>
            <p:ph type="dt" sz="half" idx="14"/>
          </p:nvPr>
        </p:nvSpPr>
        <p:spPr/>
        <p:txBody>
          <a:bodyPr/>
          <a:lstStyle/>
          <a:p>
            <a:fld id="{4D18F1B5-F8AE-ED48-8731-2821EBC8F90B}" type="datetime1">
              <a:rPr lang="fi-FI" smtClean="0"/>
              <a:t>3.11.2025</a:t>
            </a:fld>
            <a:endParaRPr lang="en-FI"/>
          </a:p>
        </p:txBody>
      </p:sp>
      <p:sp>
        <p:nvSpPr>
          <p:cNvPr id="7" name="Footer Placeholder 6">
            <a:extLst>
              <a:ext uri="{FF2B5EF4-FFF2-40B4-BE49-F238E27FC236}">
                <a16:creationId xmlns:a16="http://schemas.microsoft.com/office/drawing/2014/main" id="{802C1324-9CE9-8D29-B2EF-42110D5624AA}"/>
              </a:ext>
            </a:extLst>
          </p:cNvPr>
          <p:cNvSpPr>
            <a:spLocks noGrp="1"/>
          </p:cNvSpPr>
          <p:nvPr>
            <p:ph type="ftr" sz="quarter" idx="15"/>
          </p:nvPr>
        </p:nvSpPr>
        <p:spPr/>
        <p:txBody>
          <a:bodyPr/>
          <a:lstStyle/>
          <a:p>
            <a:endParaRPr lang="en-FI"/>
          </a:p>
        </p:txBody>
      </p:sp>
      <p:sp>
        <p:nvSpPr>
          <p:cNvPr id="11" name="Slide Number Placeholder 10">
            <a:extLst>
              <a:ext uri="{FF2B5EF4-FFF2-40B4-BE49-F238E27FC236}">
                <a16:creationId xmlns:a16="http://schemas.microsoft.com/office/drawing/2014/main" id="{2B322324-1D6C-1BF2-4203-CB8AF9EBEFEB}"/>
              </a:ext>
            </a:extLst>
          </p:cNvPr>
          <p:cNvSpPr>
            <a:spLocks noGrp="1"/>
          </p:cNvSpPr>
          <p:nvPr>
            <p:ph type="sldNum" sz="quarter" idx="16"/>
          </p:nvPr>
        </p:nvSpPr>
        <p:spPr/>
        <p:txBody>
          <a:bodyPr/>
          <a:lstStyle/>
          <a:p>
            <a:fld id="{8460F52F-7CAE-844F-8A72-CAF89AA35A71}" type="slidenum">
              <a:rPr lang="en-FI" smtClean="0"/>
              <a:pPr/>
              <a:t>‹#›</a:t>
            </a:fld>
            <a:endParaRPr lang="en-FI"/>
          </a:p>
        </p:txBody>
      </p:sp>
    </p:spTree>
    <p:extLst>
      <p:ext uri="{BB962C8B-B14F-4D97-AF65-F5344CB8AC3E}">
        <p14:creationId xmlns:p14="http://schemas.microsoft.com/office/powerpoint/2010/main" val="2912339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Yellow plai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7DB1FD-7435-501A-CEED-A8F409CE58F6}"/>
              </a:ext>
            </a:extLst>
          </p:cNvPr>
          <p:cNvSpPr/>
          <p:nvPr userDrawn="1"/>
        </p:nvSpPr>
        <p:spPr>
          <a:xfrm>
            <a:off x="0" y="0"/>
            <a:ext cx="12192000" cy="637260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89E48BD4-C4CA-FC69-F388-50A9710DE2F3}"/>
              </a:ext>
            </a:extLst>
          </p:cNvPr>
          <p:cNvSpPr>
            <a:spLocks noGrp="1"/>
          </p:cNvSpPr>
          <p:nvPr>
            <p:ph type="title" hasCustomPrompt="1"/>
          </p:nvPr>
        </p:nvSpPr>
        <p:spPr>
          <a:xfrm>
            <a:off x="558799" y="1368979"/>
            <a:ext cx="10353711" cy="2601595"/>
          </a:xfrm>
        </p:spPr>
        <p:txBody>
          <a:bodyPr anchor="b"/>
          <a:lstStyle>
            <a:lvl1pPr>
              <a:defRPr sz="6000" cap="all" baseline="0">
                <a:solidFill>
                  <a:schemeClr val="accent1"/>
                </a:solidFill>
              </a:defRPr>
            </a:lvl1pPr>
          </a:lstStyle>
          <a:p>
            <a:r>
              <a:rPr lang="en-US"/>
              <a:t>Section heading lorem ipsum</a:t>
            </a:r>
            <a:endParaRPr lang="en-FI"/>
          </a:p>
        </p:txBody>
      </p:sp>
      <p:sp>
        <p:nvSpPr>
          <p:cNvPr id="3" name="Text Placeholder 2">
            <a:extLst>
              <a:ext uri="{FF2B5EF4-FFF2-40B4-BE49-F238E27FC236}">
                <a16:creationId xmlns:a16="http://schemas.microsoft.com/office/drawing/2014/main" id="{F09C82AC-ADB1-0525-9D7B-EDC46120429E}"/>
              </a:ext>
            </a:extLst>
          </p:cNvPr>
          <p:cNvSpPr>
            <a:spLocks noGrp="1"/>
          </p:cNvSpPr>
          <p:nvPr>
            <p:ph type="body" idx="1" hasCustomPrompt="1"/>
          </p:nvPr>
        </p:nvSpPr>
        <p:spPr>
          <a:xfrm>
            <a:off x="558799" y="4117008"/>
            <a:ext cx="10353711" cy="1674192"/>
          </a:xfrm>
        </p:spPr>
        <p:txBody>
          <a:bodyPr/>
          <a:lstStyle>
            <a:lvl1pPr marL="0" indent="0">
              <a:buNone/>
              <a:defRPr sz="2400">
                <a:solidFill>
                  <a:schemeClr val="tx2"/>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t>Subheading if needed lorem ipsum</a:t>
            </a:r>
            <a:endParaRPr lang="en-FI"/>
          </a:p>
        </p:txBody>
      </p:sp>
      <p:pic>
        <p:nvPicPr>
          <p:cNvPr id="12" name="Graphic 11">
            <a:extLst>
              <a:ext uri="{FF2B5EF4-FFF2-40B4-BE49-F238E27FC236}">
                <a16:creationId xmlns:a16="http://schemas.microsoft.com/office/drawing/2014/main" id="{0B2D26BE-53EE-27BB-01AD-2A97037F7F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99869"/>
            <a:ext cx="1461249" cy="446085"/>
          </a:xfrm>
          <a:prstGeom prst="rect">
            <a:avLst/>
          </a:prstGeom>
        </p:spPr>
      </p:pic>
      <p:sp>
        <p:nvSpPr>
          <p:cNvPr id="4" name="Date Placeholder 3">
            <a:extLst>
              <a:ext uri="{FF2B5EF4-FFF2-40B4-BE49-F238E27FC236}">
                <a16:creationId xmlns:a16="http://schemas.microsoft.com/office/drawing/2014/main" id="{4BFB5A0B-6036-1149-2272-B551FEEF1B1F}"/>
              </a:ext>
            </a:extLst>
          </p:cNvPr>
          <p:cNvSpPr>
            <a:spLocks noGrp="1"/>
          </p:cNvSpPr>
          <p:nvPr>
            <p:ph type="dt" sz="half" idx="10"/>
          </p:nvPr>
        </p:nvSpPr>
        <p:spPr/>
        <p:txBody>
          <a:bodyPr/>
          <a:lstStyle/>
          <a:p>
            <a:fld id="{4D18F1B5-F8AE-ED48-8731-2821EBC8F90B}" type="datetime1">
              <a:rPr lang="fi-FI" smtClean="0"/>
              <a:t>3.11.2025</a:t>
            </a:fld>
            <a:endParaRPr lang="en-FI"/>
          </a:p>
        </p:txBody>
      </p:sp>
      <p:sp>
        <p:nvSpPr>
          <p:cNvPr id="7" name="Footer Placeholder 6">
            <a:extLst>
              <a:ext uri="{FF2B5EF4-FFF2-40B4-BE49-F238E27FC236}">
                <a16:creationId xmlns:a16="http://schemas.microsoft.com/office/drawing/2014/main" id="{32C0F7F3-BDA5-939E-B9E4-F29C22E711CC}"/>
              </a:ext>
            </a:extLst>
          </p:cNvPr>
          <p:cNvSpPr>
            <a:spLocks noGrp="1"/>
          </p:cNvSpPr>
          <p:nvPr>
            <p:ph type="ftr" sz="quarter" idx="11"/>
          </p:nvPr>
        </p:nvSpPr>
        <p:spPr/>
        <p:txBody>
          <a:bodyPr/>
          <a:lstStyle/>
          <a:p>
            <a:endParaRPr lang="en-FI"/>
          </a:p>
        </p:txBody>
      </p:sp>
      <p:sp>
        <p:nvSpPr>
          <p:cNvPr id="11" name="Slide Number Placeholder 10">
            <a:extLst>
              <a:ext uri="{FF2B5EF4-FFF2-40B4-BE49-F238E27FC236}">
                <a16:creationId xmlns:a16="http://schemas.microsoft.com/office/drawing/2014/main" id="{DF57C9AF-D061-719C-5E7D-82C821674255}"/>
              </a:ext>
            </a:extLst>
          </p:cNvPr>
          <p:cNvSpPr>
            <a:spLocks noGrp="1"/>
          </p:cNvSpPr>
          <p:nvPr>
            <p:ph type="sldNum" sz="quarter" idx="12"/>
          </p:nvPr>
        </p:nvSpPr>
        <p:spPr/>
        <p:txBody>
          <a:bodyPr/>
          <a:lstStyle/>
          <a:p>
            <a:fld id="{8460F52F-7CAE-844F-8A72-CAF89AA35A71}" type="slidenum">
              <a:rPr lang="en-FI" smtClean="0"/>
              <a:pPr/>
              <a:t>‹#›</a:t>
            </a:fld>
            <a:endParaRPr lang="en-FI"/>
          </a:p>
        </p:txBody>
      </p:sp>
    </p:spTree>
    <p:extLst>
      <p:ext uri="{BB962C8B-B14F-4D97-AF65-F5344CB8AC3E}">
        <p14:creationId xmlns:p14="http://schemas.microsoft.com/office/powerpoint/2010/main" val="471423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Mi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7DB1FD-7435-501A-CEED-A8F409CE58F6}"/>
              </a:ext>
            </a:extLst>
          </p:cNvPr>
          <p:cNvSpPr/>
          <p:nvPr userDrawn="1"/>
        </p:nvSpPr>
        <p:spPr>
          <a:xfrm>
            <a:off x="0" y="0"/>
            <a:ext cx="12192000" cy="6372602"/>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9" name="Graphic 8">
            <a:extLst>
              <a:ext uri="{FF2B5EF4-FFF2-40B4-BE49-F238E27FC236}">
                <a16:creationId xmlns:a16="http://schemas.microsoft.com/office/drawing/2014/main" id="{7FDCF6C4-EBF1-176E-57BB-D79F043FAC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26227" y="-2242"/>
            <a:ext cx="7247200" cy="6372847"/>
          </a:xfrm>
          <a:prstGeom prst="rect">
            <a:avLst/>
          </a:prstGeom>
        </p:spPr>
      </p:pic>
      <p:sp>
        <p:nvSpPr>
          <p:cNvPr id="2" name="Title 1">
            <a:extLst>
              <a:ext uri="{FF2B5EF4-FFF2-40B4-BE49-F238E27FC236}">
                <a16:creationId xmlns:a16="http://schemas.microsoft.com/office/drawing/2014/main" id="{89E48BD4-C4CA-FC69-F388-50A9710DE2F3}"/>
              </a:ext>
            </a:extLst>
          </p:cNvPr>
          <p:cNvSpPr>
            <a:spLocks noGrp="1"/>
          </p:cNvSpPr>
          <p:nvPr>
            <p:ph type="title" hasCustomPrompt="1"/>
          </p:nvPr>
        </p:nvSpPr>
        <p:spPr>
          <a:xfrm>
            <a:off x="558800" y="1368979"/>
            <a:ext cx="7091680" cy="2601595"/>
          </a:xfrm>
        </p:spPr>
        <p:txBody>
          <a:bodyPr anchor="b"/>
          <a:lstStyle>
            <a:lvl1pPr>
              <a:defRPr sz="6000" cap="all" baseline="0">
                <a:solidFill>
                  <a:schemeClr val="accent1"/>
                </a:solidFill>
              </a:defRPr>
            </a:lvl1pPr>
          </a:lstStyle>
          <a:p>
            <a:r>
              <a:rPr lang="en-US"/>
              <a:t>Section heading lorem ipsum</a:t>
            </a:r>
            <a:endParaRPr lang="en-FI"/>
          </a:p>
        </p:txBody>
      </p:sp>
      <p:sp>
        <p:nvSpPr>
          <p:cNvPr id="3" name="Text Placeholder 2">
            <a:extLst>
              <a:ext uri="{FF2B5EF4-FFF2-40B4-BE49-F238E27FC236}">
                <a16:creationId xmlns:a16="http://schemas.microsoft.com/office/drawing/2014/main" id="{F09C82AC-ADB1-0525-9D7B-EDC46120429E}"/>
              </a:ext>
            </a:extLst>
          </p:cNvPr>
          <p:cNvSpPr>
            <a:spLocks noGrp="1"/>
          </p:cNvSpPr>
          <p:nvPr>
            <p:ph type="body" idx="1" hasCustomPrompt="1"/>
          </p:nvPr>
        </p:nvSpPr>
        <p:spPr>
          <a:xfrm>
            <a:off x="558800" y="4117008"/>
            <a:ext cx="7091680" cy="1674192"/>
          </a:xfrm>
        </p:spPr>
        <p:txBody>
          <a:bodyPr/>
          <a:lstStyle>
            <a:lvl1pPr marL="0" indent="0">
              <a:buNone/>
              <a:defRPr sz="2400">
                <a:solidFill>
                  <a:schemeClr val="tx2"/>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t>Subheading if needed lorem ipsum</a:t>
            </a:r>
            <a:endParaRPr lang="en-FI"/>
          </a:p>
        </p:txBody>
      </p:sp>
      <p:pic>
        <p:nvPicPr>
          <p:cNvPr id="12" name="Graphic 11">
            <a:extLst>
              <a:ext uri="{FF2B5EF4-FFF2-40B4-BE49-F238E27FC236}">
                <a16:creationId xmlns:a16="http://schemas.microsoft.com/office/drawing/2014/main" id="{B1C83058-1D05-5D99-2365-2E7A4A67D6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99869"/>
            <a:ext cx="1461249" cy="446085"/>
          </a:xfrm>
          <a:prstGeom prst="rect">
            <a:avLst/>
          </a:prstGeom>
        </p:spPr>
      </p:pic>
      <p:sp>
        <p:nvSpPr>
          <p:cNvPr id="4" name="Date Placeholder 3">
            <a:extLst>
              <a:ext uri="{FF2B5EF4-FFF2-40B4-BE49-F238E27FC236}">
                <a16:creationId xmlns:a16="http://schemas.microsoft.com/office/drawing/2014/main" id="{4BDAE133-36CF-B2CC-5A2E-4B11D3C9D0E7}"/>
              </a:ext>
            </a:extLst>
          </p:cNvPr>
          <p:cNvSpPr>
            <a:spLocks noGrp="1"/>
          </p:cNvSpPr>
          <p:nvPr>
            <p:ph type="dt" sz="half" idx="10"/>
          </p:nvPr>
        </p:nvSpPr>
        <p:spPr/>
        <p:txBody>
          <a:bodyPr/>
          <a:lstStyle/>
          <a:p>
            <a:fld id="{4D18F1B5-F8AE-ED48-8731-2821EBC8F90B}" type="datetime1">
              <a:rPr lang="fi-FI" smtClean="0"/>
              <a:t>3.11.2025</a:t>
            </a:fld>
            <a:endParaRPr lang="en-FI"/>
          </a:p>
        </p:txBody>
      </p:sp>
      <p:sp>
        <p:nvSpPr>
          <p:cNvPr id="7" name="Footer Placeholder 6">
            <a:extLst>
              <a:ext uri="{FF2B5EF4-FFF2-40B4-BE49-F238E27FC236}">
                <a16:creationId xmlns:a16="http://schemas.microsoft.com/office/drawing/2014/main" id="{A6D508DC-0446-A104-1C40-8D45EC176883}"/>
              </a:ext>
            </a:extLst>
          </p:cNvPr>
          <p:cNvSpPr>
            <a:spLocks noGrp="1"/>
          </p:cNvSpPr>
          <p:nvPr>
            <p:ph type="ftr" sz="quarter" idx="11"/>
          </p:nvPr>
        </p:nvSpPr>
        <p:spPr/>
        <p:txBody>
          <a:bodyPr/>
          <a:lstStyle/>
          <a:p>
            <a:endParaRPr lang="en-FI"/>
          </a:p>
        </p:txBody>
      </p:sp>
      <p:sp>
        <p:nvSpPr>
          <p:cNvPr id="11" name="Slide Number Placeholder 10">
            <a:extLst>
              <a:ext uri="{FF2B5EF4-FFF2-40B4-BE49-F238E27FC236}">
                <a16:creationId xmlns:a16="http://schemas.microsoft.com/office/drawing/2014/main" id="{02237C84-18C1-A513-525D-86C12C52B4C9}"/>
              </a:ext>
            </a:extLst>
          </p:cNvPr>
          <p:cNvSpPr>
            <a:spLocks noGrp="1"/>
          </p:cNvSpPr>
          <p:nvPr>
            <p:ph type="sldNum" sz="quarter" idx="12"/>
          </p:nvPr>
        </p:nvSpPr>
        <p:spPr/>
        <p:txBody>
          <a:bodyPr/>
          <a:lstStyle/>
          <a:p>
            <a:fld id="{8460F52F-7CAE-844F-8A72-CAF89AA35A71}" type="slidenum">
              <a:rPr lang="en-FI" smtClean="0"/>
              <a:pPr/>
              <a:t>‹#›</a:t>
            </a:fld>
            <a:endParaRPr lang="en-FI"/>
          </a:p>
        </p:txBody>
      </p:sp>
    </p:spTree>
    <p:extLst>
      <p:ext uri="{BB962C8B-B14F-4D97-AF65-F5344CB8AC3E}">
        <p14:creationId xmlns:p14="http://schemas.microsoft.com/office/powerpoint/2010/main" val="1263161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Mint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7DB1FD-7435-501A-CEED-A8F409CE58F6}"/>
              </a:ext>
            </a:extLst>
          </p:cNvPr>
          <p:cNvSpPr/>
          <p:nvPr userDrawn="1"/>
        </p:nvSpPr>
        <p:spPr>
          <a:xfrm>
            <a:off x="0" y="0"/>
            <a:ext cx="12192000" cy="6372602"/>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89E48BD4-C4CA-FC69-F388-50A9710DE2F3}"/>
              </a:ext>
            </a:extLst>
          </p:cNvPr>
          <p:cNvSpPr>
            <a:spLocks noGrp="1"/>
          </p:cNvSpPr>
          <p:nvPr>
            <p:ph type="title" hasCustomPrompt="1"/>
          </p:nvPr>
        </p:nvSpPr>
        <p:spPr>
          <a:xfrm>
            <a:off x="558800" y="1368979"/>
            <a:ext cx="7091680" cy="2601595"/>
          </a:xfrm>
        </p:spPr>
        <p:txBody>
          <a:bodyPr anchor="b"/>
          <a:lstStyle>
            <a:lvl1pPr>
              <a:defRPr sz="6000" cap="all" baseline="0">
                <a:solidFill>
                  <a:schemeClr val="accent1"/>
                </a:solidFill>
              </a:defRPr>
            </a:lvl1pPr>
          </a:lstStyle>
          <a:p>
            <a:r>
              <a:rPr lang="en-US"/>
              <a:t>Section heading lorem ipsum</a:t>
            </a:r>
            <a:endParaRPr lang="en-FI"/>
          </a:p>
        </p:txBody>
      </p:sp>
      <p:sp>
        <p:nvSpPr>
          <p:cNvPr id="3" name="Text Placeholder 2">
            <a:extLst>
              <a:ext uri="{FF2B5EF4-FFF2-40B4-BE49-F238E27FC236}">
                <a16:creationId xmlns:a16="http://schemas.microsoft.com/office/drawing/2014/main" id="{F09C82AC-ADB1-0525-9D7B-EDC46120429E}"/>
              </a:ext>
            </a:extLst>
          </p:cNvPr>
          <p:cNvSpPr>
            <a:spLocks noGrp="1"/>
          </p:cNvSpPr>
          <p:nvPr>
            <p:ph type="body" idx="1" hasCustomPrompt="1"/>
          </p:nvPr>
        </p:nvSpPr>
        <p:spPr>
          <a:xfrm>
            <a:off x="558800" y="4117008"/>
            <a:ext cx="7091680" cy="1674192"/>
          </a:xfrm>
        </p:spPr>
        <p:txBody>
          <a:bodyPr/>
          <a:lstStyle>
            <a:lvl1pPr marL="0" indent="0">
              <a:buNone/>
              <a:defRPr sz="2400">
                <a:solidFill>
                  <a:schemeClr val="tx2"/>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t>Subheading if needed lorem ipsum</a:t>
            </a:r>
            <a:endParaRPr lang="en-FI"/>
          </a:p>
        </p:txBody>
      </p:sp>
      <p:sp>
        <p:nvSpPr>
          <p:cNvPr id="10" name="Picture Placeholder 9">
            <a:extLst>
              <a:ext uri="{FF2B5EF4-FFF2-40B4-BE49-F238E27FC236}">
                <a16:creationId xmlns:a16="http://schemas.microsoft.com/office/drawing/2014/main" id="{120F7692-1D56-6EB9-B2C5-1F13DF61C885}"/>
              </a:ext>
            </a:extLst>
          </p:cNvPr>
          <p:cNvSpPr>
            <a:spLocks noGrp="1"/>
          </p:cNvSpPr>
          <p:nvPr>
            <p:ph type="pic" sz="quarter" idx="13" hasCustomPrompt="1"/>
          </p:nvPr>
        </p:nvSpPr>
        <p:spPr>
          <a:xfrm>
            <a:off x="8229983" y="-1"/>
            <a:ext cx="3958846" cy="6372603"/>
          </a:xfrm>
          <a:custGeom>
            <a:avLst/>
            <a:gdLst>
              <a:gd name="connsiteX0" fmla="*/ 2123561 w 4518021"/>
              <a:gd name="connsiteY0" fmla="*/ 0 h 6857937"/>
              <a:gd name="connsiteX1" fmla="*/ 3490447 w 4518021"/>
              <a:gd name="connsiteY1" fmla="*/ 0 h 6857937"/>
              <a:gd name="connsiteX2" fmla="*/ 3485120 w 4518021"/>
              <a:gd name="connsiteY2" fmla="*/ 1000570 h 6857937"/>
              <a:gd name="connsiteX3" fmla="*/ 4248271 w 4518021"/>
              <a:gd name="connsiteY3" fmla="*/ 0 h 6857937"/>
              <a:gd name="connsiteX4" fmla="*/ 4518021 w 4518021"/>
              <a:gd name="connsiteY4" fmla="*/ 0 h 6857937"/>
              <a:gd name="connsiteX5" fmla="*/ 4518021 w 4518021"/>
              <a:gd name="connsiteY5" fmla="*/ 5080191 h 6857937"/>
              <a:gd name="connsiteX6" fmla="*/ 3376878 w 4518021"/>
              <a:gd name="connsiteY6" fmla="*/ 6857937 h 6857937"/>
              <a:gd name="connsiteX7" fmla="*/ 1682538 w 4518021"/>
              <a:gd name="connsiteY7" fmla="*/ 6857937 h 6857937"/>
              <a:gd name="connsiteX8" fmla="*/ 1765606 w 4518021"/>
              <a:gd name="connsiteY8" fmla="*/ 5352606 h 6857937"/>
              <a:gd name="connsiteX9" fmla="*/ 509879 w 4518021"/>
              <a:gd name="connsiteY9" fmla="*/ 6390386 h 6857937"/>
              <a:gd name="connsiteX10" fmla="*/ 522371 w 4518021"/>
              <a:gd name="connsiteY10" fmla="*/ 2906713 h 6857937"/>
              <a:gd name="connsiteX11" fmla="*/ 2123561 w 4518021"/>
              <a:gd name="connsiteY11" fmla="*/ 0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8021" h="6857937">
                <a:moveTo>
                  <a:pt x="2123561" y="0"/>
                </a:moveTo>
                <a:lnTo>
                  <a:pt x="3490447" y="0"/>
                </a:lnTo>
                <a:cubicBezTo>
                  <a:pt x="3537117" y="262192"/>
                  <a:pt x="3535342" y="603187"/>
                  <a:pt x="3485120" y="1000570"/>
                </a:cubicBezTo>
                <a:cubicBezTo>
                  <a:pt x="3739779" y="601091"/>
                  <a:pt x="3998876" y="261049"/>
                  <a:pt x="4248271" y="0"/>
                </a:cubicBezTo>
                <a:lnTo>
                  <a:pt x="4518021" y="0"/>
                </a:lnTo>
                <a:lnTo>
                  <a:pt x="4518021" y="5080191"/>
                </a:lnTo>
                <a:cubicBezTo>
                  <a:pt x="4155057" y="5797614"/>
                  <a:pt x="3758548" y="6412802"/>
                  <a:pt x="3376878" y="6857937"/>
                </a:cubicBezTo>
                <a:lnTo>
                  <a:pt x="1682538" y="6857937"/>
                </a:lnTo>
                <a:cubicBezTo>
                  <a:pt x="1628892" y="6470206"/>
                  <a:pt x="1656603" y="5953506"/>
                  <a:pt x="1765606" y="5352606"/>
                </a:cubicBezTo>
                <a:cubicBezTo>
                  <a:pt x="1310569" y="5993194"/>
                  <a:pt x="855342" y="6390386"/>
                  <a:pt x="509879" y="6390386"/>
                </a:cubicBezTo>
                <a:cubicBezTo>
                  <a:pt x="-174832" y="6390386"/>
                  <a:pt x="-169189" y="4830699"/>
                  <a:pt x="522371" y="2906713"/>
                </a:cubicBezTo>
                <a:cubicBezTo>
                  <a:pt x="958829" y="1692529"/>
                  <a:pt x="1564213" y="623570"/>
                  <a:pt x="2123561" y="0"/>
                </a:cubicBezTo>
                <a:close/>
              </a:path>
            </a:pathLst>
          </a:custGeom>
          <a:solidFill>
            <a:schemeClr val="accent4"/>
          </a:solidFill>
        </p:spPr>
        <p:txBody>
          <a:bodyPr wrap="square">
            <a:noAutofit/>
          </a:bodyPr>
          <a:lstStyle>
            <a:lvl1pPr marL="0" indent="0">
              <a:buNone/>
              <a:defRPr/>
            </a:lvl1pPr>
          </a:lstStyle>
          <a:p>
            <a:r>
              <a:rPr lang="en-US"/>
              <a:t>Image</a:t>
            </a:r>
            <a:endParaRPr lang="en-FI"/>
          </a:p>
        </p:txBody>
      </p:sp>
      <p:pic>
        <p:nvPicPr>
          <p:cNvPr id="12" name="Graphic 11">
            <a:extLst>
              <a:ext uri="{FF2B5EF4-FFF2-40B4-BE49-F238E27FC236}">
                <a16:creationId xmlns:a16="http://schemas.microsoft.com/office/drawing/2014/main" id="{7732B534-2798-BCB9-D510-3F921D3832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99869"/>
            <a:ext cx="1461249" cy="446085"/>
          </a:xfrm>
          <a:prstGeom prst="rect">
            <a:avLst/>
          </a:prstGeom>
        </p:spPr>
      </p:pic>
      <p:sp>
        <p:nvSpPr>
          <p:cNvPr id="4" name="Date Placeholder 3">
            <a:extLst>
              <a:ext uri="{FF2B5EF4-FFF2-40B4-BE49-F238E27FC236}">
                <a16:creationId xmlns:a16="http://schemas.microsoft.com/office/drawing/2014/main" id="{07FBE1AB-EF50-BF38-354B-0CF473DB37CD}"/>
              </a:ext>
            </a:extLst>
          </p:cNvPr>
          <p:cNvSpPr>
            <a:spLocks noGrp="1"/>
          </p:cNvSpPr>
          <p:nvPr>
            <p:ph type="dt" sz="half" idx="14"/>
          </p:nvPr>
        </p:nvSpPr>
        <p:spPr/>
        <p:txBody>
          <a:bodyPr/>
          <a:lstStyle/>
          <a:p>
            <a:fld id="{4D18F1B5-F8AE-ED48-8731-2821EBC8F90B}" type="datetime1">
              <a:rPr lang="fi-FI" smtClean="0"/>
              <a:t>3.11.2025</a:t>
            </a:fld>
            <a:endParaRPr lang="en-FI"/>
          </a:p>
        </p:txBody>
      </p:sp>
      <p:sp>
        <p:nvSpPr>
          <p:cNvPr id="7" name="Footer Placeholder 6">
            <a:extLst>
              <a:ext uri="{FF2B5EF4-FFF2-40B4-BE49-F238E27FC236}">
                <a16:creationId xmlns:a16="http://schemas.microsoft.com/office/drawing/2014/main" id="{374238A9-11E7-387D-A9A1-88A24295AC01}"/>
              </a:ext>
            </a:extLst>
          </p:cNvPr>
          <p:cNvSpPr>
            <a:spLocks noGrp="1"/>
          </p:cNvSpPr>
          <p:nvPr>
            <p:ph type="ftr" sz="quarter" idx="15"/>
          </p:nvPr>
        </p:nvSpPr>
        <p:spPr/>
        <p:txBody>
          <a:bodyPr/>
          <a:lstStyle/>
          <a:p>
            <a:endParaRPr lang="en-FI"/>
          </a:p>
        </p:txBody>
      </p:sp>
      <p:sp>
        <p:nvSpPr>
          <p:cNvPr id="11" name="Slide Number Placeholder 10">
            <a:extLst>
              <a:ext uri="{FF2B5EF4-FFF2-40B4-BE49-F238E27FC236}">
                <a16:creationId xmlns:a16="http://schemas.microsoft.com/office/drawing/2014/main" id="{32CCDB6C-8455-DBF2-0E70-7EBE2DA7457E}"/>
              </a:ext>
            </a:extLst>
          </p:cNvPr>
          <p:cNvSpPr>
            <a:spLocks noGrp="1"/>
          </p:cNvSpPr>
          <p:nvPr>
            <p:ph type="sldNum" sz="quarter" idx="16"/>
          </p:nvPr>
        </p:nvSpPr>
        <p:spPr/>
        <p:txBody>
          <a:bodyPr/>
          <a:lstStyle/>
          <a:p>
            <a:fld id="{8460F52F-7CAE-844F-8A72-CAF89AA35A71}" type="slidenum">
              <a:rPr lang="en-FI" smtClean="0"/>
              <a:pPr/>
              <a:t>‹#›</a:t>
            </a:fld>
            <a:endParaRPr lang="en-FI"/>
          </a:p>
        </p:txBody>
      </p:sp>
    </p:spTree>
    <p:extLst>
      <p:ext uri="{BB962C8B-B14F-4D97-AF65-F5344CB8AC3E}">
        <p14:creationId xmlns:p14="http://schemas.microsoft.com/office/powerpoint/2010/main" val="4281805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Mint plai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7DB1FD-7435-501A-CEED-A8F409CE58F6}"/>
              </a:ext>
            </a:extLst>
          </p:cNvPr>
          <p:cNvSpPr/>
          <p:nvPr userDrawn="1"/>
        </p:nvSpPr>
        <p:spPr>
          <a:xfrm>
            <a:off x="0" y="0"/>
            <a:ext cx="12192000" cy="6372602"/>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89E48BD4-C4CA-FC69-F388-50A9710DE2F3}"/>
              </a:ext>
            </a:extLst>
          </p:cNvPr>
          <p:cNvSpPr>
            <a:spLocks noGrp="1"/>
          </p:cNvSpPr>
          <p:nvPr>
            <p:ph type="title" hasCustomPrompt="1"/>
          </p:nvPr>
        </p:nvSpPr>
        <p:spPr>
          <a:xfrm>
            <a:off x="558800" y="1368979"/>
            <a:ext cx="10353710" cy="2601595"/>
          </a:xfrm>
        </p:spPr>
        <p:txBody>
          <a:bodyPr anchor="b"/>
          <a:lstStyle>
            <a:lvl1pPr>
              <a:defRPr sz="6000" cap="all" baseline="0">
                <a:solidFill>
                  <a:schemeClr val="accent1"/>
                </a:solidFill>
              </a:defRPr>
            </a:lvl1pPr>
          </a:lstStyle>
          <a:p>
            <a:r>
              <a:rPr lang="en-US"/>
              <a:t>Section heading lorem ipsum</a:t>
            </a:r>
            <a:endParaRPr lang="en-FI"/>
          </a:p>
        </p:txBody>
      </p:sp>
      <p:sp>
        <p:nvSpPr>
          <p:cNvPr id="3" name="Text Placeholder 2">
            <a:extLst>
              <a:ext uri="{FF2B5EF4-FFF2-40B4-BE49-F238E27FC236}">
                <a16:creationId xmlns:a16="http://schemas.microsoft.com/office/drawing/2014/main" id="{F09C82AC-ADB1-0525-9D7B-EDC46120429E}"/>
              </a:ext>
            </a:extLst>
          </p:cNvPr>
          <p:cNvSpPr>
            <a:spLocks noGrp="1"/>
          </p:cNvSpPr>
          <p:nvPr>
            <p:ph type="body" idx="1" hasCustomPrompt="1"/>
          </p:nvPr>
        </p:nvSpPr>
        <p:spPr>
          <a:xfrm>
            <a:off x="558800" y="4117008"/>
            <a:ext cx="10353710" cy="1674192"/>
          </a:xfrm>
        </p:spPr>
        <p:txBody>
          <a:bodyPr/>
          <a:lstStyle>
            <a:lvl1pPr marL="0" indent="0">
              <a:buNone/>
              <a:defRPr sz="2400">
                <a:solidFill>
                  <a:schemeClr val="tx2"/>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t>Subheading if needed lorem ipsum</a:t>
            </a:r>
            <a:endParaRPr lang="en-FI"/>
          </a:p>
        </p:txBody>
      </p:sp>
      <p:pic>
        <p:nvPicPr>
          <p:cNvPr id="12" name="Graphic 11">
            <a:extLst>
              <a:ext uri="{FF2B5EF4-FFF2-40B4-BE49-F238E27FC236}">
                <a16:creationId xmlns:a16="http://schemas.microsoft.com/office/drawing/2014/main" id="{B1C83058-1D05-5D99-2365-2E7A4A67D6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99869"/>
            <a:ext cx="1461249" cy="446085"/>
          </a:xfrm>
          <a:prstGeom prst="rect">
            <a:avLst/>
          </a:prstGeom>
        </p:spPr>
      </p:pic>
      <p:sp>
        <p:nvSpPr>
          <p:cNvPr id="4" name="Date Placeholder 3">
            <a:extLst>
              <a:ext uri="{FF2B5EF4-FFF2-40B4-BE49-F238E27FC236}">
                <a16:creationId xmlns:a16="http://schemas.microsoft.com/office/drawing/2014/main" id="{4BDAE133-36CF-B2CC-5A2E-4B11D3C9D0E7}"/>
              </a:ext>
            </a:extLst>
          </p:cNvPr>
          <p:cNvSpPr>
            <a:spLocks noGrp="1"/>
          </p:cNvSpPr>
          <p:nvPr>
            <p:ph type="dt" sz="half" idx="10"/>
          </p:nvPr>
        </p:nvSpPr>
        <p:spPr/>
        <p:txBody>
          <a:bodyPr/>
          <a:lstStyle/>
          <a:p>
            <a:fld id="{4D18F1B5-F8AE-ED48-8731-2821EBC8F90B}" type="datetime1">
              <a:rPr lang="fi-FI" smtClean="0"/>
              <a:t>3.11.2025</a:t>
            </a:fld>
            <a:endParaRPr lang="en-FI"/>
          </a:p>
        </p:txBody>
      </p:sp>
      <p:sp>
        <p:nvSpPr>
          <p:cNvPr id="7" name="Footer Placeholder 6">
            <a:extLst>
              <a:ext uri="{FF2B5EF4-FFF2-40B4-BE49-F238E27FC236}">
                <a16:creationId xmlns:a16="http://schemas.microsoft.com/office/drawing/2014/main" id="{A6D508DC-0446-A104-1C40-8D45EC176883}"/>
              </a:ext>
            </a:extLst>
          </p:cNvPr>
          <p:cNvSpPr>
            <a:spLocks noGrp="1"/>
          </p:cNvSpPr>
          <p:nvPr>
            <p:ph type="ftr" sz="quarter" idx="11"/>
          </p:nvPr>
        </p:nvSpPr>
        <p:spPr/>
        <p:txBody>
          <a:bodyPr/>
          <a:lstStyle/>
          <a:p>
            <a:endParaRPr lang="en-FI"/>
          </a:p>
        </p:txBody>
      </p:sp>
      <p:sp>
        <p:nvSpPr>
          <p:cNvPr id="11" name="Slide Number Placeholder 10">
            <a:extLst>
              <a:ext uri="{FF2B5EF4-FFF2-40B4-BE49-F238E27FC236}">
                <a16:creationId xmlns:a16="http://schemas.microsoft.com/office/drawing/2014/main" id="{02237C84-18C1-A513-525D-86C12C52B4C9}"/>
              </a:ext>
            </a:extLst>
          </p:cNvPr>
          <p:cNvSpPr>
            <a:spLocks noGrp="1"/>
          </p:cNvSpPr>
          <p:nvPr>
            <p:ph type="sldNum" sz="quarter" idx="12"/>
          </p:nvPr>
        </p:nvSpPr>
        <p:spPr/>
        <p:txBody>
          <a:bodyPr/>
          <a:lstStyle/>
          <a:p>
            <a:fld id="{8460F52F-7CAE-844F-8A72-CAF89AA35A71}" type="slidenum">
              <a:rPr lang="en-FI" smtClean="0"/>
              <a:pPr/>
              <a:t>‹#›</a:t>
            </a:fld>
            <a:endParaRPr lang="en-FI"/>
          </a:p>
        </p:txBody>
      </p:sp>
    </p:spTree>
    <p:extLst>
      <p:ext uri="{BB962C8B-B14F-4D97-AF65-F5344CB8AC3E}">
        <p14:creationId xmlns:p14="http://schemas.microsoft.com/office/powerpoint/2010/main" val="1375016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6.sv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5.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image" Target="../media/image2.sv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2.svg"/><Relationship Id="rId5" Type="http://schemas.openxmlformats.org/officeDocument/2006/relationships/slideLayout" Target="../slideLayouts/slideLayout27.xml"/><Relationship Id="rId10"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E334E7-9AB7-AFA9-D056-ABABAEA7CE0B}"/>
              </a:ext>
            </a:extLst>
          </p:cNvPr>
          <p:cNvSpPr>
            <a:spLocks noGrp="1"/>
          </p:cNvSpPr>
          <p:nvPr>
            <p:ph type="title"/>
          </p:nvPr>
        </p:nvSpPr>
        <p:spPr>
          <a:xfrm>
            <a:off x="644024" y="681037"/>
            <a:ext cx="11700470" cy="1009651"/>
          </a:xfrm>
          <a:prstGeom prst="rect">
            <a:avLst/>
          </a:prstGeom>
        </p:spPr>
        <p:txBody>
          <a:bodyPr vert="horz" lIns="0" tIns="0" rIns="0" bIns="0" rtlCol="0" anchor="b" anchorCtr="0">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D665D814-41DD-925B-EEEA-C747DB73D779}"/>
              </a:ext>
            </a:extLst>
          </p:cNvPr>
          <p:cNvSpPr>
            <a:spLocks noGrp="1"/>
          </p:cNvSpPr>
          <p:nvPr>
            <p:ph type="body" idx="1"/>
          </p:nvPr>
        </p:nvSpPr>
        <p:spPr>
          <a:xfrm>
            <a:off x="644024" y="1825625"/>
            <a:ext cx="11700469" cy="419623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68F70530-EB5A-90AD-7ECE-009C01EF6E1D}"/>
              </a:ext>
            </a:extLst>
          </p:cNvPr>
          <p:cNvSpPr>
            <a:spLocks noGrp="1"/>
          </p:cNvSpPr>
          <p:nvPr>
            <p:ph type="dt" sz="half" idx="2"/>
          </p:nvPr>
        </p:nvSpPr>
        <p:spPr>
          <a:xfrm>
            <a:off x="335280" y="391886"/>
            <a:ext cx="2066276" cy="212760"/>
          </a:xfrm>
          <a:prstGeom prst="rect">
            <a:avLst/>
          </a:prstGeom>
        </p:spPr>
        <p:txBody>
          <a:bodyPr vert="horz" lIns="0" tIns="0" rIns="0" bIns="0" rtlCol="0" anchor="b" anchorCtr="0"/>
          <a:lstStyle>
            <a:lvl1pPr algn="l">
              <a:defRPr sz="1000" b="0" i="0">
                <a:solidFill>
                  <a:schemeClr val="tx1"/>
                </a:solidFill>
                <a:latin typeface="+mj-lt"/>
              </a:defRPr>
            </a:lvl1pPr>
          </a:lstStyle>
          <a:p>
            <a:fld id="{4D18F1B5-F8AE-ED48-8731-2821EBC8F90B}" type="datetime1">
              <a:rPr lang="fi-FI" smtClean="0"/>
              <a:pPr/>
              <a:t>3.11.2025</a:t>
            </a:fld>
            <a:endParaRPr lang="en-FI"/>
          </a:p>
        </p:txBody>
      </p:sp>
      <p:sp>
        <p:nvSpPr>
          <p:cNvPr id="5" name="Footer Placeholder 4">
            <a:extLst>
              <a:ext uri="{FF2B5EF4-FFF2-40B4-BE49-F238E27FC236}">
                <a16:creationId xmlns:a16="http://schemas.microsoft.com/office/drawing/2014/main" id="{33CA03D3-2A27-AAEA-EC85-22BCA9D56EDB}"/>
              </a:ext>
            </a:extLst>
          </p:cNvPr>
          <p:cNvSpPr>
            <a:spLocks noGrp="1"/>
          </p:cNvSpPr>
          <p:nvPr>
            <p:ph type="ftr" sz="quarter" idx="3"/>
          </p:nvPr>
        </p:nvSpPr>
        <p:spPr>
          <a:xfrm>
            <a:off x="1762893" y="6482080"/>
            <a:ext cx="3500810" cy="256466"/>
          </a:xfrm>
          <a:prstGeom prst="rect">
            <a:avLst/>
          </a:prstGeom>
        </p:spPr>
        <p:txBody>
          <a:bodyPr vert="horz" lIns="0" tIns="0" rIns="0" bIns="0" rtlCol="0" anchor="b" anchorCtr="0"/>
          <a:lstStyle>
            <a:lvl1pPr algn="l">
              <a:defRPr sz="1000" b="0" i="0">
                <a:solidFill>
                  <a:schemeClr val="tx2"/>
                </a:solidFill>
                <a:latin typeface="+mj-lt"/>
              </a:defRPr>
            </a:lvl1pPr>
          </a:lstStyle>
          <a:p>
            <a:endParaRPr lang="en-FI"/>
          </a:p>
        </p:txBody>
      </p:sp>
      <p:sp>
        <p:nvSpPr>
          <p:cNvPr id="6" name="Slide Number Placeholder 5">
            <a:extLst>
              <a:ext uri="{FF2B5EF4-FFF2-40B4-BE49-F238E27FC236}">
                <a16:creationId xmlns:a16="http://schemas.microsoft.com/office/drawing/2014/main" id="{CD7B220B-EF3D-BE4F-BF25-07EFF34B48A6}"/>
              </a:ext>
            </a:extLst>
          </p:cNvPr>
          <p:cNvSpPr>
            <a:spLocks noGrp="1"/>
          </p:cNvSpPr>
          <p:nvPr>
            <p:ph type="sldNum" sz="quarter" idx="4"/>
          </p:nvPr>
        </p:nvSpPr>
        <p:spPr>
          <a:xfrm>
            <a:off x="9794240" y="6462537"/>
            <a:ext cx="2241510" cy="256466"/>
          </a:xfrm>
          <a:prstGeom prst="rect">
            <a:avLst/>
          </a:prstGeom>
        </p:spPr>
        <p:txBody>
          <a:bodyPr vert="horz" lIns="0" tIns="0" rIns="0" bIns="0" rtlCol="0" anchor="b" anchorCtr="0"/>
          <a:lstStyle>
            <a:lvl1pPr algn="r">
              <a:defRPr sz="1000" b="0" i="0">
                <a:solidFill>
                  <a:schemeClr val="tx2"/>
                </a:solidFill>
                <a:latin typeface="+mj-lt"/>
              </a:defRPr>
            </a:lvl1pPr>
          </a:lstStyle>
          <a:p>
            <a:fld id="{8460F52F-7CAE-844F-8A72-CAF89AA35A71}" type="slidenum">
              <a:rPr lang="en-FI" smtClean="0"/>
              <a:pPr/>
              <a:t>‹#›</a:t>
            </a:fld>
            <a:endParaRPr lang="en-FI"/>
          </a:p>
        </p:txBody>
      </p:sp>
      <p:pic>
        <p:nvPicPr>
          <p:cNvPr id="9" name="Graphic 8">
            <a:extLst>
              <a:ext uri="{FF2B5EF4-FFF2-40B4-BE49-F238E27FC236}">
                <a16:creationId xmlns:a16="http://schemas.microsoft.com/office/drawing/2014/main" id="{50C3F1B3-FDB6-8DAA-98F7-0B5024E57D52}"/>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5657452" y="6509105"/>
            <a:ext cx="810018" cy="237419"/>
          </a:xfrm>
          <a:prstGeom prst="rect">
            <a:avLst/>
          </a:prstGeom>
        </p:spPr>
      </p:pic>
    </p:spTree>
    <p:extLst>
      <p:ext uri="{BB962C8B-B14F-4D97-AF65-F5344CB8AC3E}">
        <p14:creationId xmlns:p14="http://schemas.microsoft.com/office/powerpoint/2010/main" val="298572467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823" r:id="rId3"/>
    <p:sldLayoutId id="2147483692" r:id="rId4"/>
    <p:sldLayoutId id="2147483693" r:id="rId5"/>
    <p:sldLayoutId id="2147483822" r:id="rId6"/>
    <p:sldLayoutId id="2147483695" r:id="rId7"/>
    <p:sldLayoutId id="2147483696" r:id="rId8"/>
    <p:sldLayoutId id="2147483824" r:id="rId9"/>
    <p:sldLayoutId id="2147483697" r:id="rId10"/>
    <p:sldLayoutId id="2147483821" r:id="rId11"/>
    <p:sldLayoutId id="2147483825" r:id="rId12"/>
  </p:sldLayoutIdLst>
  <p:hf sldNum="0" hdr="0"/>
  <p:txStyles>
    <p:titleStyle>
      <a:lvl1pPr algn="l" defTabSz="914400" rtl="0" eaLnBrk="1" latinLnBrk="0" hangingPunct="1">
        <a:lnSpc>
          <a:spcPct val="90000"/>
        </a:lnSpc>
        <a:spcBef>
          <a:spcPct val="0"/>
        </a:spcBef>
        <a:buNone/>
        <a:defRPr sz="3500" b="1" kern="1200" spc="-20"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PP Neue Montreal Book" pitchFamily="2" charset="77"/>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PP Neue Montreal Book" pitchFamily="2" charset="77"/>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PP Neue Montreal Book" pitchFamily="2" charset="77"/>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PP Neue Montreal Book" pitchFamily="2" charset="77"/>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PP Neue Montreal Book" pitchFamily="2" charset="77"/>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E334E7-9AB7-AFA9-D056-ABABAEA7CE0B}"/>
              </a:ext>
            </a:extLst>
          </p:cNvPr>
          <p:cNvSpPr>
            <a:spLocks noGrp="1"/>
          </p:cNvSpPr>
          <p:nvPr>
            <p:ph type="title"/>
          </p:nvPr>
        </p:nvSpPr>
        <p:spPr>
          <a:xfrm>
            <a:off x="335280" y="404407"/>
            <a:ext cx="11700470" cy="918533"/>
          </a:xfrm>
          <a:prstGeom prst="rect">
            <a:avLst/>
          </a:prstGeom>
        </p:spPr>
        <p:txBody>
          <a:bodyPr vert="horz" lIns="0" tIns="0" rIns="0" bIns="0" rtlCol="0" anchor="b" anchorCtr="0">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D665D814-41DD-925B-EEEA-C747DB73D779}"/>
              </a:ext>
            </a:extLst>
          </p:cNvPr>
          <p:cNvSpPr>
            <a:spLocks noGrp="1"/>
          </p:cNvSpPr>
          <p:nvPr>
            <p:ph type="body" idx="1"/>
          </p:nvPr>
        </p:nvSpPr>
        <p:spPr>
          <a:xfrm>
            <a:off x="335280" y="1407634"/>
            <a:ext cx="11700469" cy="472425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68F70530-EB5A-90AD-7ECE-009C01EF6E1D}"/>
              </a:ext>
            </a:extLst>
          </p:cNvPr>
          <p:cNvSpPr>
            <a:spLocks noGrp="1"/>
          </p:cNvSpPr>
          <p:nvPr>
            <p:ph type="dt" sz="half" idx="2"/>
          </p:nvPr>
        </p:nvSpPr>
        <p:spPr>
          <a:xfrm>
            <a:off x="156250" y="65732"/>
            <a:ext cx="2806871" cy="256466"/>
          </a:xfrm>
          <a:prstGeom prst="rect">
            <a:avLst/>
          </a:prstGeom>
        </p:spPr>
        <p:txBody>
          <a:bodyPr vert="horz" lIns="0" tIns="0" rIns="0" bIns="0" rtlCol="0" anchor="b" anchorCtr="0"/>
          <a:lstStyle>
            <a:lvl1pPr algn="l">
              <a:defRPr sz="1000" b="0" i="0">
                <a:solidFill>
                  <a:schemeClr val="tx1"/>
                </a:solidFill>
                <a:latin typeface="+mj-lt"/>
              </a:defRPr>
            </a:lvl1pPr>
          </a:lstStyle>
          <a:p>
            <a:fld id="{4D18F1B5-F8AE-ED48-8731-2821EBC8F90B}" type="datetime1">
              <a:rPr lang="fi-FI" smtClean="0"/>
              <a:pPr/>
              <a:t>3.11.2025</a:t>
            </a:fld>
            <a:endParaRPr lang="en-FI"/>
          </a:p>
        </p:txBody>
      </p:sp>
      <p:sp>
        <p:nvSpPr>
          <p:cNvPr id="5" name="Footer Placeholder 4">
            <a:extLst>
              <a:ext uri="{FF2B5EF4-FFF2-40B4-BE49-F238E27FC236}">
                <a16:creationId xmlns:a16="http://schemas.microsoft.com/office/drawing/2014/main" id="{33CA03D3-2A27-AAEA-EC85-22BCA9D56EDB}"/>
              </a:ext>
            </a:extLst>
          </p:cNvPr>
          <p:cNvSpPr>
            <a:spLocks noGrp="1"/>
          </p:cNvSpPr>
          <p:nvPr>
            <p:ph type="ftr" sz="quarter" idx="3"/>
          </p:nvPr>
        </p:nvSpPr>
        <p:spPr>
          <a:xfrm>
            <a:off x="1762893" y="6482080"/>
            <a:ext cx="3817776" cy="256466"/>
          </a:xfrm>
          <a:prstGeom prst="rect">
            <a:avLst/>
          </a:prstGeom>
        </p:spPr>
        <p:txBody>
          <a:bodyPr vert="horz" lIns="0" tIns="0" rIns="0" bIns="0" rtlCol="0" anchor="b" anchorCtr="0"/>
          <a:lstStyle>
            <a:lvl1pPr algn="l">
              <a:defRPr sz="1000" b="0" i="0">
                <a:solidFill>
                  <a:schemeClr val="tx2"/>
                </a:solidFill>
                <a:latin typeface="+mj-lt"/>
              </a:defRPr>
            </a:lvl1pPr>
          </a:lstStyle>
          <a:p>
            <a:endParaRPr lang="en-FI"/>
          </a:p>
        </p:txBody>
      </p:sp>
      <p:sp>
        <p:nvSpPr>
          <p:cNvPr id="6" name="Slide Number Placeholder 5">
            <a:extLst>
              <a:ext uri="{FF2B5EF4-FFF2-40B4-BE49-F238E27FC236}">
                <a16:creationId xmlns:a16="http://schemas.microsoft.com/office/drawing/2014/main" id="{CD7B220B-EF3D-BE4F-BF25-07EFF34B48A6}"/>
              </a:ext>
            </a:extLst>
          </p:cNvPr>
          <p:cNvSpPr>
            <a:spLocks noGrp="1"/>
          </p:cNvSpPr>
          <p:nvPr>
            <p:ph type="sldNum" sz="quarter" idx="4"/>
          </p:nvPr>
        </p:nvSpPr>
        <p:spPr>
          <a:xfrm>
            <a:off x="11261034" y="6482079"/>
            <a:ext cx="774715" cy="236923"/>
          </a:xfrm>
          <a:prstGeom prst="rect">
            <a:avLst/>
          </a:prstGeom>
        </p:spPr>
        <p:txBody>
          <a:bodyPr vert="horz" lIns="0" tIns="0" rIns="0" bIns="0" rtlCol="0" anchor="b" anchorCtr="0"/>
          <a:lstStyle>
            <a:lvl1pPr algn="r">
              <a:defRPr sz="1000" b="0" i="0">
                <a:solidFill>
                  <a:schemeClr val="tx2"/>
                </a:solidFill>
                <a:latin typeface="+mj-lt"/>
              </a:defRPr>
            </a:lvl1pPr>
          </a:lstStyle>
          <a:p>
            <a:fld id="{8460F52F-7CAE-844F-8A72-CAF89AA35A71}" type="slidenum">
              <a:rPr lang="en-FI" smtClean="0"/>
              <a:pPr/>
              <a:t>‹#›</a:t>
            </a:fld>
            <a:endParaRPr lang="en-FI"/>
          </a:p>
        </p:txBody>
      </p:sp>
      <p:cxnSp>
        <p:nvCxnSpPr>
          <p:cNvPr id="7" name="Straight Connector 6">
            <a:extLst>
              <a:ext uri="{FF2B5EF4-FFF2-40B4-BE49-F238E27FC236}">
                <a16:creationId xmlns:a16="http://schemas.microsoft.com/office/drawing/2014/main" id="{6F2B801D-AB14-1908-1A4F-A14770A60B99}"/>
              </a:ext>
            </a:extLst>
          </p:cNvPr>
          <p:cNvCxnSpPr/>
          <p:nvPr userDrawn="1"/>
        </p:nvCxnSpPr>
        <p:spPr>
          <a:xfrm>
            <a:off x="0" y="6399869"/>
            <a:ext cx="12192000" cy="0"/>
          </a:xfrm>
          <a:prstGeom prst="line">
            <a:avLst/>
          </a:prstGeom>
        </p:spPr>
        <p:style>
          <a:lnRef idx="2">
            <a:schemeClr val="accent1"/>
          </a:lnRef>
          <a:fillRef idx="0">
            <a:schemeClr val="accent1"/>
          </a:fillRef>
          <a:effectRef idx="1">
            <a:schemeClr val="accent1"/>
          </a:effectRef>
          <a:fontRef idx="minor">
            <a:schemeClr val="tx1"/>
          </a:fontRef>
        </p:style>
      </p:cxnSp>
      <p:pic>
        <p:nvPicPr>
          <p:cNvPr id="8" name="Graphic 7">
            <a:extLst>
              <a:ext uri="{FF2B5EF4-FFF2-40B4-BE49-F238E27FC236}">
                <a16:creationId xmlns:a16="http://schemas.microsoft.com/office/drawing/2014/main" id="{9A4B236D-E07A-E17F-E32E-D3F182A5991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0" y="6399869"/>
            <a:ext cx="1461249" cy="446085"/>
          </a:xfrm>
          <a:prstGeom prst="rect">
            <a:avLst/>
          </a:prstGeom>
        </p:spPr>
      </p:pic>
      <p:pic>
        <p:nvPicPr>
          <p:cNvPr id="12" name="Graphic 11">
            <a:extLst>
              <a:ext uri="{FF2B5EF4-FFF2-40B4-BE49-F238E27FC236}">
                <a16:creationId xmlns:a16="http://schemas.microsoft.com/office/drawing/2014/main" id="{897074C9-3CD8-B9B3-D1A3-53023EE7C5AC}"/>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5657452" y="6509105"/>
            <a:ext cx="810018" cy="237419"/>
          </a:xfrm>
          <a:prstGeom prst="rect">
            <a:avLst/>
          </a:prstGeom>
        </p:spPr>
      </p:pic>
    </p:spTree>
    <p:extLst>
      <p:ext uri="{BB962C8B-B14F-4D97-AF65-F5344CB8AC3E}">
        <p14:creationId xmlns:p14="http://schemas.microsoft.com/office/powerpoint/2010/main" val="17823794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3" r:id="rId6"/>
    <p:sldLayoutId id="2147483734" r:id="rId7"/>
    <p:sldLayoutId id="2147483735" r:id="rId8"/>
    <p:sldLayoutId id="2147483736" r:id="rId9"/>
    <p:sldLayoutId id="2147483826" r:id="rId10"/>
  </p:sldLayoutIdLst>
  <p:hf sldNum="0" hdr="0"/>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PP Neue Montreal Book" pitchFamily="2" charset="77"/>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PP Neue Montreal Book" pitchFamily="2" charset="77"/>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PP Neue Montreal Book" pitchFamily="2" charset="77"/>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PP Neue Montreal Book" pitchFamily="2" charset="77"/>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PP Neue Montreal Book" pitchFamily="2" charset="77"/>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E334E7-9AB7-AFA9-D056-ABABAEA7CE0B}"/>
              </a:ext>
            </a:extLst>
          </p:cNvPr>
          <p:cNvSpPr>
            <a:spLocks noGrp="1"/>
          </p:cNvSpPr>
          <p:nvPr>
            <p:ph type="title"/>
          </p:nvPr>
        </p:nvSpPr>
        <p:spPr>
          <a:xfrm>
            <a:off x="335280" y="880121"/>
            <a:ext cx="11700470" cy="1009651"/>
          </a:xfrm>
          <a:prstGeom prst="rect">
            <a:avLst/>
          </a:prstGeom>
        </p:spPr>
        <p:txBody>
          <a:bodyPr vert="horz" lIns="0" tIns="0" rIns="0" bIns="0" rtlCol="0" anchor="t" anchorCtr="0">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D665D814-41DD-925B-EEEA-C747DB73D779}"/>
              </a:ext>
            </a:extLst>
          </p:cNvPr>
          <p:cNvSpPr>
            <a:spLocks noGrp="1"/>
          </p:cNvSpPr>
          <p:nvPr>
            <p:ph type="body" idx="1"/>
          </p:nvPr>
        </p:nvSpPr>
        <p:spPr>
          <a:xfrm>
            <a:off x="335280" y="2462455"/>
            <a:ext cx="11700469" cy="355940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68F70530-EB5A-90AD-7ECE-009C01EF6E1D}"/>
              </a:ext>
            </a:extLst>
          </p:cNvPr>
          <p:cNvSpPr>
            <a:spLocks noGrp="1"/>
          </p:cNvSpPr>
          <p:nvPr>
            <p:ph type="dt" sz="half" idx="2"/>
          </p:nvPr>
        </p:nvSpPr>
        <p:spPr>
          <a:xfrm>
            <a:off x="117250" y="0"/>
            <a:ext cx="2755557" cy="307438"/>
          </a:xfrm>
          <a:prstGeom prst="rect">
            <a:avLst/>
          </a:prstGeom>
        </p:spPr>
        <p:txBody>
          <a:bodyPr vert="horz" lIns="0" tIns="0" rIns="0" bIns="0" rtlCol="0" anchor="b" anchorCtr="0"/>
          <a:lstStyle>
            <a:lvl1pPr algn="l">
              <a:defRPr sz="1000" b="0" i="0">
                <a:solidFill>
                  <a:schemeClr val="tx1"/>
                </a:solidFill>
                <a:latin typeface="+mj-lt"/>
              </a:defRPr>
            </a:lvl1pPr>
          </a:lstStyle>
          <a:p>
            <a:fld id="{4D18F1B5-F8AE-ED48-8731-2821EBC8F90B}" type="datetime1">
              <a:rPr lang="fi-FI" smtClean="0"/>
              <a:pPr/>
              <a:t>3.11.2025</a:t>
            </a:fld>
            <a:endParaRPr lang="en-FI"/>
          </a:p>
        </p:txBody>
      </p:sp>
      <p:sp>
        <p:nvSpPr>
          <p:cNvPr id="5" name="Footer Placeholder 4">
            <a:extLst>
              <a:ext uri="{FF2B5EF4-FFF2-40B4-BE49-F238E27FC236}">
                <a16:creationId xmlns:a16="http://schemas.microsoft.com/office/drawing/2014/main" id="{33CA03D3-2A27-AAEA-EC85-22BCA9D56EDB}"/>
              </a:ext>
            </a:extLst>
          </p:cNvPr>
          <p:cNvSpPr>
            <a:spLocks noGrp="1"/>
          </p:cNvSpPr>
          <p:nvPr>
            <p:ph type="ftr" sz="quarter" idx="3"/>
          </p:nvPr>
        </p:nvSpPr>
        <p:spPr>
          <a:xfrm>
            <a:off x="1762893" y="6482080"/>
            <a:ext cx="3500810" cy="256466"/>
          </a:xfrm>
          <a:prstGeom prst="rect">
            <a:avLst/>
          </a:prstGeom>
        </p:spPr>
        <p:txBody>
          <a:bodyPr vert="horz" lIns="0" tIns="0" rIns="0" bIns="0" rtlCol="0" anchor="b" anchorCtr="0"/>
          <a:lstStyle>
            <a:lvl1pPr algn="l">
              <a:defRPr sz="1000" b="0" i="0">
                <a:solidFill>
                  <a:schemeClr val="tx2"/>
                </a:solidFill>
                <a:latin typeface="+mj-lt"/>
              </a:defRPr>
            </a:lvl1pPr>
          </a:lstStyle>
          <a:p>
            <a:endParaRPr lang="en-FI"/>
          </a:p>
        </p:txBody>
      </p:sp>
      <p:sp>
        <p:nvSpPr>
          <p:cNvPr id="6" name="Slide Number Placeholder 5">
            <a:extLst>
              <a:ext uri="{FF2B5EF4-FFF2-40B4-BE49-F238E27FC236}">
                <a16:creationId xmlns:a16="http://schemas.microsoft.com/office/drawing/2014/main" id="{CD7B220B-EF3D-BE4F-BF25-07EFF34B48A6}"/>
              </a:ext>
            </a:extLst>
          </p:cNvPr>
          <p:cNvSpPr>
            <a:spLocks noGrp="1"/>
          </p:cNvSpPr>
          <p:nvPr>
            <p:ph type="sldNum" sz="quarter" idx="4"/>
          </p:nvPr>
        </p:nvSpPr>
        <p:spPr>
          <a:xfrm>
            <a:off x="9794240" y="6462537"/>
            <a:ext cx="2241510" cy="256466"/>
          </a:xfrm>
          <a:prstGeom prst="rect">
            <a:avLst/>
          </a:prstGeom>
        </p:spPr>
        <p:txBody>
          <a:bodyPr vert="horz" lIns="0" tIns="0" rIns="0" bIns="0" rtlCol="0" anchor="b" anchorCtr="0"/>
          <a:lstStyle>
            <a:lvl1pPr algn="r">
              <a:defRPr sz="1000" b="0" i="0">
                <a:solidFill>
                  <a:schemeClr val="tx2"/>
                </a:solidFill>
                <a:latin typeface="+mj-lt"/>
              </a:defRPr>
            </a:lvl1pPr>
          </a:lstStyle>
          <a:p>
            <a:fld id="{8460F52F-7CAE-844F-8A72-CAF89AA35A71}" type="slidenum">
              <a:rPr lang="en-FI" smtClean="0"/>
              <a:pPr/>
              <a:t>‹#›</a:t>
            </a:fld>
            <a:endParaRPr lang="en-FI"/>
          </a:p>
        </p:txBody>
      </p:sp>
      <p:pic>
        <p:nvPicPr>
          <p:cNvPr id="9" name="Graphic 8">
            <a:extLst>
              <a:ext uri="{FF2B5EF4-FFF2-40B4-BE49-F238E27FC236}">
                <a16:creationId xmlns:a16="http://schemas.microsoft.com/office/drawing/2014/main" id="{6D3406E1-B89E-E679-0105-DA882CC44BFA}"/>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5657452" y="6509105"/>
            <a:ext cx="810018" cy="237419"/>
          </a:xfrm>
          <a:prstGeom prst="rect">
            <a:avLst/>
          </a:prstGeom>
        </p:spPr>
      </p:pic>
    </p:spTree>
    <p:extLst>
      <p:ext uri="{BB962C8B-B14F-4D97-AF65-F5344CB8AC3E}">
        <p14:creationId xmlns:p14="http://schemas.microsoft.com/office/powerpoint/2010/main" val="248250352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91" r:id="rId6"/>
    <p:sldLayoutId id="2147483792" r:id="rId7"/>
    <p:sldLayoutId id="2147483793" r:id="rId8"/>
  </p:sldLayoutIdLst>
  <p:hf sldNum="0" hdr="0"/>
  <p:txStyles>
    <p:titleStyle>
      <a:lvl1pPr algn="l" defTabSz="914400" rtl="0" eaLnBrk="1" latinLnBrk="0" hangingPunct="1">
        <a:lnSpc>
          <a:spcPct val="90000"/>
        </a:lnSpc>
        <a:spcBef>
          <a:spcPct val="0"/>
        </a:spcBef>
        <a:buNone/>
        <a:defRPr sz="4000" b="1" kern="1200" spc="-20"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PP Neue Montreal Book" pitchFamily="2" charset="77"/>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PP Neue Montreal Book" pitchFamily="2" charset="77"/>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PP Neue Montreal Book" pitchFamily="2" charset="77"/>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PP Neue Montreal Book" pitchFamily="2" charset="77"/>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PP Neue Montreal Book" pitchFamily="2" charset="77"/>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journals.plos.org/plosone/article?id=10.1371/journal.pone.0304013" TargetMode="External"/><Relationship Id="rId2" Type="http://schemas.openxmlformats.org/officeDocument/2006/relationships/hyperlink" Target="https://doi.org/10.1038/s41598-025-97652-6"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hyperlink" Target="https://pubmed.ncbi.nlm.nih.gov/39871336/"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611D9-7507-5725-4279-42B8D4C1560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EDF4771-A87F-121E-BAE2-A527BAED52F3}"/>
              </a:ext>
            </a:extLst>
          </p:cNvPr>
          <p:cNvSpPr>
            <a:spLocks noGrp="1"/>
          </p:cNvSpPr>
          <p:nvPr>
            <p:ph type="title"/>
          </p:nvPr>
        </p:nvSpPr>
        <p:spPr/>
        <p:txBody>
          <a:bodyPr>
            <a:noAutofit/>
          </a:bodyPr>
          <a:lstStyle/>
          <a:p>
            <a:r>
              <a:rPr lang="fi-FI" sz="4000" dirty="0"/>
              <a:t>Tekoäly ja oppiminen</a:t>
            </a:r>
          </a:p>
        </p:txBody>
      </p:sp>
      <p:sp>
        <p:nvSpPr>
          <p:cNvPr id="3" name="Tekstin paikkamerkki 2">
            <a:extLst>
              <a:ext uri="{FF2B5EF4-FFF2-40B4-BE49-F238E27FC236}">
                <a16:creationId xmlns:a16="http://schemas.microsoft.com/office/drawing/2014/main" id="{BD8519B9-681B-8776-E25E-C09F752BBC3A}"/>
              </a:ext>
            </a:extLst>
          </p:cNvPr>
          <p:cNvSpPr>
            <a:spLocks noGrp="1"/>
          </p:cNvSpPr>
          <p:nvPr>
            <p:ph type="body" idx="1"/>
          </p:nvPr>
        </p:nvSpPr>
        <p:spPr>
          <a:xfrm>
            <a:off x="558800" y="4102941"/>
            <a:ext cx="7091680" cy="1674192"/>
          </a:xfrm>
        </p:spPr>
        <p:txBody>
          <a:bodyPr>
            <a:normAutofit/>
          </a:bodyPr>
          <a:lstStyle/>
          <a:p>
            <a:r>
              <a:rPr lang="fi-FI"/>
              <a:t>Janne Salonen</a:t>
            </a:r>
          </a:p>
          <a:p>
            <a:r>
              <a:rPr lang="fi-FI"/>
              <a:t>Osaamisaluejohtaja</a:t>
            </a:r>
          </a:p>
          <a:p>
            <a:r>
              <a:rPr lang="fi-FI"/>
              <a:t>Metropolia</a:t>
            </a:r>
          </a:p>
        </p:txBody>
      </p:sp>
      <p:sp>
        <p:nvSpPr>
          <p:cNvPr id="4" name="Päivämäärän paikkamerkki 3">
            <a:extLst>
              <a:ext uri="{FF2B5EF4-FFF2-40B4-BE49-F238E27FC236}">
                <a16:creationId xmlns:a16="http://schemas.microsoft.com/office/drawing/2014/main" id="{AB1CF9C7-B675-7044-48FC-C90522D4D107}"/>
              </a:ext>
            </a:extLst>
          </p:cNvPr>
          <p:cNvSpPr>
            <a:spLocks noGrp="1"/>
          </p:cNvSpPr>
          <p:nvPr>
            <p:ph type="dt" sz="half" idx="10"/>
          </p:nvPr>
        </p:nvSpPr>
        <p:spPr/>
        <p:txBody>
          <a:bodyPr/>
          <a:lstStyle/>
          <a:p>
            <a:fld id="{4D18F1B5-F8AE-ED48-8731-2821EBC8F90B}" type="datetime1">
              <a:rPr lang="fi-FI" smtClean="0"/>
              <a:t>3.11.2025</a:t>
            </a:fld>
            <a:endParaRPr lang="en-FI"/>
          </a:p>
        </p:txBody>
      </p:sp>
    </p:spTree>
    <p:extLst>
      <p:ext uri="{BB962C8B-B14F-4D97-AF65-F5344CB8AC3E}">
        <p14:creationId xmlns:p14="http://schemas.microsoft.com/office/powerpoint/2010/main" val="3926810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662B27D9-118A-EFEA-FC63-762C1BD4CD50}"/>
              </a:ext>
            </a:extLst>
          </p:cNvPr>
          <p:cNvSpPr>
            <a:spLocks noGrp="1"/>
          </p:cNvSpPr>
          <p:nvPr>
            <p:ph type="title"/>
          </p:nvPr>
        </p:nvSpPr>
        <p:spPr/>
        <p:txBody>
          <a:bodyPr>
            <a:noAutofit/>
          </a:bodyPr>
          <a:lstStyle/>
          <a:p>
            <a:r>
              <a:rPr lang="fi-FI" sz="2400" dirty="0"/>
              <a:t>Voiko sanoa, että tekoäly kannustaa "muka" oppimiseen, eli ohjaa ihmisiä enemmän pinnalliseen oppimiseen kuin aitoon syvälliseen oppimiseen, koska helppous houkuttaa ulkoistamaan oppimisen?</a:t>
            </a:r>
          </a:p>
        </p:txBody>
      </p:sp>
      <p:sp>
        <p:nvSpPr>
          <p:cNvPr id="6" name="Alatunnisteen paikkamerkki 5">
            <a:extLst>
              <a:ext uri="{FF2B5EF4-FFF2-40B4-BE49-F238E27FC236}">
                <a16:creationId xmlns:a16="http://schemas.microsoft.com/office/drawing/2014/main" id="{022A1E23-DC7D-EE21-B73E-1143CD8E3477}"/>
              </a:ext>
            </a:extLst>
          </p:cNvPr>
          <p:cNvSpPr>
            <a:spLocks noGrp="1"/>
          </p:cNvSpPr>
          <p:nvPr>
            <p:ph type="ftr" sz="quarter" idx="11"/>
          </p:nvPr>
        </p:nvSpPr>
        <p:spPr/>
        <p:txBody>
          <a:bodyPr/>
          <a:lstStyle/>
          <a:p>
            <a:endParaRPr lang="en-FI"/>
          </a:p>
        </p:txBody>
      </p:sp>
      <p:sp>
        <p:nvSpPr>
          <p:cNvPr id="5" name="Päivämäärän paikkamerkki 4">
            <a:extLst>
              <a:ext uri="{FF2B5EF4-FFF2-40B4-BE49-F238E27FC236}">
                <a16:creationId xmlns:a16="http://schemas.microsoft.com/office/drawing/2014/main" id="{3FD10EDA-CEBB-DC6C-EB61-B75E7B26D15A}"/>
              </a:ext>
            </a:extLst>
          </p:cNvPr>
          <p:cNvSpPr>
            <a:spLocks noGrp="1"/>
          </p:cNvSpPr>
          <p:nvPr>
            <p:ph type="dt" sz="half" idx="13"/>
          </p:nvPr>
        </p:nvSpPr>
        <p:spPr/>
        <p:txBody>
          <a:bodyPr/>
          <a:lstStyle/>
          <a:p>
            <a:fld id="{4D18F1B5-F8AE-ED48-8731-2821EBC8F90B}" type="datetime1">
              <a:rPr lang="fi-FI" smtClean="0"/>
              <a:t>3.11.2025</a:t>
            </a:fld>
            <a:endParaRPr lang="en-FI"/>
          </a:p>
        </p:txBody>
      </p:sp>
      <p:sp>
        <p:nvSpPr>
          <p:cNvPr id="11" name="Tekstiruutu 10">
            <a:extLst>
              <a:ext uri="{FF2B5EF4-FFF2-40B4-BE49-F238E27FC236}">
                <a16:creationId xmlns:a16="http://schemas.microsoft.com/office/drawing/2014/main" id="{8E484A78-4D78-25D9-2189-AF28541FF0AC}"/>
              </a:ext>
            </a:extLst>
          </p:cNvPr>
          <p:cNvSpPr txBox="1"/>
          <p:nvPr/>
        </p:nvSpPr>
        <p:spPr>
          <a:xfrm>
            <a:off x="245765" y="5251938"/>
            <a:ext cx="11700470" cy="1354217"/>
          </a:xfrm>
          <a:prstGeom prst="rect">
            <a:avLst/>
          </a:prstGeom>
          <a:noFill/>
        </p:spPr>
        <p:txBody>
          <a:bodyPr wrap="square" rtlCol="0">
            <a:spAutoFit/>
          </a:bodyPr>
          <a:lstStyle/>
          <a:p>
            <a:r>
              <a:rPr lang="fi-FI" sz="1600" dirty="0"/>
              <a:t>1) </a:t>
            </a:r>
            <a:r>
              <a:rPr lang="fi-FI" sz="1600" dirty="0" err="1"/>
              <a:t>Bjork</a:t>
            </a:r>
            <a:r>
              <a:rPr lang="fi-FI" sz="1600" dirty="0"/>
              <a:t>, R. A., &amp; </a:t>
            </a:r>
            <a:r>
              <a:rPr lang="fi-FI" sz="1600" dirty="0" err="1"/>
              <a:t>Bjork</a:t>
            </a:r>
            <a:r>
              <a:rPr lang="fi-FI" sz="1600" dirty="0"/>
              <a:t>, E. L. (2020). </a:t>
            </a:r>
            <a:r>
              <a:rPr lang="fi-FI" sz="1600" i="1" dirty="0" err="1"/>
              <a:t>Desirable</a:t>
            </a:r>
            <a:r>
              <a:rPr lang="fi-FI" sz="1600" i="1" dirty="0"/>
              <a:t> </a:t>
            </a:r>
            <a:r>
              <a:rPr lang="fi-FI" sz="1600" i="1" dirty="0" err="1"/>
              <a:t>Difficulties</a:t>
            </a:r>
            <a:r>
              <a:rPr lang="fi-FI" sz="1600" i="1" dirty="0"/>
              <a:t> in </a:t>
            </a:r>
            <a:r>
              <a:rPr lang="fi-FI" sz="1600" i="1" dirty="0" err="1"/>
              <a:t>Theory</a:t>
            </a:r>
            <a:r>
              <a:rPr lang="fi-FI" sz="1600" i="1" dirty="0"/>
              <a:t> and </a:t>
            </a:r>
            <a:r>
              <a:rPr lang="fi-FI" sz="1600" i="1" dirty="0" err="1"/>
              <a:t>Practice</a:t>
            </a:r>
            <a:r>
              <a:rPr lang="fi-FI" sz="1600" i="1" dirty="0"/>
              <a:t>.</a:t>
            </a:r>
            <a:endParaRPr lang="fi-FI" sz="1600" dirty="0"/>
          </a:p>
          <a:p>
            <a:r>
              <a:rPr lang="fi-FI" sz="1600" dirty="0"/>
              <a:t>2) Holmes, W., </a:t>
            </a:r>
            <a:r>
              <a:rPr lang="fi-FI" sz="1600" dirty="0" err="1"/>
              <a:t>Bialik</a:t>
            </a:r>
            <a:r>
              <a:rPr lang="fi-FI" sz="1600" dirty="0"/>
              <a:t>, M., &amp; </a:t>
            </a:r>
            <a:r>
              <a:rPr lang="fi-FI" sz="1600" dirty="0" err="1"/>
              <a:t>Fadel</a:t>
            </a:r>
            <a:r>
              <a:rPr lang="fi-FI" sz="1600" dirty="0"/>
              <a:t>, C. (2019). </a:t>
            </a:r>
            <a:r>
              <a:rPr lang="fi-FI" sz="1600" i="1" dirty="0"/>
              <a:t>Artificial Intelligence in </a:t>
            </a:r>
            <a:r>
              <a:rPr lang="fi-FI" sz="1600" i="1" dirty="0" err="1"/>
              <a:t>Education</a:t>
            </a:r>
            <a:r>
              <a:rPr lang="fi-FI" sz="1600" i="1" dirty="0"/>
              <a:t>: </a:t>
            </a:r>
            <a:r>
              <a:rPr lang="fi-FI" sz="1600" i="1" dirty="0" err="1"/>
              <a:t>Promises</a:t>
            </a:r>
            <a:r>
              <a:rPr lang="fi-FI" sz="1600" i="1" dirty="0"/>
              <a:t> and </a:t>
            </a:r>
            <a:r>
              <a:rPr lang="fi-FI" sz="1600" i="1" dirty="0" err="1"/>
              <a:t>Implications</a:t>
            </a:r>
            <a:r>
              <a:rPr lang="fi-FI" sz="1600" i="1" dirty="0"/>
              <a:t>.</a:t>
            </a:r>
            <a:endParaRPr lang="fi-FI" sz="1600" dirty="0"/>
          </a:p>
          <a:p>
            <a:r>
              <a:rPr lang="fi-FI" sz="1600" dirty="0"/>
              <a:t>3) Luckin, R. et al. (2016). </a:t>
            </a:r>
            <a:r>
              <a:rPr lang="fi-FI" sz="1600" i="1" dirty="0"/>
              <a:t>Intelligence </a:t>
            </a:r>
            <a:r>
              <a:rPr lang="fi-FI" sz="1600" i="1" dirty="0" err="1"/>
              <a:t>Unleashed</a:t>
            </a:r>
            <a:r>
              <a:rPr lang="fi-FI" sz="1600" i="1" dirty="0"/>
              <a:t>: An </a:t>
            </a:r>
            <a:r>
              <a:rPr lang="fi-FI" sz="1600" i="1" dirty="0" err="1"/>
              <a:t>Argument</a:t>
            </a:r>
            <a:r>
              <a:rPr lang="fi-FI" sz="1600" i="1" dirty="0"/>
              <a:t> for AI in </a:t>
            </a:r>
            <a:r>
              <a:rPr lang="fi-FI" sz="1600" i="1" dirty="0" err="1"/>
              <a:t>Education</a:t>
            </a:r>
            <a:r>
              <a:rPr lang="fi-FI" sz="1600" i="1" dirty="0"/>
              <a:t>.</a:t>
            </a:r>
            <a:endParaRPr lang="fi-FI" sz="1600" dirty="0"/>
          </a:p>
          <a:p>
            <a:r>
              <a:rPr lang="fi-FI" sz="1600" dirty="0"/>
              <a:t>4) </a:t>
            </a:r>
            <a:r>
              <a:rPr lang="fi-FI" sz="1600" dirty="0" err="1"/>
              <a:t>Roediger</a:t>
            </a:r>
            <a:r>
              <a:rPr lang="fi-FI" sz="1600" dirty="0"/>
              <a:t>, H. L., &amp; Butler, A. C. (2011). </a:t>
            </a:r>
            <a:r>
              <a:rPr lang="fi-FI" sz="1600" i="1" dirty="0" err="1"/>
              <a:t>The</a:t>
            </a:r>
            <a:r>
              <a:rPr lang="fi-FI" sz="1600" i="1" dirty="0"/>
              <a:t> </a:t>
            </a:r>
            <a:r>
              <a:rPr lang="fi-FI" sz="1600" i="1" dirty="0" err="1"/>
              <a:t>critical</a:t>
            </a:r>
            <a:r>
              <a:rPr lang="fi-FI" sz="1600" i="1" dirty="0"/>
              <a:t> </a:t>
            </a:r>
            <a:r>
              <a:rPr lang="fi-FI" sz="1600" i="1" dirty="0" err="1"/>
              <a:t>role</a:t>
            </a:r>
            <a:r>
              <a:rPr lang="fi-FI" sz="1600" i="1" dirty="0"/>
              <a:t> of </a:t>
            </a:r>
            <a:r>
              <a:rPr lang="fi-FI" sz="1600" i="1" dirty="0" err="1"/>
              <a:t>retrieval</a:t>
            </a:r>
            <a:r>
              <a:rPr lang="fi-FI" sz="1600" i="1" dirty="0"/>
              <a:t> </a:t>
            </a:r>
            <a:r>
              <a:rPr lang="fi-FI" sz="1600" i="1" dirty="0" err="1"/>
              <a:t>practice</a:t>
            </a:r>
            <a:r>
              <a:rPr lang="fi-FI" sz="1600" i="1" dirty="0"/>
              <a:t> in long-</a:t>
            </a:r>
            <a:r>
              <a:rPr lang="fi-FI" sz="1600" i="1" dirty="0" err="1"/>
              <a:t>term</a:t>
            </a:r>
            <a:r>
              <a:rPr lang="fi-FI" sz="1600" i="1" dirty="0"/>
              <a:t> </a:t>
            </a:r>
            <a:r>
              <a:rPr lang="fi-FI" sz="1600" i="1" dirty="0" err="1"/>
              <a:t>retention</a:t>
            </a:r>
            <a:r>
              <a:rPr lang="fi-FI" sz="1600" i="1" dirty="0"/>
              <a:t>.</a:t>
            </a:r>
            <a:endParaRPr lang="fi-FI" sz="1600" dirty="0"/>
          </a:p>
          <a:p>
            <a:endParaRPr lang="fi-FI" dirty="0"/>
          </a:p>
        </p:txBody>
      </p:sp>
      <p:sp>
        <p:nvSpPr>
          <p:cNvPr id="13" name="Sisällön paikkamerkki 12">
            <a:extLst>
              <a:ext uri="{FF2B5EF4-FFF2-40B4-BE49-F238E27FC236}">
                <a16:creationId xmlns:a16="http://schemas.microsoft.com/office/drawing/2014/main" id="{632A7695-4FEA-789F-31E3-5DC28EBDEF75}"/>
              </a:ext>
            </a:extLst>
          </p:cNvPr>
          <p:cNvSpPr>
            <a:spLocks noGrp="1"/>
          </p:cNvSpPr>
          <p:nvPr>
            <p:ph idx="1"/>
          </p:nvPr>
        </p:nvSpPr>
        <p:spPr/>
        <p:txBody>
          <a:bodyPr/>
          <a:lstStyle/>
          <a:p>
            <a:endParaRPr lang="fi-FI" dirty="0"/>
          </a:p>
        </p:txBody>
      </p:sp>
      <p:pic>
        <p:nvPicPr>
          <p:cNvPr id="15" name="Kuva 14">
            <a:extLst>
              <a:ext uri="{FF2B5EF4-FFF2-40B4-BE49-F238E27FC236}">
                <a16:creationId xmlns:a16="http://schemas.microsoft.com/office/drawing/2014/main" id="{237F4248-74E7-C293-51D3-EC422E666407}"/>
              </a:ext>
            </a:extLst>
          </p:cNvPr>
          <p:cNvPicPr>
            <a:picLocks noChangeAspect="1"/>
          </p:cNvPicPr>
          <p:nvPr/>
        </p:nvPicPr>
        <p:blipFill>
          <a:blip r:embed="rId2"/>
          <a:stretch>
            <a:fillRect/>
          </a:stretch>
        </p:blipFill>
        <p:spPr>
          <a:xfrm>
            <a:off x="335279" y="1415198"/>
            <a:ext cx="10692229" cy="3647655"/>
          </a:xfrm>
          <a:prstGeom prst="rect">
            <a:avLst/>
          </a:prstGeom>
        </p:spPr>
      </p:pic>
    </p:spTree>
    <p:extLst>
      <p:ext uri="{BB962C8B-B14F-4D97-AF65-F5344CB8AC3E}">
        <p14:creationId xmlns:p14="http://schemas.microsoft.com/office/powerpoint/2010/main" val="542740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C8D64DE0-9A94-957C-32C1-CC2FF47E8CB2}"/>
              </a:ext>
            </a:extLst>
          </p:cNvPr>
          <p:cNvSpPr>
            <a:spLocks noGrp="1"/>
          </p:cNvSpPr>
          <p:nvPr>
            <p:ph type="title"/>
          </p:nvPr>
        </p:nvSpPr>
        <p:spPr/>
        <p:txBody>
          <a:bodyPr>
            <a:normAutofit fontScale="90000"/>
          </a:bodyPr>
          <a:lstStyle/>
          <a:p>
            <a:r>
              <a:rPr lang="fi-FI" dirty="0"/>
              <a:t>Opetuksen haaste on saada opiskelijoita motivoitumaan nimenomaan syväoppimiseen… ja tekemään raskas ”jalkatyö”  -&gt; se ongelma on tekoälystä huolimatta. </a:t>
            </a:r>
          </a:p>
        </p:txBody>
      </p:sp>
      <p:pic>
        <p:nvPicPr>
          <p:cNvPr id="10" name="Sisällön paikkamerkki 9">
            <a:extLst>
              <a:ext uri="{FF2B5EF4-FFF2-40B4-BE49-F238E27FC236}">
                <a16:creationId xmlns:a16="http://schemas.microsoft.com/office/drawing/2014/main" id="{C25E0B5E-5884-7525-F45C-723A5F5A5440}"/>
              </a:ext>
            </a:extLst>
          </p:cNvPr>
          <p:cNvPicPr>
            <a:picLocks noGrp="1" noChangeAspect="1"/>
          </p:cNvPicPr>
          <p:nvPr>
            <p:ph idx="1"/>
          </p:nvPr>
        </p:nvPicPr>
        <p:blipFill>
          <a:blip r:embed="rId2"/>
          <a:stretch>
            <a:fillRect/>
          </a:stretch>
        </p:blipFill>
        <p:spPr>
          <a:xfrm>
            <a:off x="335280" y="1452286"/>
            <a:ext cx="8019366" cy="4721868"/>
          </a:xfrm>
          <a:prstGeom prst="rect">
            <a:avLst/>
          </a:prstGeom>
        </p:spPr>
      </p:pic>
      <p:sp>
        <p:nvSpPr>
          <p:cNvPr id="6" name="Alatunnisteen paikkamerkki 5">
            <a:extLst>
              <a:ext uri="{FF2B5EF4-FFF2-40B4-BE49-F238E27FC236}">
                <a16:creationId xmlns:a16="http://schemas.microsoft.com/office/drawing/2014/main" id="{CCC0C6C9-7623-3DD0-FC7E-B80171033BD5}"/>
              </a:ext>
            </a:extLst>
          </p:cNvPr>
          <p:cNvSpPr>
            <a:spLocks noGrp="1"/>
          </p:cNvSpPr>
          <p:nvPr>
            <p:ph type="ftr" sz="quarter" idx="11"/>
          </p:nvPr>
        </p:nvSpPr>
        <p:spPr/>
        <p:txBody>
          <a:bodyPr/>
          <a:lstStyle/>
          <a:p>
            <a:endParaRPr lang="en-FI"/>
          </a:p>
        </p:txBody>
      </p:sp>
      <p:sp>
        <p:nvSpPr>
          <p:cNvPr id="5" name="Päivämäärän paikkamerkki 4">
            <a:extLst>
              <a:ext uri="{FF2B5EF4-FFF2-40B4-BE49-F238E27FC236}">
                <a16:creationId xmlns:a16="http://schemas.microsoft.com/office/drawing/2014/main" id="{BB05F661-CB2A-7AD1-1AB4-A2E32DBFFC55}"/>
              </a:ext>
            </a:extLst>
          </p:cNvPr>
          <p:cNvSpPr>
            <a:spLocks noGrp="1"/>
          </p:cNvSpPr>
          <p:nvPr>
            <p:ph type="dt" sz="half" idx="13"/>
          </p:nvPr>
        </p:nvSpPr>
        <p:spPr/>
        <p:txBody>
          <a:bodyPr/>
          <a:lstStyle/>
          <a:p>
            <a:fld id="{4D18F1B5-F8AE-ED48-8731-2821EBC8F90B}" type="datetime1">
              <a:rPr lang="fi-FI" smtClean="0"/>
              <a:t>3.11.2025</a:t>
            </a:fld>
            <a:endParaRPr lang="en-FI"/>
          </a:p>
        </p:txBody>
      </p:sp>
      <p:pic>
        <p:nvPicPr>
          <p:cNvPr id="3" name="Kuva 2" descr="Kuva, joka sisältää kohteen henkilö, Fyysinen kunto, urheilu, polvi&#10;&#10;Tekoälyllä luotu sisältö voi olla virheellistä.">
            <a:extLst>
              <a:ext uri="{FF2B5EF4-FFF2-40B4-BE49-F238E27FC236}">
                <a16:creationId xmlns:a16="http://schemas.microsoft.com/office/drawing/2014/main" id="{3B13ED64-152D-83FA-7EC1-601CAD94CBBC}"/>
              </a:ext>
            </a:extLst>
          </p:cNvPr>
          <p:cNvPicPr>
            <a:picLocks noChangeAspect="1"/>
          </p:cNvPicPr>
          <p:nvPr/>
        </p:nvPicPr>
        <p:blipFill>
          <a:blip r:embed="rId3"/>
          <a:stretch>
            <a:fillRect/>
          </a:stretch>
        </p:blipFill>
        <p:spPr>
          <a:xfrm>
            <a:off x="8923826" y="2121950"/>
            <a:ext cx="2714625" cy="4105275"/>
          </a:xfrm>
          <a:prstGeom prst="rect">
            <a:avLst/>
          </a:prstGeom>
        </p:spPr>
      </p:pic>
    </p:spTree>
    <p:extLst>
      <p:ext uri="{BB962C8B-B14F-4D97-AF65-F5344CB8AC3E}">
        <p14:creationId xmlns:p14="http://schemas.microsoft.com/office/powerpoint/2010/main" val="3657715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4490D-742B-65C3-2160-94825BE35C67}"/>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4BD233F-8B7E-C990-433D-5632CD76D9DC}"/>
              </a:ext>
            </a:extLst>
          </p:cNvPr>
          <p:cNvSpPr>
            <a:spLocks noGrp="1"/>
          </p:cNvSpPr>
          <p:nvPr>
            <p:ph type="title"/>
          </p:nvPr>
        </p:nvSpPr>
        <p:spPr/>
        <p:txBody>
          <a:bodyPr/>
          <a:lstStyle/>
          <a:p>
            <a:r>
              <a:rPr lang="fi-FI" dirty="0"/>
              <a:t>Tekoäly ja oppiminen</a:t>
            </a:r>
          </a:p>
        </p:txBody>
      </p:sp>
      <p:sp>
        <p:nvSpPr>
          <p:cNvPr id="6" name="Tekstiruutu 5">
            <a:extLst>
              <a:ext uri="{FF2B5EF4-FFF2-40B4-BE49-F238E27FC236}">
                <a16:creationId xmlns:a16="http://schemas.microsoft.com/office/drawing/2014/main" id="{95D5B12D-0604-7494-0E89-45E08D3237F5}"/>
              </a:ext>
            </a:extLst>
          </p:cNvPr>
          <p:cNvSpPr txBox="1"/>
          <p:nvPr/>
        </p:nvSpPr>
        <p:spPr>
          <a:xfrm>
            <a:off x="335280" y="5674277"/>
            <a:ext cx="11791070" cy="923330"/>
          </a:xfrm>
          <a:prstGeom prst="rect">
            <a:avLst/>
          </a:prstGeom>
          <a:noFill/>
        </p:spPr>
        <p:txBody>
          <a:bodyPr wrap="square" rtlCol="0">
            <a:spAutoFit/>
          </a:bodyPr>
          <a:lstStyle/>
          <a:p>
            <a:pPr algn="ctr"/>
            <a:br>
              <a:rPr lang="fi-FI" dirty="0"/>
            </a:br>
            <a:r>
              <a:rPr lang="fi-FI" dirty="0"/>
              <a:t>Tekeekö tekoäly saman mullistuksen oppimiselle kuin kaivuri teki ojankaivajalle?  </a:t>
            </a:r>
          </a:p>
          <a:p>
            <a:pPr algn="ctr"/>
            <a:r>
              <a:rPr lang="fi-FI" dirty="0"/>
              <a:t>-</a:t>
            </a:r>
          </a:p>
        </p:txBody>
      </p:sp>
      <p:pic>
        <p:nvPicPr>
          <p:cNvPr id="7" name="Sisällön paikkamerkki 6" descr="Kuva, joka sisältää kohteen vaate, henkilö, piha-, Haalarityöntekijä&#10;&#10;Tekoälyllä luotu sisältö voi olla virheellistä.">
            <a:extLst>
              <a:ext uri="{FF2B5EF4-FFF2-40B4-BE49-F238E27FC236}">
                <a16:creationId xmlns:a16="http://schemas.microsoft.com/office/drawing/2014/main" id="{8BEB3D8C-2F46-F789-3D2F-58E1B5538D43}"/>
              </a:ext>
            </a:extLst>
          </p:cNvPr>
          <p:cNvPicPr>
            <a:picLocks noGrp="1" noChangeAspect="1"/>
          </p:cNvPicPr>
          <p:nvPr>
            <p:ph idx="1"/>
          </p:nvPr>
        </p:nvPicPr>
        <p:blipFill>
          <a:blip r:embed="rId2"/>
          <a:stretch>
            <a:fillRect/>
          </a:stretch>
        </p:blipFill>
        <p:spPr>
          <a:xfrm>
            <a:off x="4733661" y="1414463"/>
            <a:ext cx="2904065" cy="4351337"/>
          </a:xfrm>
        </p:spPr>
      </p:pic>
    </p:spTree>
    <p:extLst>
      <p:ext uri="{BB962C8B-B14F-4D97-AF65-F5344CB8AC3E}">
        <p14:creationId xmlns:p14="http://schemas.microsoft.com/office/powerpoint/2010/main" val="2020566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421ABE-C5D2-CEF6-024E-B309C376FF8B}"/>
              </a:ext>
            </a:extLst>
          </p:cNvPr>
          <p:cNvSpPr>
            <a:spLocks noGrp="1"/>
          </p:cNvSpPr>
          <p:nvPr>
            <p:ph type="title"/>
          </p:nvPr>
        </p:nvSpPr>
        <p:spPr/>
        <p:txBody>
          <a:bodyPr>
            <a:noAutofit/>
          </a:bodyPr>
          <a:lstStyle/>
          <a:p>
            <a:r>
              <a:rPr lang="fi-FI" sz="3200" dirty="0"/>
              <a:t>Oivalluksista vaikuttavuuteen: Analytiikan hyödyntäminen valmistumisasteen parantamisessa (tekoäly &amp; oppiminen – käytännön sovellus)</a:t>
            </a:r>
          </a:p>
        </p:txBody>
      </p:sp>
      <p:sp>
        <p:nvSpPr>
          <p:cNvPr id="3" name="Tekstin paikkamerkki 2">
            <a:extLst>
              <a:ext uri="{FF2B5EF4-FFF2-40B4-BE49-F238E27FC236}">
                <a16:creationId xmlns:a16="http://schemas.microsoft.com/office/drawing/2014/main" id="{6ADD38BB-FE74-6D48-4B5C-D53A17AEA503}"/>
              </a:ext>
            </a:extLst>
          </p:cNvPr>
          <p:cNvSpPr>
            <a:spLocks noGrp="1"/>
          </p:cNvSpPr>
          <p:nvPr>
            <p:ph type="body" idx="1"/>
          </p:nvPr>
        </p:nvSpPr>
        <p:spPr/>
        <p:txBody>
          <a:bodyPr>
            <a:normAutofit/>
          </a:bodyPr>
          <a:lstStyle/>
          <a:p>
            <a:r>
              <a:rPr lang="fi-FI" dirty="0"/>
              <a:t>Janne Salonen</a:t>
            </a:r>
          </a:p>
          <a:p>
            <a:r>
              <a:rPr lang="fi-FI" dirty="0"/>
              <a:t>Osaamisaluejohtaja</a:t>
            </a:r>
          </a:p>
          <a:p>
            <a:r>
              <a:rPr lang="fi-FI" dirty="0"/>
              <a:t>Metropolia</a:t>
            </a:r>
          </a:p>
        </p:txBody>
      </p:sp>
      <p:sp>
        <p:nvSpPr>
          <p:cNvPr id="4" name="Päivämäärän paikkamerkki 3">
            <a:extLst>
              <a:ext uri="{FF2B5EF4-FFF2-40B4-BE49-F238E27FC236}">
                <a16:creationId xmlns:a16="http://schemas.microsoft.com/office/drawing/2014/main" id="{5B038F30-C54D-3FC7-CBBD-D7185D1A5C34}"/>
              </a:ext>
            </a:extLst>
          </p:cNvPr>
          <p:cNvSpPr>
            <a:spLocks noGrp="1"/>
          </p:cNvSpPr>
          <p:nvPr>
            <p:ph type="dt" sz="half" idx="10"/>
          </p:nvPr>
        </p:nvSpPr>
        <p:spPr/>
        <p:txBody>
          <a:bodyPr/>
          <a:lstStyle/>
          <a:p>
            <a:fld id="{4D18F1B5-F8AE-ED48-8731-2821EBC8F90B}" type="datetime1">
              <a:rPr lang="fi-FI" smtClean="0"/>
              <a:t>3.11.2025</a:t>
            </a:fld>
            <a:endParaRPr lang="en-FI"/>
          </a:p>
        </p:txBody>
      </p:sp>
    </p:spTree>
    <p:extLst>
      <p:ext uri="{BB962C8B-B14F-4D97-AF65-F5344CB8AC3E}">
        <p14:creationId xmlns:p14="http://schemas.microsoft.com/office/powerpoint/2010/main" val="2254002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DAC692-9FD8-97C2-E6A5-3979C8313D6F}"/>
              </a:ext>
            </a:extLst>
          </p:cNvPr>
          <p:cNvSpPr>
            <a:spLocks noGrp="1"/>
          </p:cNvSpPr>
          <p:nvPr>
            <p:ph type="title"/>
          </p:nvPr>
        </p:nvSpPr>
        <p:spPr/>
        <p:txBody>
          <a:bodyPr/>
          <a:lstStyle/>
          <a:p>
            <a:r>
              <a:rPr lang="fi-FI"/>
              <a:t>Miksi keskeyttämisen ehkäisy on tärkeää?</a:t>
            </a:r>
          </a:p>
        </p:txBody>
      </p:sp>
      <p:sp>
        <p:nvSpPr>
          <p:cNvPr id="3" name="Sisällön paikkamerkki 2">
            <a:extLst>
              <a:ext uri="{FF2B5EF4-FFF2-40B4-BE49-F238E27FC236}">
                <a16:creationId xmlns:a16="http://schemas.microsoft.com/office/drawing/2014/main" id="{B04ECCEB-A904-3416-A29C-2E697C3D0F81}"/>
              </a:ext>
            </a:extLst>
          </p:cNvPr>
          <p:cNvSpPr>
            <a:spLocks noGrp="1"/>
          </p:cNvSpPr>
          <p:nvPr>
            <p:ph idx="1"/>
          </p:nvPr>
        </p:nvSpPr>
        <p:spPr>
          <a:xfrm>
            <a:off x="335281" y="1653988"/>
            <a:ext cx="11316596" cy="4112537"/>
          </a:xfrm>
        </p:spPr>
        <p:txBody>
          <a:bodyPr>
            <a:normAutofit/>
          </a:bodyPr>
          <a:lstStyle/>
          <a:p>
            <a:r>
              <a:rPr lang="fi-FI" sz="2400" dirty="0"/>
              <a:t>WIN-WIN-WIN:</a:t>
            </a:r>
          </a:p>
          <a:p>
            <a:pPr lvl="1"/>
            <a:r>
              <a:rPr lang="fi-FI" sz="2000" dirty="0"/>
              <a:t>1) Opiskelija saa tutkinnon suoritettua ja parantaa mahdollisuutta työllistyä ja korkeampaa elintasoon ja terveempään elämään, sillä tutkimusten mukaan korkeampi koulutustaso lisää elinvuosia ja tulotasoa.</a:t>
            </a:r>
          </a:p>
          <a:p>
            <a:pPr lvl="1"/>
            <a:r>
              <a:rPr lang="fi-FI" sz="2000" dirty="0"/>
              <a:t>2) Ammattikorkeakoulun rahoitusmallin perusteella vain valmistuneista maksetaan. Jos tutkinto on 4-vuotinen ja opiskelija jättää kesken viime metreillä, ammattikorkeakoulu saa 0 euroa. Toisaalta, jos opiskelija valmistuu määräajassa, rahoitusmalli palkitsee korkeammalla rahoituskertoimella.</a:t>
            </a:r>
          </a:p>
          <a:p>
            <a:pPr lvl="1"/>
            <a:r>
              <a:rPr lang="fi-FI" sz="2000" dirty="0"/>
              <a:t>3) Suomi tavoittelee 50 % osuutta ikäryhmästä vuoteen 2035 mennessä. Tällä hetkellä se on 43 % siten, että naispuoliset ovat yli 50 %, mutta miespuoliset vain 37 %.</a:t>
            </a:r>
          </a:p>
        </p:txBody>
      </p:sp>
    </p:spTree>
    <p:extLst>
      <p:ext uri="{BB962C8B-B14F-4D97-AF65-F5344CB8AC3E}">
        <p14:creationId xmlns:p14="http://schemas.microsoft.com/office/powerpoint/2010/main" val="265297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rose&#10;&#10;AI-generated content may be incorrect.">
            <a:extLst>
              <a:ext uri="{FF2B5EF4-FFF2-40B4-BE49-F238E27FC236}">
                <a16:creationId xmlns:a16="http://schemas.microsoft.com/office/drawing/2014/main" id="{A017F686-1A05-0390-103E-31B510F5C286}"/>
              </a:ext>
            </a:extLst>
          </p:cNvPr>
          <p:cNvPicPr>
            <a:picLocks noGrp="1" noChangeAspect="1"/>
          </p:cNvPicPr>
          <p:nvPr>
            <p:ph type="pic" sz="quarter" idx="13"/>
          </p:nvPr>
        </p:nvPicPr>
        <p:blipFill>
          <a:blip r:embed="rId2"/>
          <a:srcRect l="48733" r="14975"/>
          <a:stretch>
            <a:fillRect/>
          </a:stretch>
        </p:blipFill>
        <p:spPr>
          <a:xfrm>
            <a:off x="8706678" y="0"/>
            <a:ext cx="3485322" cy="6401163"/>
          </a:xfrm>
        </p:spPr>
      </p:pic>
      <p:sp>
        <p:nvSpPr>
          <p:cNvPr id="2" name="Otsikko 1">
            <a:extLst>
              <a:ext uri="{FF2B5EF4-FFF2-40B4-BE49-F238E27FC236}">
                <a16:creationId xmlns:a16="http://schemas.microsoft.com/office/drawing/2014/main" id="{A658D57C-F9B8-5912-B6B7-9F10AC2F8518}"/>
              </a:ext>
            </a:extLst>
          </p:cNvPr>
          <p:cNvSpPr>
            <a:spLocks noGrp="1"/>
          </p:cNvSpPr>
          <p:nvPr>
            <p:ph type="title"/>
          </p:nvPr>
        </p:nvSpPr>
        <p:spPr/>
        <p:txBody>
          <a:bodyPr/>
          <a:lstStyle/>
          <a:p>
            <a:r>
              <a:rPr lang="fi-FI"/>
              <a:t>Mikä on lähtötilanne?</a:t>
            </a:r>
          </a:p>
        </p:txBody>
      </p:sp>
      <p:sp>
        <p:nvSpPr>
          <p:cNvPr id="3" name="Sisällön paikkamerkki 2">
            <a:extLst>
              <a:ext uri="{FF2B5EF4-FFF2-40B4-BE49-F238E27FC236}">
                <a16:creationId xmlns:a16="http://schemas.microsoft.com/office/drawing/2014/main" id="{7E322307-AAF5-BE68-ADF1-41529EF10DD5}"/>
              </a:ext>
            </a:extLst>
          </p:cNvPr>
          <p:cNvSpPr>
            <a:spLocks noGrp="1"/>
          </p:cNvSpPr>
          <p:nvPr>
            <p:ph idx="1"/>
          </p:nvPr>
        </p:nvSpPr>
        <p:spPr>
          <a:xfrm>
            <a:off x="335280" y="1600200"/>
            <a:ext cx="7716109" cy="4655215"/>
          </a:xfrm>
        </p:spPr>
        <p:txBody>
          <a:bodyPr>
            <a:normAutofit/>
          </a:bodyPr>
          <a:lstStyle/>
          <a:p>
            <a:r>
              <a:rPr lang="fi-FI" sz="2000" dirty="0"/>
              <a:t>Tutkimusten mukaan on selvää, että jos opiskelijan akateemiset taidot ovat korkeammat, keskeyttämisriski pienenee. Esimerkiksi aloissa, joihin on vaikea päästä sisään, keskeyttämisriski on huomattavasti pienempi. </a:t>
            </a:r>
          </a:p>
          <a:p>
            <a:r>
              <a:rPr lang="fi-FI" sz="2000" dirty="0"/>
              <a:t>Edelleen, tutkimusten mukaan on selvää, että jos tutkinto vaaditaan ammatin harjoittamiseen, keskeyttämisriski on pienempi.</a:t>
            </a:r>
          </a:p>
        </p:txBody>
      </p:sp>
    </p:spTree>
    <p:extLst>
      <p:ext uri="{BB962C8B-B14F-4D97-AF65-F5344CB8AC3E}">
        <p14:creationId xmlns:p14="http://schemas.microsoft.com/office/powerpoint/2010/main" val="2002216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pointing at a computer screen&#10;&#10;AI-generated content may be incorrect.">
            <a:extLst>
              <a:ext uri="{FF2B5EF4-FFF2-40B4-BE49-F238E27FC236}">
                <a16:creationId xmlns:a16="http://schemas.microsoft.com/office/drawing/2014/main" id="{6906F0C4-5F85-C470-0CE6-66C051D8FE24}"/>
              </a:ext>
            </a:extLst>
          </p:cNvPr>
          <p:cNvPicPr>
            <a:picLocks noGrp="1" noChangeAspect="1"/>
          </p:cNvPicPr>
          <p:nvPr>
            <p:ph type="pic" sz="quarter" idx="13"/>
          </p:nvPr>
        </p:nvPicPr>
        <p:blipFill>
          <a:blip r:embed="rId2"/>
          <a:srcRect l="-7685" r="26025"/>
          <a:stretch>
            <a:fillRect/>
          </a:stretch>
        </p:blipFill>
        <p:spPr>
          <a:xfrm>
            <a:off x="8706678" y="0"/>
            <a:ext cx="3485322" cy="6401163"/>
          </a:xfrm>
        </p:spPr>
      </p:pic>
      <p:sp>
        <p:nvSpPr>
          <p:cNvPr id="2" name="Otsikko 1">
            <a:extLst>
              <a:ext uri="{FF2B5EF4-FFF2-40B4-BE49-F238E27FC236}">
                <a16:creationId xmlns:a16="http://schemas.microsoft.com/office/drawing/2014/main" id="{0C4D3213-2205-13ED-6DC0-94E065850CF3}"/>
              </a:ext>
            </a:extLst>
          </p:cNvPr>
          <p:cNvSpPr>
            <a:spLocks noGrp="1"/>
          </p:cNvSpPr>
          <p:nvPr>
            <p:ph type="title"/>
          </p:nvPr>
        </p:nvSpPr>
        <p:spPr/>
        <p:txBody>
          <a:bodyPr/>
          <a:lstStyle/>
          <a:p>
            <a:r>
              <a:rPr lang="fi-FI"/>
              <a:t>Mihin pyritään?</a:t>
            </a:r>
          </a:p>
        </p:txBody>
      </p:sp>
      <p:sp>
        <p:nvSpPr>
          <p:cNvPr id="3" name="Sisällön paikkamerkki 2">
            <a:extLst>
              <a:ext uri="{FF2B5EF4-FFF2-40B4-BE49-F238E27FC236}">
                <a16:creationId xmlns:a16="http://schemas.microsoft.com/office/drawing/2014/main" id="{7871BB77-ADBA-44CE-A677-ABB812D31AF7}"/>
              </a:ext>
            </a:extLst>
          </p:cNvPr>
          <p:cNvSpPr>
            <a:spLocks noGrp="1"/>
          </p:cNvSpPr>
          <p:nvPr>
            <p:ph idx="1"/>
          </p:nvPr>
        </p:nvSpPr>
        <p:spPr>
          <a:xfrm>
            <a:off x="335280" y="1600200"/>
            <a:ext cx="7716109" cy="4655215"/>
          </a:xfrm>
        </p:spPr>
        <p:txBody>
          <a:bodyPr>
            <a:normAutofit/>
          </a:bodyPr>
          <a:lstStyle/>
          <a:p>
            <a:r>
              <a:rPr lang="fi-FI" sz="2000" dirty="0"/>
              <a:t>Koska tavoiteltava osuus korkeasti koulutettujen osuudesta on niin korkea, kohtaamme tilanteen, että akateemiset taidot ovat vaihtelevia suurella </a:t>
            </a:r>
            <a:r>
              <a:rPr lang="fi-FI" sz="2000"/>
              <a:t>osalla sisääntulijoista</a:t>
            </a:r>
          </a:p>
          <a:p>
            <a:pPr lvl="1"/>
            <a:r>
              <a:rPr lang="fi-FI" sz="1600" u="sng"/>
              <a:t>pitää </a:t>
            </a:r>
            <a:r>
              <a:rPr lang="fi-FI" sz="1600" u="sng" dirty="0"/>
              <a:t>löytää mekanismi, jossa on takaisinkytkentä pedagogiikkaan ja siihen, että pienenevillä opetusresursseilla rakennettaan opetus siten, että keskeyttäminen pienenee ja käytämme oikeaa pedagogiikkaa</a:t>
            </a:r>
            <a:r>
              <a:rPr lang="fi-FI" sz="1600" dirty="0"/>
              <a:t>. </a:t>
            </a:r>
          </a:p>
          <a:p>
            <a:endParaRPr lang="fi-FI" sz="2400" dirty="0"/>
          </a:p>
        </p:txBody>
      </p:sp>
    </p:spTree>
    <p:extLst>
      <p:ext uri="{BB962C8B-B14F-4D97-AF65-F5344CB8AC3E}">
        <p14:creationId xmlns:p14="http://schemas.microsoft.com/office/powerpoint/2010/main" val="3327085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5D9F57-4BAD-7C9D-3138-3A82FA979735}"/>
              </a:ext>
            </a:extLst>
          </p:cNvPr>
          <p:cNvSpPr>
            <a:spLocks noGrp="1"/>
          </p:cNvSpPr>
          <p:nvPr>
            <p:ph type="title"/>
          </p:nvPr>
        </p:nvSpPr>
        <p:spPr>
          <a:xfrm>
            <a:off x="335280" y="660219"/>
            <a:ext cx="6268720" cy="917900"/>
          </a:xfrm>
        </p:spPr>
        <p:txBody>
          <a:bodyPr>
            <a:normAutofit/>
          </a:bodyPr>
          <a:lstStyle/>
          <a:p>
            <a:r>
              <a:rPr lang="fi-FI" dirty="0"/>
              <a:t>Miten ratkaisua lähettiin rakentamaan?</a:t>
            </a:r>
          </a:p>
        </p:txBody>
      </p:sp>
      <p:sp>
        <p:nvSpPr>
          <p:cNvPr id="7" name="Content Placeholder 6">
            <a:extLst>
              <a:ext uri="{FF2B5EF4-FFF2-40B4-BE49-F238E27FC236}">
                <a16:creationId xmlns:a16="http://schemas.microsoft.com/office/drawing/2014/main" id="{03984D9C-00EF-9105-0F16-5CAB508AE376}"/>
              </a:ext>
            </a:extLst>
          </p:cNvPr>
          <p:cNvSpPr>
            <a:spLocks noGrp="1"/>
          </p:cNvSpPr>
          <p:nvPr>
            <p:ph idx="1"/>
          </p:nvPr>
        </p:nvSpPr>
        <p:spPr>
          <a:xfrm>
            <a:off x="335280" y="1862418"/>
            <a:ext cx="6268720" cy="4335363"/>
          </a:xfrm>
        </p:spPr>
        <p:txBody>
          <a:bodyPr>
            <a:normAutofit/>
          </a:bodyPr>
          <a:lstStyle/>
          <a:p>
            <a:r>
              <a:rPr lang="fi-FI" sz="2000" dirty="0"/>
              <a:t>Metropolialla on ollut pitkään käytössä </a:t>
            </a:r>
            <a:r>
              <a:rPr lang="fi-FI" sz="2000" dirty="0" err="1"/>
              <a:t>Qlik</a:t>
            </a:r>
            <a:r>
              <a:rPr lang="fi-FI" sz="2000" dirty="0"/>
              <a:t> </a:t>
            </a:r>
            <a:r>
              <a:rPr lang="fi-FI" sz="2000" dirty="0" err="1"/>
              <a:t>Sense</a:t>
            </a:r>
            <a:r>
              <a:rPr lang="fi-FI" sz="2000" dirty="0"/>
              <a:t>, missä oli jo valmiina opintoihin liittyvää analytiikkaa. Jolloin meillä oli hyvä käsitys, siitä millaista dataa oli käytettävissä ja se oli valmiiksi mallinnettua.</a:t>
            </a:r>
          </a:p>
          <a:p>
            <a:r>
              <a:rPr lang="fi-FI" sz="2000" dirty="0"/>
              <a:t>Tältä pohjalta lähdettiin tutkimaan saadaanko koneoppimisen avulla muodostettua mallia, mikä ennustaisi milloin opiskelija on riskissä keskeyttää opintonsa.</a:t>
            </a:r>
          </a:p>
          <a:p>
            <a:endParaRPr lang="fi-FI" dirty="0"/>
          </a:p>
        </p:txBody>
      </p:sp>
      <p:pic>
        <p:nvPicPr>
          <p:cNvPr id="15" name="Picture Placeholder 14" descr="A screenshot of a computer&#10;&#10;AI-generated content may be incorrect.">
            <a:extLst>
              <a:ext uri="{FF2B5EF4-FFF2-40B4-BE49-F238E27FC236}">
                <a16:creationId xmlns:a16="http://schemas.microsoft.com/office/drawing/2014/main" id="{1AF30EBF-BF1F-9CCF-6674-6C1108D4ED6E}"/>
              </a:ext>
            </a:extLst>
          </p:cNvPr>
          <p:cNvPicPr>
            <a:picLocks noGrp="1" noChangeAspect="1"/>
          </p:cNvPicPr>
          <p:nvPr>
            <p:ph type="pic" sz="quarter" idx="13"/>
          </p:nvPr>
        </p:nvPicPr>
        <p:blipFill>
          <a:blip r:embed="rId2"/>
          <a:srcRect l="-194" r="52352"/>
          <a:stretch>
            <a:fillRect/>
          </a:stretch>
        </p:blipFill>
        <p:spPr>
          <a:xfrm>
            <a:off x="6908125" y="193965"/>
            <a:ext cx="5127625" cy="6116428"/>
          </a:xfrm>
        </p:spPr>
      </p:pic>
      <p:sp>
        <p:nvSpPr>
          <p:cNvPr id="4" name="Date Placeholder 3">
            <a:extLst>
              <a:ext uri="{FF2B5EF4-FFF2-40B4-BE49-F238E27FC236}">
                <a16:creationId xmlns:a16="http://schemas.microsoft.com/office/drawing/2014/main" id="{C2C503D7-562C-BEDD-D79D-B25B47FA47BD}"/>
              </a:ext>
            </a:extLst>
          </p:cNvPr>
          <p:cNvSpPr>
            <a:spLocks noGrp="1"/>
          </p:cNvSpPr>
          <p:nvPr>
            <p:ph type="dt" sz="half" idx="14"/>
          </p:nvPr>
        </p:nvSpPr>
        <p:spPr/>
        <p:txBody>
          <a:bodyPr/>
          <a:lstStyle/>
          <a:p>
            <a:fld id="{4D18F1B5-F8AE-ED48-8731-2821EBC8F90B}" type="datetime1">
              <a:rPr lang="fi-FI" smtClean="0"/>
              <a:t>3.11.2025</a:t>
            </a:fld>
            <a:endParaRPr lang="en-FI"/>
          </a:p>
        </p:txBody>
      </p:sp>
      <p:sp>
        <p:nvSpPr>
          <p:cNvPr id="5" name="Footer Placeholder 4">
            <a:extLst>
              <a:ext uri="{FF2B5EF4-FFF2-40B4-BE49-F238E27FC236}">
                <a16:creationId xmlns:a16="http://schemas.microsoft.com/office/drawing/2014/main" id="{FC1BD5F3-75E6-6C39-4056-84C431C1779B}"/>
              </a:ext>
            </a:extLst>
          </p:cNvPr>
          <p:cNvSpPr>
            <a:spLocks noGrp="1"/>
          </p:cNvSpPr>
          <p:nvPr>
            <p:ph type="ftr" sz="quarter" idx="15"/>
          </p:nvPr>
        </p:nvSpPr>
        <p:spPr/>
        <p:txBody>
          <a:bodyPr/>
          <a:lstStyle/>
          <a:p>
            <a:endParaRPr lang="en-FI"/>
          </a:p>
        </p:txBody>
      </p:sp>
    </p:spTree>
    <p:extLst>
      <p:ext uri="{BB962C8B-B14F-4D97-AF65-F5344CB8AC3E}">
        <p14:creationId xmlns:p14="http://schemas.microsoft.com/office/powerpoint/2010/main" val="3113462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20883-DA9D-E01D-29FB-8ADC85AEA771}"/>
              </a:ext>
            </a:extLst>
          </p:cNvPr>
          <p:cNvSpPr>
            <a:spLocks noGrp="1"/>
          </p:cNvSpPr>
          <p:nvPr>
            <p:ph type="title"/>
          </p:nvPr>
        </p:nvSpPr>
        <p:spPr/>
        <p:txBody>
          <a:bodyPr/>
          <a:lstStyle/>
          <a:p>
            <a:r>
              <a:rPr lang="fi-FI"/>
              <a:t>Opiskelijadatan ja mallin kehityksen pääkohdat</a:t>
            </a:r>
          </a:p>
        </p:txBody>
      </p:sp>
      <p:sp>
        <p:nvSpPr>
          <p:cNvPr id="3" name="Content Placeholder 2">
            <a:extLst>
              <a:ext uri="{FF2B5EF4-FFF2-40B4-BE49-F238E27FC236}">
                <a16:creationId xmlns:a16="http://schemas.microsoft.com/office/drawing/2014/main" id="{534A63E1-140D-EA18-99B1-755DCE1DF7A4}"/>
              </a:ext>
            </a:extLst>
          </p:cNvPr>
          <p:cNvSpPr>
            <a:spLocks noGrp="1"/>
          </p:cNvSpPr>
          <p:nvPr>
            <p:ph idx="1"/>
          </p:nvPr>
        </p:nvSpPr>
        <p:spPr>
          <a:xfrm>
            <a:off x="335281" y="1613646"/>
            <a:ext cx="11551920" cy="4733365"/>
          </a:xfrm>
        </p:spPr>
        <p:txBody>
          <a:bodyPr>
            <a:normAutofit fontScale="62500" lnSpcReduction="20000"/>
          </a:bodyPr>
          <a:lstStyle/>
          <a:p>
            <a:r>
              <a:rPr lang="fi-FI"/>
              <a:t>Aineisto</a:t>
            </a:r>
          </a:p>
          <a:p>
            <a:pPr lvl="1"/>
            <a:r>
              <a:rPr lang="fi-FI"/>
              <a:t>Opiskelijadataa vuosilta 1992–2022 (vanhinta dataa vähän ennen 2000).</a:t>
            </a:r>
          </a:p>
          <a:p>
            <a:r>
              <a:rPr lang="fi-FI"/>
              <a:t>Aineiston koko ja mallin opetus</a:t>
            </a:r>
          </a:p>
          <a:p>
            <a:pPr lvl="1"/>
            <a:r>
              <a:rPr lang="fi-FI"/>
              <a:t>Noin 113 000 opiskelijaa, jalostettuna 755 000 tilannekuvariviä ja 51 muuttujaa.</a:t>
            </a:r>
          </a:p>
          <a:p>
            <a:pPr lvl="1"/>
            <a:r>
              <a:rPr lang="fi-FI"/>
              <a:t>Koulutusdata: 566 000 riviä (85 000 opiskelijaa)</a:t>
            </a:r>
          </a:p>
          <a:p>
            <a:pPr lvl="1"/>
            <a:r>
              <a:rPr lang="fi-FI"/>
              <a:t>Testidata: 189 000 riviä (28 000 opiskelijaa)</a:t>
            </a:r>
          </a:p>
          <a:p>
            <a:r>
              <a:rPr lang="fi-FI"/>
              <a:t>Laatu</a:t>
            </a:r>
          </a:p>
          <a:p>
            <a:pPr lvl="1"/>
            <a:r>
              <a:rPr lang="fi-FI"/>
              <a:t>Ei merkittäviä puutteita tai virheellisiä arvoja havaittu.</a:t>
            </a:r>
          </a:p>
          <a:p>
            <a:r>
              <a:rPr lang="fi-FI"/>
              <a:t>Tulokset</a:t>
            </a:r>
          </a:p>
          <a:p>
            <a:pPr lvl="1"/>
            <a:r>
              <a:rPr lang="fi-FI"/>
              <a:t>Testien perusteella päätöspuupohjaiset mallit (</a:t>
            </a:r>
            <a:r>
              <a:rPr lang="fi-FI" err="1"/>
              <a:t>XGBoost</a:t>
            </a:r>
            <a:r>
              <a:rPr lang="fi-FI"/>
              <a:t>, </a:t>
            </a:r>
            <a:r>
              <a:rPr lang="fi-FI" err="1"/>
              <a:t>CatBoost</a:t>
            </a:r>
            <a:r>
              <a:rPr lang="fi-FI"/>
              <a:t>) suoriutuivat paremmin kuin logistinen regressio. Päätöspuupohjaisista malleista </a:t>
            </a:r>
            <a:r>
              <a:rPr lang="fi-FI" err="1"/>
              <a:t>CatBoost</a:t>
            </a:r>
            <a:r>
              <a:rPr lang="fi-FI"/>
              <a:t>-mallille suoritettiin hyvien alustavien testitulosten jälkeen syvempi mallin optimointi, jonka jälkeen parhaaksi PRAUC tulokseksi testidatassa saatiin 0.42., täydellinen tulos olisi 1, ja täysin satunnaiseen arvaamiseen perustuva malli saisi tuloksen 0.05 (keskeytystapausten frekvenssi).​</a:t>
            </a:r>
          </a:p>
          <a:p>
            <a:pPr lvl="1"/>
            <a:r>
              <a:rPr lang="fi-FI"/>
              <a:t>Yleisesti ottaen tulos on varsin hyvä, mikä toisaalta viittaa siihen että mallit toimivat hyvin, ja toisaalta siihen että käytettävissä oleva data on hyvää ja ongelma sen pohjalta riittävän hyvin ennustettavissa. </a:t>
            </a:r>
          </a:p>
        </p:txBody>
      </p:sp>
      <p:sp>
        <p:nvSpPr>
          <p:cNvPr id="6" name="Footer Placeholder 5">
            <a:extLst>
              <a:ext uri="{FF2B5EF4-FFF2-40B4-BE49-F238E27FC236}">
                <a16:creationId xmlns:a16="http://schemas.microsoft.com/office/drawing/2014/main" id="{8FFD62AA-185E-1AE0-5F98-C2CE735907BA}"/>
              </a:ext>
            </a:extLst>
          </p:cNvPr>
          <p:cNvSpPr>
            <a:spLocks noGrp="1"/>
          </p:cNvSpPr>
          <p:nvPr>
            <p:ph type="ftr" sz="quarter" idx="11"/>
          </p:nvPr>
        </p:nvSpPr>
        <p:spPr/>
        <p:txBody>
          <a:bodyPr/>
          <a:lstStyle/>
          <a:p>
            <a:endParaRPr lang="en-FI"/>
          </a:p>
        </p:txBody>
      </p:sp>
      <p:sp>
        <p:nvSpPr>
          <p:cNvPr id="5" name="Date Placeholder 4">
            <a:extLst>
              <a:ext uri="{FF2B5EF4-FFF2-40B4-BE49-F238E27FC236}">
                <a16:creationId xmlns:a16="http://schemas.microsoft.com/office/drawing/2014/main" id="{643D1EC6-FCAE-ABA4-79C9-8FCB73ED1DFC}"/>
              </a:ext>
            </a:extLst>
          </p:cNvPr>
          <p:cNvSpPr>
            <a:spLocks noGrp="1"/>
          </p:cNvSpPr>
          <p:nvPr>
            <p:ph type="dt" sz="half" idx="13"/>
          </p:nvPr>
        </p:nvSpPr>
        <p:spPr/>
        <p:txBody>
          <a:bodyPr/>
          <a:lstStyle/>
          <a:p>
            <a:fld id="{4D18F1B5-F8AE-ED48-8731-2821EBC8F90B}" type="datetime1">
              <a:rPr lang="fi-FI" smtClean="0"/>
              <a:t>3.11.2025</a:t>
            </a:fld>
            <a:endParaRPr lang="en-FI"/>
          </a:p>
        </p:txBody>
      </p:sp>
    </p:spTree>
    <p:extLst>
      <p:ext uri="{BB962C8B-B14F-4D97-AF65-F5344CB8AC3E}">
        <p14:creationId xmlns:p14="http://schemas.microsoft.com/office/powerpoint/2010/main" val="618696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F47C8B-B929-2553-D1E6-8354B85BE7B8}"/>
              </a:ext>
            </a:extLst>
          </p:cNvPr>
          <p:cNvSpPr>
            <a:spLocks noGrp="1"/>
          </p:cNvSpPr>
          <p:nvPr>
            <p:ph type="title"/>
          </p:nvPr>
        </p:nvSpPr>
        <p:spPr/>
        <p:txBody>
          <a:bodyPr/>
          <a:lstStyle/>
          <a:p>
            <a:r>
              <a:rPr lang="fi-FI"/>
              <a:t>Ennusteen analytiikka </a:t>
            </a:r>
            <a:r>
              <a:rPr lang="fi-FI" err="1"/>
              <a:t>Qlikin</a:t>
            </a:r>
            <a:r>
              <a:rPr lang="fi-FI"/>
              <a:t> puolella</a:t>
            </a:r>
          </a:p>
        </p:txBody>
      </p:sp>
      <p:sp>
        <p:nvSpPr>
          <p:cNvPr id="6" name="Footer Placeholder 5">
            <a:extLst>
              <a:ext uri="{FF2B5EF4-FFF2-40B4-BE49-F238E27FC236}">
                <a16:creationId xmlns:a16="http://schemas.microsoft.com/office/drawing/2014/main" id="{C0D19B56-94D9-C5B4-80A0-2AB1ECB6A887}"/>
              </a:ext>
            </a:extLst>
          </p:cNvPr>
          <p:cNvSpPr>
            <a:spLocks noGrp="1"/>
          </p:cNvSpPr>
          <p:nvPr>
            <p:ph type="ftr" sz="quarter" idx="11"/>
          </p:nvPr>
        </p:nvSpPr>
        <p:spPr/>
        <p:txBody>
          <a:bodyPr/>
          <a:lstStyle/>
          <a:p>
            <a:endParaRPr lang="en-FI"/>
          </a:p>
        </p:txBody>
      </p:sp>
      <p:sp>
        <p:nvSpPr>
          <p:cNvPr id="5" name="Date Placeholder 4">
            <a:extLst>
              <a:ext uri="{FF2B5EF4-FFF2-40B4-BE49-F238E27FC236}">
                <a16:creationId xmlns:a16="http://schemas.microsoft.com/office/drawing/2014/main" id="{E1013CFA-90F5-7D08-AE8F-49A4876BE66F}"/>
              </a:ext>
            </a:extLst>
          </p:cNvPr>
          <p:cNvSpPr>
            <a:spLocks noGrp="1"/>
          </p:cNvSpPr>
          <p:nvPr>
            <p:ph type="dt" sz="half" idx="13"/>
          </p:nvPr>
        </p:nvSpPr>
        <p:spPr/>
        <p:txBody>
          <a:bodyPr/>
          <a:lstStyle/>
          <a:p>
            <a:fld id="{4D18F1B5-F8AE-ED48-8731-2821EBC8F90B}" type="datetime1">
              <a:rPr lang="fi-FI" smtClean="0"/>
              <a:t>3.11.2025</a:t>
            </a:fld>
            <a:endParaRPr lang="en-FI"/>
          </a:p>
        </p:txBody>
      </p:sp>
      <p:pic>
        <p:nvPicPr>
          <p:cNvPr id="14" name="Content Placeholder 13" descr="A screenshot of a computer&#10;&#10;AI-generated content may be incorrect.">
            <a:extLst>
              <a:ext uri="{FF2B5EF4-FFF2-40B4-BE49-F238E27FC236}">
                <a16:creationId xmlns:a16="http://schemas.microsoft.com/office/drawing/2014/main" id="{09091758-4590-85E9-C491-E64729D87B77}"/>
              </a:ext>
            </a:extLst>
          </p:cNvPr>
          <p:cNvPicPr>
            <a:picLocks noGrp="1" noChangeAspect="1"/>
          </p:cNvPicPr>
          <p:nvPr>
            <p:ph idx="1"/>
          </p:nvPr>
        </p:nvPicPr>
        <p:blipFill>
          <a:blip r:embed="rId2"/>
          <a:stretch>
            <a:fillRect/>
          </a:stretch>
        </p:blipFill>
        <p:spPr>
          <a:xfrm>
            <a:off x="1127314" y="1569104"/>
            <a:ext cx="9673006" cy="4351337"/>
          </a:xfrm>
        </p:spPr>
      </p:pic>
    </p:spTree>
    <p:extLst>
      <p:ext uri="{BB962C8B-B14F-4D97-AF65-F5344CB8AC3E}">
        <p14:creationId xmlns:p14="http://schemas.microsoft.com/office/powerpoint/2010/main" val="1231046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high angle view of several buildings&#10;&#10;AI-generated content may be incorrect.">
            <a:extLst>
              <a:ext uri="{FF2B5EF4-FFF2-40B4-BE49-F238E27FC236}">
                <a16:creationId xmlns:a16="http://schemas.microsoft.com/office/drawing/2014/main" id="{F133E537-7E12-BB31-C6F9-F334E60794EF}"/>
              </a:ext>
            </a:extLst>
          </p:cNvPr>
          <p:cNvPicPr>
            <a:picLocks noGrp="1" noChangeAspect="1"/>
          </p:cNvPicPr>
          <p:nvPr>
            <p:ph type="pic" sz="quarter" idx="13"/>
          </p:nvPr>
        </p:nvPicPr>
        <p:blipFill>
          <a:blip r:embed="rId2"/>
          <a:srcRect l="19552" r="19552"/>
          <a:stretch>
            <a:fillRect/>
          </a:stretch>
        </p:blipFill>
        <p:spPr/>
      </p:pic>
      <p:sp>
        <p:nvSpPr>
          <p:cNvPr id="6" name="Title 5">
            <a:extLst>
              <a:ext uri="{FF2B5EF4-FFF2-40B4-BE49-F238E27FC236}">
                <a16:creationId xmlns:a16="http://schemas.microsoft.com/office/drawing/2014/main" id="{298DA1B3-2ADC-42C6-46E9-BE3DFAAD2CED}"/>
              </a:ext>
            </a:extLst>
          </p:cNvPr>
          <p:cNvSpPr>
            <a:spLocks noGrp="1"/>
          </p:cNvSpPr>
          <p:nvPr>
            <p:ph type="title"/>
          </p:nvPr>
        </p:nvSpPr>
        <p:spPr>
          <a:xfrm>
            <a:off x="335280" y="551962"/>
            <a:ext cx="5727495" cy="550698"/>
          </a:xfrm>
        </p:spPr>
        <p:txBody>
          <a:bodyPr>
            <a:normAutofit fontScale="90000"/>
          </a:bodyPr>
          <a:lstStyle/>
          <a:p>
            <a:r>
              <a:rPr lang="fi-FI"/>
              <a:t>Metropolia Ammattikorkeakoulu</a:t>
            </a:r>
          </a:p>
        </p:txBody>
      </p:sp>
      <p:sp>
        <p:nvSpPr>
          <p:cNvPr id="7" name="Content Placeholder 6">
            <a:extLst>
              <a:ext uri="{FF2B5EF4-FFF2-40B4-BE49-F238E27FC236}">
                <a16:creationId xmlns:a16="http://schemas.microsoft.com/office/drawing/2014/main" id="{50B45E9F-3DF6-789D-5CDD-D3E0072862A3}"/>
              </a:ext>
            </a:extLst>
          </p:cNvPr>
          <p:cNvSpPr>
            <a:spLocks noGrp="1"/>
          </p:cNvSpPr>
          <p:nvPr>
            <p:ph idx="1"/>
          </p:nvPr>
        </p:nvSpPr>
        <p:spPr>
          <a:xfrm>
            <a:off x="335280" y="1410434"/>
            <a:ext cx="5117502" cy="4989417"/>
          </a:xfrm>
        </p:spPr>
        <p:txBody>
          <a:bodyPr>
            <a:normAutofit fontScale="55000" lnSpcReduction="20000"/>
          </a:bodyPr>
          <a:lstStyle/>
          <a:p>
            <a:r>
              <a:rPr lang="fi-FI"/>
              <a:t>Suomen suurin ammattikorkeakoulu, perustettu 2007.</a:t>
            </a:r>
          </a:p>
          <a:p>
            <a:r>
              <a:rPr lang="fi-FI"/>
              <a:t>Toimii pääkaupunkiseudulla: Helsinki, Espoo, Vantaa.</a:t>
            </a:r>
          </a:p>
          <a:p>
            <a:r>
              <a:rPr lang="fi-FI" b="1"/>
              <a:t>Opiskelijat ja henkilöstö</a:t>
            </a:r>
            <a:endParaRPr lang="fi-FI"/>
          </a:p>
          <a:p>
            <a:pPr lvl="1"/>
            <a:r>
              <a:rPr lang="fi-FI"/>
              <a:t>Noin </a:t>
            </a:r>
            <a:r>
              <a:rPr lang="fi-FI" b="1"/>
              <a:t>18 000 tutkinto-opiskelijaa</a:t>
            </a:r>
            <a:r>
              <a:rPr lang="fi-FI"/>
              <a:t> ja </a:t>
            </a:r>
            <a:r>
              <a:rPr lang="fi-FI" b="1"/>
              <a:t>13 000 avoimen AMK:n opiskelijaa</a:t>
            </a:r>
            <a:r>
              <a:rPr lang="fi-FI"/>
              <a:t>.</a:t>
            </a:r>
          </a:p>
          <a:p>
            <a:pPr lvl="1"/>
            <a:r>
              <a:rPr lang="fi-FI"/>
              <a:t>Henkilöstöä yli </a:t>
            </a:r>
            <a:r>
              <a:rPr lang="fi-FI" b="1"/>
              <a:t>1 000</a:t>
            </a:r>
            <a:r>
              <a:rPr lang="fi-FI"/>
              <a:t>, joista opetushenkilöstöä noin 560.</a:t>
            </a:r>
          </a:p>
          <a:p>
            <a:pPr lvl="1"/>
            <a:r>
              <a:rPr lang="fi-FI"/>
              <a:t>Yli </a:t>
            </a:r>
            <a:r>
              <a:rPr lang="fi-FI" b="1"/>
              <a:t>65 000 alumnia</a:t>
            </a:r>
            <a:r>
              <a:rPr lang="fi-FI"/>
              <a:t>.</a:t>
            </a:r>
          </a:p>
          <a:p>
            <a:r>
              <a:rPr lang="fi-FI" b="1"/>
              <a:t>Koulutusalat</a:t>
            </a:r>
            <a:endParaRPr lang="fi-FI"/>
          </a:p>
          <a:p>
            <a:pPr lvl="1"/>
            <a:r>
              <a:rPr lang="fi-FI"/>
              <a:t>Kulttuuri, Liiketalous, Sosiaali- ja terveysala, Tekniikka (suurin ala)</a:t>
            </a:r>
          </a:p>
          <a:p>
            <a:r>
              <a:rPr lang="fi-FI" b="1"/>
              <a:t>Kampukset</a:t>
            </a:r>
            <a:endParaRPr lang="fi-FI"/>
          </a:p>
          <a:p>
            <a:pPr lvl="1"/>
            <a:r>
              <a:rPr lang="fi-FI"/>
              <a:t>Myllypuro, Arabia, Myyrmäki ja Karamalmi </a:t>
            </a:r>
          </a:p>
          <a:p>
            <a:r>
              <a:rPr lang="fi-FI" b="1"/>
              <a:t>Strategia ja arvot</a:t>
            </a:r>
            <a:endParaRPr lang="fi-FI"/>
          </a:p>
          <a:p>
            <a:pPr lvl="1"/>
            <a:r>
              <a:rPr lang="fi-FI"/>
              <a:t>Teemat: jatkuva oppiminen, kestävän tulevaisuuden rakentaminen, digitalisaatio.</a:t>
            </a:r>
          </a:p>
          <a:p>
            <a:pPr lvl="1"/>
            <a:r>
              <a:rPr lang="fi-FI"/>
              <a:t>Arvot: korkea laatu, yhteisöllisyys, avoimuus, asiantuntijuus.</a:t>
            </a:r>
          </a:p>
        </p:txBody>
      </p:sp>
      <p:sp>
        <p:nvSpPr>
          <p:cNvPr id="4" name="Date Placeholder 3">
            <a:extLst>
              <a:ext uri="{FF2B5EF4-FFF2-40B4-BE49-F238E27FC236}">
                <a16:creationId xmlns:a16="http://schemas.microsoft.com/office/drawing/2014/main" id="{9312F16B-3223-82DD-A41C-E7C1841390E3}"/>
              </a:ext>
            </a:extLst>
          </p:cNvPr>
          <p:cNvSpPr>
            <a:spLocks noGrp="1"/>
          </p:cNvSpPr>
          <p:nvPr>
            <p:ph type="dt" sz="half" idx="14"/>
          </p:nvPr>
        </p:nvSpPr>
        <p:spPr/>
        <p:txBody>
          <a:bodyPr/>
          <a:lstStyle/>
          <a:p>
            <a:fld id="{4D18F1B5-F8AE-ED48-8731-2821EBC8F90B}" type="datetime1">
              <a:rPr lang="fi-FI" smtClean="0"/>
              <a:t>3.11.2025</a:t>
            </a:fld>
            <a:endParaRPr lang="en-FI"/>
          </a:p>
        </p:txBody>
      </p:sp>
      <p:sp>
        <p:nvSpPr>
          <p:cNvPr id="5" name="Footer Placeholder 4">
            <a:extLst>
              <a:ext uri="{FF2B5EF4-FFF2-40B4-BE49-F238E27FC236}">
                <a16:creationId xmlns:a16="http://schemas.microsoft.com/office/drawing/2014/main" id="{99EF1FD4-F293-B5E9-9C3C-924199FBA368}"/>
              </a:ext>
            </a:extLst>
          </p:cNvPr>
          <p:cNvSpPr>
            <a:spLocks noGrp="1"/>
          </p:cNvSpPr>
          <p:nvPr>
            <p:ph type="ftr" sz="quarter" idx="15"/>
          </p:nvPr>
        </p:nvSpPr>
        <p:spPr/>
        <p:txBody>
          <a:bodyPr/>
          <a:lstStyle/>
          <a:p>
            <a:endParaRPr lang="en-FI"/>
          </a:p>
        </p:txBody>
      </p:sp>
    </p:spTree>
    <p:extLst>
      <p:ext uri="{BB962C8B-B14F-4D97-AF65-F5344CB8AC3E}">
        <p14:creationId xmlns:p14="http://schemas.microsoft.com/office/powerpoint/2010/main" val="3477169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around a table&#10;&#10;AI-generated content may be incorrect.">
            <a:extLst>
              <a:ext uri="{FF2B5EF4-FFF2-40B4-BE49-F238E27FC236}">
                <a16:creationId xmlns:a16="http://schemas.microsoft.com/office/drawing/2014/main" id="{EEF52759-5FB1-7515-2DD6-36A4829063AE}"/>
              </a:ext>
            </a:extLst>
          </p:cNvPr>
          <p:cNvPicPr>
            <a:picLocks noGrp="1" noChangeAspect="1"/>
          </p:cNvPicPr>
          <p:nvPr>
            <p:ph type="pic" sz="quarter" idx="13"/>
          </p:nvPr>
        </p:nvPicPr>
        <p:blipFill>
          <a:blip r:embed="rId2"/>
          <a:srcRect l="22167" r="41513"/>
          <a:stretch>
            <a:fillRect/>
          </a:stretch>
        </p:blipFill>
        <p:spPr>
          <a:xfrm>
            <a:off x="8706678" y="0"/>
            <a:ext cx="3485322" cy="6401163"/>
          </a:xfrm>
        </p:spPr>
      </p:pic>
      <p:sp>
        <p:nvSpPr>
          <p:cNvPr id="2" name="Otsikko 1">
            <a:extLst>
              <a:ext uri="{FF2B5EF4-FFF2-40B4-BE49-F238E27FC236}">
                <a16:creationId xmlns:a16="http://schemas.microsoft.com/office/drawing/2014/main" id="{6109E100-BD34-5653-53A3-B265E15F8CAB}"/>
              </a:ext>
            </a:extLst>
          </p:cNvPr>
          <p:cNvSpPr>
            <a:spLocks noGrp="1"/>
          </p:cNvSpPr>
          <p:nvPr>
            <p:ph type="title"/>
          </p:nvPr>
        </p:nvSpPr>
        <p:spPr/>
        <p:txBody>
          <a:bodyPr>
            <a:normAutofit fontScale="90000"/>
          </a:bodyPr>
          <a:lstStyle/>
          <a:p>
            <a:r>
              <a:rPr lang="fi-FI"/>
              <a:t>Ensivaiheessa lähdemme liikkeelle siten, että…</a:t>
            </a:r>
          </a:p>
        </p:txBody>
      </p:sp>
      <p:sp>
        <p:nvSpPr>
          <p:cNvPr id="3" name="Sisällön paikkamerkki 2">
            <a:extLst>
              <a:ext uri="{FF2B5EF4-FFF2-40B4-BE49-F238E27FC236}">
                <a16:creationId xmlns:a16="http://schemas.microsoft.com/office/drawing/2014/main" id="{A5BCFF3F-25B6-2C2C-36AE-4D2661054688}"/>
              </a:ext>
            </a:extLst>
          </p:cNvPr>
          <p:cNvSpPr>
            <a:spLocks noGrp="1"/>
          </p:cNvSpPr>
          <p:nvPr>
            <p:ph idx="1"/>
          </p:nvPr>
        </p:nvSpPr>
        <p:spPr>
          <a:xfrm>
            <a:off x="335280" y="1600200"/>
            <a:ext cx="7716109" cy="4655215"/>
          </a:xfrm>
        </p:spPr>
        <p:txBody>
          <a:bodyPr>
            <a:normAutofit/>
          </a:bodyPr>
          <a:lstStyle/>
          <a:p>
            <a:r>
              <a:rPr lang="fi-FI" sz="2000" dirty="0"/>
              <a:t>…sovelsimme asiakaspoistumaan sovellettua mallia siten, että löydämme keskeyttämisriskissä olevat:</a:t>
            </a:r>
          </a:p>
          <a:p>
            <a:pPr lvl="1"/>
            <a:r>
              <a:rPr lang="fi-FI" sz="1800" dirty="0"/>
              <a:t>Tuloksena soittolista, jonka perusteella pyritään tavoittelemaan opiskelijat ja tekemään interventio ja selvittämään, mistä opintojen viivästyminen johtuu sekä tarjoamaan opiskelijalle apuja opintojen valmiiksi saattamiseksi </a:t>
            </a:r>
          </a:p>
        </p:txBody>
      </p:sp>
    </p:spTree>
    <p:extLst>
      <p:ext uri="{BB962C8B-B14F-4D97-AF65-F5344CB8AC3E}">
        <p14:creationId xmlns:p14="http://schemas.microsoft.com/office/powerpoint/2010/main" val="2608720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writing on a piece of paper&#10;&#10;AI-generated content may be incorrect.">
            <a:extLst>
              <a:ext uri="{FF2B5EF4-FFF2-40B4-BE49-F238E27FC236}">
                <a16:creationId xmlns:a16="http://schemas.microsoft.com/office/drawing/2014/main" id="{5909523B-4B83-B14C-93DB-616815920D20}"/>
              </a:ext>
            </a:extLst>
          </p:cNvPr>
          <p:cNvPicPr>
            <a:picLocks noGrp="1" noChangeAspect="1"/>
          </p:cNvPicPr>
          <p:nvPr>
            <p:ph type="pic" sz="quarter" idx="13"/>
          </p:nvPr>
        </p:nvPicPr>
        <p:blipFill>
          <a:blip r:embed="rId2"/>
          <a:srcRect l="31840" r="31840"/>
          <a:stretch/>
        </p:blipFill>
        <p:spPr/>
      </p:pic>
      <p:sp>
        <p:nvSpPr>
          <p:cNvPr id="2" name="Otsikko 1">
            <a:extLst>
              <a:ext uri="{FF2B5EF4-FFF2-40B4-BE49-F238E27FC236}">
                <a16:creationId xmlns:a16="http://schemas.microsoft.com/office/drawing/2014/main" id="{D80DF571-4705-A21C-6E81-02DCD0293E1F}"/>
              </a:ext>
            </a:extLst>
          </p:cNvPr>
          <p:cNvSpPr>
            <a:spLocks noGrp="1"/>
          </p:cNvSpPr>
          <p:nvPr>
            <p:ph type="title"/>
          </p:nvPr>
        </p:nvSpPr>
        <p:spPr/>
        <p:txBody>
          <a:bodyPr/>
          <a:lstStyle/>
          <a:p>
            <a:r>
              <a:rPr lang="fi-FI"/>
              <a:t>Jatkokehityksenä</a:t>
            </a:r>
          </a:p>
        </p:txBody>
      </p:sp>
      <p:sp>
        <p:nvSpPr>
          <p:cNvPr id="3" name="Sisällön paikkamerkki 2">
            <a:extLst>
              <a:ext uri="{FF2B5EF4-FFF2-40B4-BE49-F238E27FC236}">
                <a16:creationId xmlns:a16="http://schemas.microsoft.com/office/drawing/2014/main" id="{876A4D79-52F4-49FE-8957-D656FFAC9511}"/>
              </a:ext>
            </a:extLst>
          </p:cNvPr>
          <p:cNvSpPr>
            <a:spLocks noGrp="1"/>
          </p:cNvSpPr>
          <p:nvPr>
            <p:ph idx="1"/>
          </p:nvPr>
        </p:nvSpPr>
        <p:spPr>
          <a:xfrm>
            <a:off x="335280" y="1627094"/>
            <a:ext cx="7716109" cy="4628321"/>
          </a:xfrm>
        </p:spPr>
        <p:txBody>
          <a:bodyPr>
            <a:normAutofit/>
          </a:bodyPr>
          <a:lstStyle/>
          <a:p>
            <a:r>
              <a:rPr lang="fi-FI" sz="2000" dirty="0"/>
              <a:t>Lisätä malliin opintopolku.fi dataa eli tietoa opiskelijan aikaisemmasta taustasta;</a:t>
            </a:r>
          </a:p>
          <a:p>
            <a:r>
              <a:rPr lang="fi-FI" sz="2000" dirty="0"/>
              <a:t>Lisätä malliin selvyyttä siihen, miten interventio opiskelijan tilanteeseen vaikuttaa keskeyttämisennusteeseen;</a:t>
            </a:r>
          </a:p>
          <a:p>
            <a:r>
              <a:rPr lang="fi-FI" sz="2000" dirty="0"/>
              <a:t>Automatisaatio viety pitkälle, että järjestelmä laskee jatkuvasti ja oppivasta datasta listaa opinto-ohjaukseen käytettäväksi. </a:t>
            </a:r>
          </a:p>
        </p:txBody>
      </p:sp>
    </p:spTree>
    <p:extLst>
      <p:ext uri="{BB962C8B-B14F-4D97-AF65-F5344CB8AC3E}">
        <p14:creationId xmlns:p14="http://schemas.microsoft.com/office/powerpoint/2010/main" val="3938225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DF6A364-0255-6C02-F50B-07A4575CE167}"/>
              </a:ext>
            </a:extLst>
          </p:cNvPr>
          <p:cNvPicPr>
            <a:picLocks noGrp="1" noChangeAspect="1"/>
          </p:cNvPicPr>
          <p:nvPr>
            <p:ph type="pic" sz="quarter" idx="13"/>
          </p:nvPr>
        </p:nvPicPr>
        <p:blipFill>
          <a:blip r:embed="rId2"/>
          <a:srcRect l="13914" r="13914"/>
          <a:stretch/>
        </p:blipFill>
        <p:spPr/>
      </p:pic>
      <p:sp>
        <p:nvSpPr>
          <p:cNvPr id="2" name="Otsikko 1">
            <a:extLst>
              <a:ext uri="{FF2B5EF4-FFF2-40B4-BE49-F238E27FC236}">
                <a16:creationId xmlns:a16="http://schemas.microsoft.com/office/drawing/2014/main" id="{A8AD19DA-6EE8-DDB0-F400-1AA7CBA20E13}"/>
              </a:ext>
            </a:extLst>
          </p:cNvPr>
          <p:cNvSpPr>
            <a:spLocks noGrp="1"/>
          </p:cNvSpPr>
          <p:nvPr>
            <p:ph type="title"/>
          </p:nvPr>
        </p:nvSpPr>
        <p:spPr/>
        <p:txBody>
          <a:bodyPr/>
          <a:lstStyle/>
          <a:p>
            <a:r>
              <a:rPr lang="fi-FI"/>
              <a:t>Lopullinen tuote</a:t>
            </a:r>
          </a:p>
        </p:txBody>
      </p:sp>
      <p:sp>
        <p:nvSpPr>
          <p:cNvPr id="3" name="Sisällön paikkamerkki 2">
            <a:extLst>
              <a:ext uri="{FF2B5EF4-FFF2-40B4-BE49-F238E27FC236}">
                <a16:creationId xmlns:a16="http://schemas.microsoft.com/office/drawing/2014/main" id="{812CF990-AEA8-044A-ABE8-B147679806F4}"/>
              </a:ext>
            </a:extLst>
          </p:cNvPr>
          <p:cNvSpPr>
            <a:spLocks noGrp="1"/>
          </p:cNvSpPr>
          <p:nvPr>
            <p:ph idx="1"/>
          </p:nvPr>
        </p:nvSpPr>
        <p:spPr>
          <a:xfrm>
            <a:off x="335280" y="1647265"/>
            <a:ext cx="4928423" cy="4306520"/>
          </a:xfrm>
        </p:spPr>
        <p:txBody>
          <a:bodyPr>
            <a:normAutofit/>
          </a:bodyPr>
          <a:lstStyle/>
          <a:p>
            <a:r>
              <a:rPr lang="fi-FI" sz="2000" dirty="0"/>
              <a:t>Olemme saaneet niin paljon tietoa, että voimme muokata pääsykoekysymyksiä siten, että ne löytävät meille kuuluvasta kohortista ne opiskelijat, jotka suuremmilla todennäköisyyksillä valmistuvat ja pedagogiikan tukemaan tälle kohortille sopivaa osaamista. </a:t>
            </a:r>
          </a:p>
        </p:txBody>
      </p:sp>
    </p:spTree>
    <p:extLst>
      <p:ext uri="{BB962C8B-B14F-4D97-AF65-F5344CB8AC3E}">
        <p14:creationId xmlns:p14="http://schemas.microsoft.com/office/powerpoint/2010/main" val="748400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4A7C8-8997-3B3A-3003-8C2735020D63}"/>
              </a:ext>
            </a:extLst>
          </p:cNvPr>
          <p:cNvSpPr>
            <a:spLocks noGrp="1"/>
          </p:cNvSpPr>
          <p:nvPr>
            <p:ph type="title"/>
          </p:nvPr>
        </p:nvSpPr>
        <p:spPr>
          <a:xfrm>
            <a:off x="558800" y="1368979"/>
            <a:ext cx="7091680" cy="2601595"/>
          </a:xfrm>
        </p:spPr>
        <p:txBody>
          <a:bodyPr anchor="b">
            <a:normAutofit/>
          </a:bodyPr>
          <a:lstStyle/>
          <a:p>
            <a:r>
              <a:rPr lang="en-GB" err="1"/>
              <a:t>Kysymyksiä</a:t>
            </a:r>
            <a:r>
              <a:rPr lang="en-GB"/>
              <a:t>?</a:t>
            </a:r>
            <a:endParaRPr lang="en-FI"/>
          </a:p>
        </p:txBody>
      </p:sp>
      <p:sp>
        <p:nvSpPr>
          <p:cNvPr id="10" name="Text Placeholder 2">
            <a:extLst>
              <a:ext uri="{FF2B5EF4-FFF2-40B4-BE49-F238E27FC236}">
                <a16:creationId xmlns:a16="http://schemas.microsoft.com/office/drawing/2014/main" id="{E9F2283F-F637-1970-C825-286A1C5E1C8E}"/>
              </a:ext>
            </a:extLst>
          </p:cNvPr>
          <p:cNvSpPr>
            <a:spLocks noGrp="1"/>
          </p:cNvSpPr>
          <p:nvPr>
            <p:ph type="body" idx="1"/>
          </p:nvPr>
        </p:nvSpPr>
        <p:spPr>
          <a:xfrm>
            <a:off x="558800" y="4117008"/>
            <a:ext cx="7091680" cy="1674192"/>
          </a:xfrm>
        </p:spPr>
        <p:txBody>
          <a:bodyPr/>
          <a:lstStyle/>
          <a:p>
            <a:endParaRPr lang="en-US"/>
          </a:p>
        </p:txBody>
      </p:sp>
      <p:sp>
        <p:nvSpPr>
          <p:cNvPr id="4" name="Date Placeholder 3">
            <a:extLst>
              <a:ext uri="{FF2B5EF4-FFF2-40B4-BE49-F238E27FC236}">
                <a16:creationId xmlns:a16="http://schemas.microsoft.com/office/drawing/2014/main" id="{655C43AD-7F50-A0AE-5786-4B98BB18527D}"/>
              </a:ext>
            </a:extLst>
          </p:cNvPr>
          <p:cNvSpPr>
            <a:spLocks noGrp="1"/>
          </p:cNvSpPr>
          <p:nvPr>
            <p:ph type="dt" sz="half" idx="10"/>
          </p:nvPr>
        </p:nvSpPr>
        <p:spPr>
          <a:xfrm>
            <a:off x="335280" y="391886"/>
            <a:ext cx="2066276" cy="212760"/>
          </a:xfrm>
        </p:spPr>
        <p:txBody>
          <a:bodyPr anchor="b">
            <a:normAutofit/>
          </a:bodyPr>
          <a:lstStyle/>
          <a:p>
            <a:pPr>
              <a:spcAft>
                <a:spcPts val="600"/>
              </a:spcAft>
            </a:pPr>
            <a:fld id="{4D18F1B5-F8AE-ED48-8731-2821EBC8F90B}" type="datetime1">
              <a:rPr lang="fi-FI" smtClean="0"/>
              <a:pPr>
                <a:spcAft>
                  <a:spcPts val="600"/>
                </a:spcAft>
              </a:pPr>
              <a:t>3.11.2025</a:t>
            </a:fld>
            <a:endParaRPr lang="en-FI"/>
          </a:p>
        </p:txBody>
      </p:sp>
      <p:sp>
        <p:nvSpPr>
          <p:cNvPr id="12" name="Footer Placeholder 4">
            <a:extLst>
              <a:ext uri="{FF2B5EF4-FFF2-40B4-BE49-F238E27FC236}">
                <a16:creationId xmlns:a16="http://schemas.microsoft.com/office/drawing/2014/main" id="{B252E8BC-F0A9-1F2E-D5C9-0C55CBBF90F9}"/>
              </a:ext>
            </a:extLst>
          </p:cNvPr>
          <p:cNvSpPr>
            <a:spLocks noGrp="1"/>
          </p:cNvSpPr>
          <p:nvPr>
            <p:ph type="ftr" sz="quarter" idx="11"/>
          </p:nvPr>
        </p:nvSpPr>
        <p:spPr>
          <a:xfrm>
            <a:off x="1762893" y="6482080"/>
            <a:ext cx="3500810" cy="256466"/>
          </a:xfrm>
        </p:spPr>
        <p:txBody>
          <a:bodyPr/>
          <a:lstStyle/>
          <a:p>
            <a:endParaRPr lang="en-FI"/>
          </a:p>
        </p:txBody>
      </p:sp>
    </p:spTree>
    <p:extLst>
      <p:ext uri="{BB962C8B-B14F-4D97-AF65-F5344CB8AC3E}">
        <p14:creationId xmlns:p14="http://schemas.microsoft.com/office/powerpoint/2010/main" val="2566763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B5759-9662-EC52-4760-948D67C8E6C7}"/>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511279D-2292-2693-C406-B96CBBCE84B0}"/>
              </a:ext>
            </a:extLst>
          </p:cNvPr>
          <p:cNvSpPr>
            <a:spLocks noGrp="1"/>
          </p:cNvSpPr>
          <p:nvPr>
            <p:ph type="title"/>
          </p:nvPr>
        </p:nvSpPr>
        <p:spPr/>
        <p:txBody>
          <a:bodyPr/>
          <a:lstStyle/>
          <a:p>
            <a:r>
              <a:rPr lang="fi-FI" dirty="0"/>
              <a:t>Tekoäly ja oppiminen</a:t>
            </a:r>
          </a:p>
        </p:txBody>
      </p:sp>
      <p:sp>
        <p:nvSpPr>
          <p:cNvPr id="6" name="Tekstiruutu 5">
            <a:extLst>
              <a:ext uri="{FF2B5EF4-FFF2-40B4-BE49-F238E27FC236}">
                <a16:creationId xmlns:a16="http://schemas.microsoft.com/office/drawing/2014/main" id="{923B8FBD-2122-09EA-69F9-66CF6BA1A037}"/>
              </a:ext>
            </a:extLst>
          </p:cNvPr>
          <p:cNvSpPr txBox="1"/>
          <p:nvPr/>
        </p:nvSpPr>
        <p:spPr>
          <a:xfrm>
            <a:off x="335280" y="5506483"/>
            <a:ext cx="11791070" cy="369332"/>
          </a:xfrm>
          <a:prstGeom prst="rect">
            <a:avLst/>
          </a:prstGeom>
          <a:noFill/>
        </p:spPr>
        <p:txBody>
          <a:bodyPr wrap="square" rtlCol="0">
            <a:spAutoFit/>
          </a:bodyPr>
          <a:lstStyle/>
          <a:p>
            <a:pPr algn="ctr"/>
            <a:r>
              <a:rPr lang="fi-FI" dirty="0"/>
              <a:t>Tekeekö tekoäly saman mullistuksen oppimiselle kuin kaivuri teki ojankaivajalle?</a:t>
            </a:r>
          </a:p>
        </p:txBody>
      </p:sp>
      <p:pic>
        <p:nvPicPr>
          <p:cNvPr id="8" name="Sisällön paikkamerkki 7" descr="Kuva, joka sisältää kohteen piha-, henkilö, maa, vaate&#10;&#10;Tekoälyllä luotu sisältö voi olla virheellistä.">
            <a:extLst>
              <a:ext uri="{FF2B5EF4-FFF2-40B4-BE49-F238E27FC236}">
                <a16:creationId xmlns:a16="http://schemas.microsoft.com/office/drawing/2014/main" id="{47CD747C-CBBD-6662-5BD4-6AA856E0ADD2}"/>
              </a:ext>
            </a:extLst>
          </p:cNvPr>
          <p:cNvPicPr>
            <a:picLocks noGrp="1" noChangeAspect="1"/>
          </p:cNvPicPr>
          <p:nvPr>
            <p:ph idx="1"/>
          </p:nvPr>
        </p:nvPicPr>
        <p:blipFill>
          <a:blip r:embed="rId2"/>
          <a:stretch>
            <a:fillRect/>
          </a:stretch>
        </p:blipFill>
        <p:spPr>
          <a:xfrm>
            <a:off x="4947444" y="1732756"/>
            <a:ext cx="2476500" cy="3714750"/>
          </a:xfrm>
        </p:spPr>
      </p:pic>
    </p:spTree>
    <p:extLst>
      <p:ext uri="{BB962C8B-B14F-4D97-AF65-F5344CB8AC3E}">
        <p14:creationId xmlns:p14="http://schemas.microsoft.com/office/powerpoint/2010/main" val="2578962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112553AD-246B-4989-86A2-9C2389BD9F9F}"/>
              </a:ext>
            </a:extLst>
          </p:cNvPr>
          <p:cNvSpPr>
            <a:spLocks noGrp="1"/>
          </p:cNvSpPr>
          <p:nvPr>
            <p:ph type="title"/>
          </p:nvPr>
        </p:nvSpPr>
        <p:spPr>
          <a:xfrm>
            <a:off x="0" y="404407"/>
            <a:ext cx="12192000" cy="646331"/>
          </a:xfrm>
        </p:spPr>
        <p:txBody>
          <a:bodyPr>
            <a:normAutofit fontScale="90000"/>
          </a:bodyPr>
          <a:lstStyle/>
          <a:p>
            <a:r>
              <a:rPr lang="fi-FI" dirty="0"/>
              <a:t>Miten ihminen siirtyy pelkästä tiedon muistamisesta kohti ymmärtämistä, soveltamista, analysointia, arviointia ja uuden luomista.</a:t>
            </a:r>
          </a:p>
        </p:txBody>
      </p:sp>
      <p:pic>
        <p:nvPicPr>
          <p:cNvPr id="10" name="Sisällön paikkamerkki 9">
            <a:extLst>
              <a:ext uri="{FF2B5EF4-FFF2-40B4-BE49-F238E27FC236}">
                <a16:creationId xmlns:a16="http://schemas.microsoft.com/office/drawing/2014/main" id="{42F243FB-C995-557E-AEBB-CD5D6182DA5E}"/>
              </a:ext>
            </a:extLst>
          </p:cNvPr>
          <p:cNvPicPr>
            <a:picLocks noGrp="1" noChangeAspect="1"/>
          </p:cNvPicPr>
          <p:nvPr>
            <p:ph idx="1"/>
          </p:nvPr>
        </p:nvPicPr>
        <p:blipFill>
          <a:blip r:embed="rId2"/>
          <a:stretch>
            <a:fillRect/>
          </a:stretch>
        </p:blipFill>
        <p:spPr>
          <a:xfrm>
            <a:off x="291152" y="1251115"/>
            <a:ext cx="7906044" cy="4406556"/>
          </a:xfrm>
          <a:prstGeom prst="rect">
            <a:avLst/>
          </a:prstGeom>
        </p:spPr>
      </p:pic>
      <p:sp>
        <p:nvSpPr>
          <p:cNvPr id="6" name="Alatunnisteen paikkamerkki 5">
            <a:extLst>
              <a:ext uri="{FF2B5EF4-FFF2-40B4-BE49-F238E27FC236}">
                <a16:creationId xmlns:a16="http://schemas.microsoft.com/office/drawing/2014/main" id="{3DF74951-77F3-4AF0-2724-762DF3B0856C}"/>
              </a:ext>
            </a:extLst>
          </p:cNvPr>
          <p:cNvSpPr>
            <a:spLocks noGrp="1"/>
          </p:cNvSpPr>
          <p:nvPr>
            <p:ph type="ftr" sz="quarter" idx="11"/>
          </p:nvPr>
        </p:nvSpPr>
        <p:spPr/>
        <p:txBody>
          <a:bodyPr/>
          <a:lstStyle/>
          <a:p>
            <a:endParaRPr lang="en-FI"/>
          </a:p>
        </p:txBody>
      </p:sp>
      <p:sp>
        <p:nvSpPr>
          <p:cNvPr id="5" name="Päivämäärän paikkamerkki 4">
            <a:extLst>
              <a:ext uri="{FF2B5EF4-FFF2-40B4-BE49-F238E27FC236}">
                <a16:creationId xmlns:a16="http://schemas.microsoft.com/office/drawing/2014/main" id="{A7A83814-7D87-EED2-DAD9-A4C179D443DD}"/>
              </a:ext>
            </a:extLst>
          </p:cNvPr>
          <p:cNvSpPr>
            <a:spLocks noGrp="1"/>
          </p:cNvSpPr>
          <p:nvPr>
            <p:ph type="dt" sz="half" idx="13"/>
          </p:nvPr>
        </p:nvSpPr>
        <p:spPr/>
        <p:txBody>
          <a:bodyPr/>
          <a:lstStyle/>
          <a:p>
            <a:fld id="{4D18F1B5-F8AE-ED48-8731-2821EBC8F90B}" type="datetime1">
              <a:rPr lang="fi-FI" smtClean="0"/>
              <a:t>3.11.2025</a:t>
            </a:fld>
            <a:endParaRPr lang="en-FI" dirty="0"/>
          </a:p>
        </p:txBody>
      </p:sp>
      <p:sp>
        <p:nvSpPr>
          <p:cNvPr id="11" name="Tekstiruutu 10">
            <a:extLst>
              <a:ext uri="{FF2B5EF4-FFF2-40B4-BE49-F238E27FC236}">
                <a16:creationId xmlns:a16="http://schemas.microsoft.com/office/drawing/2014/main" id="{2B212DAF-0ED5-BE17-7F77-6673A46B3428}"/>
              </a:ext>
            </a:extLst>
          </p:cNvPr>
          <p:cNvSpPr txBox="1"/>
          <p:nvPr/>
        </p:nvSpPr>
        <p:spPr>
          <a:xfrm>
            <a:off x="0" y="5657671"/>
            <a:ext cx="12192000" cy="1107996"/>
          </a:xfrm>
          <a:prstGeom prst="rect">
            <a:avLst/>
          </a:prstGeom>
          <a:noFill/>
        </p:spPr>
        <p:txBody>
          <a:bodyPr wrap="square" rtlCol="0">
            <a:spAutoFit/>
          </a:bodyPr>
          <a:lstStyle/>
          <a:p>
            <a:r>
              <a:rPr lang="en-US" sz="1600" dirty="0"/>
              <a:t>1) Bloom, B. S. et al. (1956). Taxonomy of Educational Objectives.</a:t>
            </a:r>
            <a:br>
              <a:rPr lang="en-US" sz="1600" dirty="0"/>
            </a:br>
            <a:r>
              <a:rPr lang="en-US" sz="1600" dirty="0"/>
              <a:t>2) Anderson, L. W., &amp; Krathwohl, D. R. (2001). </a:t>
            </a:r>
            <a:r>
              <a:rPr lang="en-US" sz="1600" i="1" dirty="0"/>
              <a:t>A Taxonomy for Learning, Teaching, and Assessing: A Revision of Bloom’s Taxonomy of Educational Objectives.</a:t>
            </a:r>
            <a:r>
              <a:rPr lang="en-US" sz="1600" dirty="0"/>
              <a:t> New York: Longman.</a:t>
            </a:r>
          </a:p>
          <a:p>
            <a:endParaRPr lang="fi-FI" dirty="0"/>
          </a:p>
        </p:txBody>
      </p:sp>
      <p:pic>
        <p:nvPicPr>
          <p:cNvPr id="3" name="Kuva 2" descr="Kuva, joka sisältää kohteen teksti, kuvakaappaus, Fontti, muotoilu&#10;&#10;Tekoälyllä luotu sisältö voi olla virheellistä.">
            <a:extLst>
              <a:ext uri="{FF2B5EF4-FFF2-40B4-BE49-F238E27FC236}">
                <a16:creationId xmlns:a16="http://schemas.microsoft.com/office/drawing/2014/main" id="{1A65AD03-DDA3-19E0-8B52-D7A554E0891A}"/>
              </a:ext>
            </a:extLst>
          </p:cNvPr>
          <p:cNvPicPr>
            <a:picLocks noChangeAspect="1"/>
          </p:cNvPicPr>
          <p:nvPr/>
        </p:nvPicPr>
        <p:blipFill>
          <a:blip r:embed="rId3"/>
          <a:stretch>
            <a:fillRect/>
          </a:stretch>
        </p:blipFill>
        <p:spPr>
          <a:xfrm>
            <a:off x="8443273" y="1792281"/>
            <a:ext cx="3457575" cy="3324225"/>
          </a:xfrm>
          <a:prstGeom prst="rect">
            <a:avLst/>
          </a:prstGeom>
        </p:spPr>
      </p:pic>
    </p:spTree>
    <p:extLst>
      <p:ext uri="{BB962C8B-B14F-4D97-AF65-F5344CB8AC3E}">
        <p14:creationId xmlns:p14="http://schemas.microsoft.com/office/powerpoint/2010/main" val="3531576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B5A28119-4B99-AE1F-5AFB-EEE4286FAB21}"/>
              </a:ext>
            </a:extLst>
          </p:cNvPr>
          <p:cNvSpPr>
            <a:spLocks noGrp="1"/>
          </p:cNvSpPr>
          <p:nvPr>
            <p:ph type="title"/>
          </p:nvPr>
        </p:nvSpPr>
        <p:spPr>
          <a:xfrm>
            <a:off x="335280" y="119454"/>
            <a:ext cx="11856720" cy="918533"/>
          </a:xfrm>
        </p:spPr>
        <p:txBody>
          <a:bodyPr/>
          <a:lstStyle/>
          <a:p>
            <a:r>
              <a:rPr lang="fi-FI" dirty="0"/>
              <a:t>Miten tekoäly voi tukea </a:t>
            </a:r>
            <a:r>
              <a:rPr lang="fi-FI" dirty="0" err="1"/>
              <a:t>Bloomin</a:t>
            </a:r>
            <a:r>
              <a:rPr lang="fi-FI" dirty="0"/>
              <a:t> taksonomian eri tasoilla? </a:t>
            </a:r>
          </a:p>
        </p:txBody>
      </p:sp>
      <p:pic>
        <p:nvPicPr>
          <p:cNvPr id="10" name="Sisällön paikkamerkki 9">
            <a:extLst>
              <a:ext uri="{FF2B5EF4-FFF2-40B4-BE49-F238E27FC236}">
                <a16:creationId xmlns:a16="http://schemas.microsoft.com/office/drawing/2014/main" id="{B0119878-4BCE-058D-4CD5-A5F083C45179}"/>
              </a:ext>
            </a:extLst>
          </p:cNvPr>
          <p:cNvPicPr>
            <a:picLocks noGrp="1" noChangeAspect="1"/>
          </p:cNvPicPr>
          <p:nvPr>
            <p:ph idx="1"/>
          </p:nvPr>
        </p:nvPicPr>
        <p:blipFill>
          <a:blip r:embed="rId2"/>
          <a:stretch>
            <a:fillRect/>
          </a:stretch>
        </p:blipFill>
        <p:spPr>
          <a:xfrm>
            <a:off x="1062111" y="1215236"/>
            <a:ext cx="9861452" cy="4885889"/>
          </a:xfrm>
          <a:prstGeom prst="rect">
            <a:avLst/>
          </a:prstGeom>
        </p:spPr>
      </p:pic>
      <p:sp>
        <p:nvSpPr>
          <p:cNvPr id="6" name="Alatunnisteen paikkamerkki 5">
            <a:extLst>
              <a:ext uri="{FF2B5EF4-FFF2-40B4-BE49-F238E27FC236}">
                <a16:creationId xmlns:a16="http://schemas.microsoft.com/office/drawing/2014/main" id="{856E4726-45F7-B906-DE59-18C7F1B28E95}"/>
              </a:ext>
            </a:extLst>
          </p:cNvPr>
          <p:cNvSpPr>
            <a:spLocks noGrp="1"/>
          </p:cNvSpPr>
          <p:nvPr>
            <p:ph type="ftr" sz="quarter" idx="11"/>
          </p:nvPr>
        </p:nvSpPr>
        <p:spPr/>
        <p:txBody>
          <a:bodyPr/>
          <a:lstStyle/>
          <a:p>
            <a:endParaRPr lang="en-FI"/>
          </a:p>
        </p:txBody>
      </p:sp>
      <p:sp>
        <p:nvSpPr>
          <p:cNvPr id="5" name="Päivämäärän paikkamerkki 4">
            <a:extLst>
              <a:ext uri="{FF2B5EF4-FFF2-40B4-BE49-F238E27FC236}">
                <a16:creationId xmlns:a16="http://schemas.microsoft.com/office/drawing/2014/main" id="{0372776F-0CEE-E626-1A11-FD89642D1971}"/>
              </a:ext>
            </a:extLst>
          </p:cNvPr>
          <p:cNvSpPr>
            <a:spLocks noGrp="1"/>
          </p:cNvSpPr>
          <p:nvPr>
            <p:ph type="dt" sz="half" idx="13"/>
          </p:nvPr>
        </p:nvSpPr>
        <p:spPr/>
        <p:txBody>
          <a:bodyPr/>
          <a:lstStyle/>
          <a:p>
            <a:fld id="{4D18F1B5-F8AE-ED48-8731-2821EBC8F90B}" type="datetime1">
              <a:rPr lang="fi-FI" smtClean="0"/>
              <a:t>3.11.2025</a:t>
            </a:fld>
            <a:endParaRPr lang="en-FI"/>
          </a:p>
        </p:txBody>
      </p:sp>
    </p:spTree>
    <p:extLst>
      <p:ext uri="{BB962C8B-B14F-4D97-AF65-F5344CB8AC3E}">
        <p14:creationId xmlns:p14="http://schemas.microsoft.com/office/powerpoint/2010/main" val="4073543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1CBD3042-F96B-251F-DB1D-127E21F9C9F9}"/>
              </a:ext>
            </a:extLst>
          </p:cNvPr>
          <p:cNvSpPr>
            <a:spLocks noGrp="1"/>
          </p:cNvSpPr>
          <p:nvPr>
            <p:ph type="title"/>
          </p:nvPr>
        </p:nvSpPr>
        <p:spPr/>
        <p:txBody>
          <a:bodyPr/>
          <a:lstStyle/>
          <a:p>
            <a:r>
              <a:rPr lang="fi-FI" dirty="0"/>
              <a:t>Mitkä ovat tutkimusten mukaan neljä tärkeintä asiaa syvällisessä oppimisessa?</a:t>
            </a:r>
          </a:p>
        </p:txBody>
      </p:sp>
      <p:sp>
        <p:nvSpPr>
          <p:cNvPr id="6" name="Alatunnisteen paikkamerkki 5">
            <a:extLst>
              <a:ext uri="{FF2B5EF4-FFF2-40B4-BE49-F238E27FC236}">
                <a16:creationId xmlns:a16="http://schemas.microsoft.com/office/drawing/2014/main" id="{0351B869-A931-EAD0-8087-3D2F98B25BB5}"/>
              </a:ext>
            </a:extLst>
          </p:cNvPr>
          <p:cNvSpPr>
            <a:spLocks noGrp="1"/>
          </p:cNvSpPr>
          <p:nvPr>
            <p:ph type="ftr" sz="quarter" idx="11"/>
          </p:nvPr>
        </p:nvSpPr>
        <p:spPr/>
        <p:txBody>
          <a:bodyPr/>
          <a:lstStyle/>
          <a:p>
            <a:endParaRPr lang="en-FI"/>
          </a:p>
        </p:txBody>
      </p:sp>
      <p:sp>
        <p:nvSpPr>
          <p:cNvPr id="5" name="Päivämäärän paikkamerkki 4">
            <a:extLst>
              <a:ext uri="{FF2B5EF4-FFF2-40B4-BE49-F238E27FC236}">
                <a16:creationId xmlns:a16="http://schemas.microsoft.com/office/drawing/2014/main" id="{73BABD81-78E7-1AA7-58D4-E415C51363AF}"/>
              </a:ext>
            </a:extLst>
          </p:cNvPr>
          <p:cNvSpPr>
            <a:spLocks noGrp="1"/>
          </p:cNvSpPr>
          <p:nvPr>
            <p:ph type="dt" sz="half" idx="13"/>
          </p:nvPr>
        </p:nvSpPr>
        <p:spPr/>
        <p:txBody>
          <a:bodyPr/>
          <a:lstStyle/>
          <a:p>
            <a:fld id="{4D18F1B5-F8AE-ED48-8731-2821EBC8F90B}" type="datetime1">
              <a:rPr lang="fi-FI" smtClean="0"/>
              <a:t>3.11.2025</a:t>
            </a:fld>
            <a:endParaRPr lang="en-FI"/>
          </a:p>
        </p:txBody>
      </p:sp>
      <p:pic>
        <p:nvPicPr>
          <p:cNvPr id="15" name="Sisällön paikkamerkki 14">
            <a:extLst>
              <a:ext uri="{FF2B5EF4-FFF2-40B4-BE49-F238E27FC236}">
                <a16:creationId xmlns:a16="http://schemas.microsoft.com/office/drawing/2014/main" id="{EC1F92A0-E13F-6434-5DC8-443128C02724}"/>
              </a:ext>
            </a:extLst>
          </p:cNvPr>
          <p:cNvPicPr>
            <a:picLocks noGrp="1" noChangeAspect="1"/>
          </p:cNvPicPr>
          <p:nvPr>
            <p:ph idx="1"/>
          </p:nvPr>
        </p:nvPicPr>
        <p:blipFill>
          <a:blip r:embed="rId2"/>
          <a:stretch>
            <a:fillRect/>
          </a:stretch>
        </p:blipFill>
        <p:spPr>
          <a:xfrm>
            <a:off x="335280" y="1528426"/>
            <a:ext cx="11557239" cy="4000177"/>
          </a:xfrm>
          <a:prstGeom prst="rect">
            <a:avLst/>
          </a:prstGeom>
        </p:spPr>
      </p:pic>
      <p:sp>
        <p:nvSpPr>
          <p:cNvPr id="20" name="Tekstiruutu 19">
            <a:extLst>
              <a:ext uri="{FF2B5EF4-FFF2-40B4-BE49-F238E27FC236}">
                <a16:creationId xmlns:a16="http://schemas.microsoft.com/office/drawing/2014/main" id="{ECAF52F7-6623-35EC-CB20-F94CD5E069DD}"/>
              </a:ext>
            </a:extLst>
          </p:cNvPr>
          <p:cNvSpPr txBox="1"/>
          <p:nvPr/>
        </p:nvSpPr>
        <p:spPr>
          <a:xfrm>
            <a:off x="330591" y="5786019"/>
            <a:ext cx="11530818" cy="523220"/>
          </a:xfrm>
          <a:prstGeom prst="rect">
            <a:avLst/>
          </a:prstGeom>
          <a:noFill/>
        </p:spPr>
        <p:txBody>
          <a:bodyPr wrap="square" rtlCol="0">
            <a:spAutoFit/>
          </a:bodyPr>
          <a:lstStyle/>
          <a:p>
            <a:pPr lvl="0" eaLnBrk="0" fontAlgn="base" hangingPunct="0">
              <a:spcBef>
                <a:spcPct val="0"/>
              </a:spcBef>
              <a:spcAft>
                <a:spcPct val="0"/>
              </a:spcAft>
            </a:pPr>
            <a:r>
              <a:rPr lang="fi-FI" altLang="fi-FI" sz="1400" dirty="0">
                <a:latin typeface="Arial" panose="020B0604020202020204" pitchFamily="34" charset="0"/>
              </a:rPr>
              <a:t>1) </a:t>
            </a:r>
            <a:r>
              <a:rPr lang="fi-FI" altLang="fi-FI" sz="1400" dirty="0" err="1">
                <a:latin typeface="Arial" panose="020B0604020202020204" pitchFamily="34" charset="0"/>
              </a:rPr>
              <a:t>Dunlosky</a:t>
            </a:r>
            <a:r>
              <a:rPr lang="fi-FI" altLang="fi-FI" sz="1400" dirty="0">
                <a:latin typeface="Arial" panose="020B0604020202020204" pitchFamily="34" charset="0"/>
              </a:rPr>
              <a:t>, J. et al. (2013). </a:t>
            </a:r>
            <a:r>
              <a:rPr lang="fi-FI" altLang="fi-FI" sz="1400" i="1" dirty="0" err="1">
                <a:latin typeface="Arial" panose="020B0604020202020204" pitchFamily="34" charset="0"/>
              </a:rPr>
              <a:t>Improving</a:t>
            </a:r>
            <a:r>
              <a:rPr lang="fi-FI" altLang="fi-FI" sz="1400" i="1" dirty="0">
                <a:latin typeface="Arial" panose="020B0604020202020204" pitchFamily="34" charset="0"/>
              </a:rPr>
              <a:t> </a:t>
            </a:r>
            <a:r>
              <a:rPr lang="fi-FI" altLang="fi-FI" sz="1400" i="1" dirty="0" err="1">
                <a:latin typeface="Arial" panose="020B0604020202020204" pitchFamily="34" charset="0"/>
              </a:rPr>
              <a:t>Students</a:t>
            </a:r>
            <a:r>
              <a:rPr lang="fi-FI" altLang="fi-FI" sz="1400" i="1" dirty="0">
                <a:latin typeface="Arial" panose="020B0604020202020204" pitchFamily="34" charset="0"/>
              </a:rPr>
              <a:t>’ Learning with </a:t>
            </a:r>
            <a:r>
              <a:rPr lang="fi-FI" altLang="fi-FI" sz="1400" i="1" dirty="0" err="1">
                <a:latin typeface="Arial" panose="020B0604020202020204" pitchFamily="34" charset="0"/>
              </a:rPr>
              <a:t>Effective</a:t>
            </a:r>
            <a:r>
              <a:rPr lang="fi-FI" altLang="fi-FI" sz="1400" i="1" dirty="0">
                <a:latin typeface="Arial" panose="020B0604020202020204" pitchFamily="34" charset="0"/>
              </a:rPr>
              <a:t> Learning </a:t>
            </a:r>
            <a:r>
              <a:rPr lang="fi-FI" altLang="fi-FI" sz="1400" i="1" dirty="0" err="1">
                <a:latin typeface="Arial" panose="020B0604020202020204" pitchFamily="34" charset="0"/>
              </a:rPr>
              <a:t>Techniques</a:t>
            </a:r>
            <a:r>
              <a:rPr lang="fi-FI" altLang="fi-FI" sz="1400" i="1" dirty="0">
                <a:latin typeface="Arial" panose="020B0604020202020204" pitchFamily="34" charset="0"/>
              </a:rPr>
              <a:t>.</a:t>
            </a:r>
            <a:r>
              <a:rPr lang="fi-FI" altLang="fi-FI" sz="1400" dirty="0">
                <a:latin typeface="Arial" panose="020B0604020202020204" pitchFamily="34" charset="0"/>
              </a:rPr>
              <a:t> </a:t>
            </a:r>
            <a:r>
              <a:rPr lang="fi-FI" altLang="fi-FI" sz="1400" dirty="0" err="1">
                <a:latin typeface="Arial" panose="020B0604020202020204" pitchFamily="34" charset="0"/>
              </a:rPr>
              <a:t>Psychological</a:t>
            </a:r>
            <a:r>
              <a:rPr lang="fi-FI" altLang="fi-FI" sz="1400" dirty="0">
                <a:latin typeface="Arial" panose="020B0604020202020204" pitchFamily="34" charset="0"/>
              </a:rPr>
              <a:t> Science in </a:t>
            </a:r>
            <a:r>
              <a:rPr lang="fi-FI" altLang="fi-FI" sz="1400" dirty="0" err="1">
                <a:latin typeface="Arial" panose="020B0604020202020204" pitchFamily="34" charset="0"/>
              </a:rPr>
              <a:t>the</a:t>
            </a:r>
            <a:r>
              <a:rPr lang="fi-FI" altLang="fi-FI" sz="1400" dirty="0">
                <a:latin typeface="Arial" panose="020B0604020202020204" pitchFamily="34" charset="0"/>
              </a:rPr>
              <a:t> Public </a:t>
            </a:r>
            <a:r>
              <a:rPr lang="fi-FI" altLang="fi-FI" sz="1400" dirty="0" err="1">
                <a:latin typeface="Arial" panose="020B0604020202020204" pitchFamily="34" charset="0"/>
              </a:rPr>
              <a:t>Interest</a:t>
            </a:r>
            <a:r>
              <a:rPr lang="fi-FI" altLang="fi-FI" sz="1400" dirty="0">
                <a:latin typeface="Arial" panose="020B0604020202020204" pitchFamily="34" charset="0"/>
              </a:rPr>
              <a:t>.</a:t>
            </a:r>
          </a:p>
          <a:p>
            <a:pPr lvl="0" eaLnBrk="0" fontAlgn="base" hangingPunct="0">
              <a:spcBef>
                <a:spcPct val="0"/>
              </a:spcBef>
              <a:spcAft>
                <a:spcPct val="0"/>
              </a:spcAft>
            </a:pPr>
            <a:r>
              <a:rPr lang="fi-FI" altLang="fi-FI" sz="1400" dirty="0">
                <a:latin typeface="Arial" panose="020B0604020202020204" pitchFamily="34" charset="0"/>
              </a:rPr>
              <a:t>2) </a:t>
            </a:r>
            <a:r>
              <a:rPr lang="fi-FI" altLang="fi-FI" sz="1400" dirty="0" err="1">
                <a:latin typeface="Arial" panose="020B0604020202020204" pitchFamily="34" charset="0"/>
              </a:rPr>
              <a:t>Cepeda</a:t>
            </a:r>
            <a:r>
              <a:rPr lang="fi-FI" altLang="fi-FI" sz="1400" dirty="0">
                <a:latin typeface="Arial" panose="020B0604020202020204" pitchFamily="34" charset="0"/>
              </a:rPr>
              <a:t>, N. J. et al. (2008). </a:t>
            </a:r>
            <a:r>
              <a:rPr lang="fi-FI" altLang="fi-FI" sz="1400" i="1" dirty="0" err="1">
                <a:latin typeface="Arial" panose="020B0604020202020204" pitchFamily="34" charset="0"/>
              </a:rPr>
              <a:t>Spacing</a:t>
            </a:r>
            <a:r>
              <a:rPr lang="fi-FI" altLang="fi-FI" sz="1400" i="1" dirty="0">
                <a:latin typeface="Arial" panose="020B0604020202020204" pitchFamily="34" charset="0"/>
              </a:rPr>
              <a:t> </a:t>
            </a:r>
            <a:r>
              <a:rPr lang="fi-FI" altLang="fi-FI" sz="1400" i="1" dirty="0" err="1">
                <a:latin typeface="Arial" panose="020B0604020202020204" pitchFamily="34" charset="0"/>
              </a:rPr>
              <a:t>Effects</a:t>
            </a:r>
            <a:r>
              <a:rPr lang="fi-FI" altLang="fi-FI" sz="1400" i="1" dirty="0">
                <a:latin typeface="Arial" panose="020B0604020202020204" pitchFamily="34" charset="0"/>
              </a:rPr>
              <a:t> in Learning: A </a:t>
            </a:r>
            <a:r>
              <a:rPr lang="fi-FI" altLang="fi-FI" sz="1400" i="1" dirty="0" err="1">
                <a:latin typeface="Arial" panose="020B0604020202020204" pitchFamily="34" charset="0"/>
              </a:rPr>
              <a:t>Temporal</a:t>
            </a:r>
            <a:r>
              <a:rPr lang="fi-FI" altLang="fi-FI" sz="1400" i="1" dirty="0">
                <a:latin typeface="Arial" panose="020B0604020202020204" pitchFamily="34" charset="0"/>
              </a:rPr>
              <a:t> </a:t>
            </a:r>
            <a:r>
              <a:rPr lang="fi-FI" altLang="fi-FI" sz="1400" i="1" dirty="0" err="1">
                <a:latin typeface="Arial" panose="020B0604020202020204" pitchFamily="34" charset="0"/>
              </a:rPr>
              <a:t>Ridgeline</a:t>
            </a:r>
            <a:r>
              <a:rPr lang="fi-FI" altLang="fi-FI" sz="1400" i="1" dirty="0">
                <a:latin typeface="Arial" panose="020B0604020202020204" pitchFamily="34" charset="0"/>
              </a:rPr>
              <a:t> of </a:t>
            </a:r>
            <a:r>
              <a:rPr lang="fi-FI" altLang="fi-FI" sz="1400" i="1" dirty="0" err="1">
                <a:latin typeface="Arial" panose="020B0604020202020204" pitchFamily="34" charset="0"/>
              </a:rPr>
              <a:t>Optimal</a:t>
            </a:r>
            <a:r>
              <a:rPr lang="fi-FI" altLang="fi-FI" sz="1400" i="1" dirty="0">
                <a:latin typeface="Arial" panose="020B0604020202020204" pitchFamily="34" charset="0"/>
              </a:rPr>
              <a:t> </a:t>
            </a:r>
            <a:r>
              <a:rPr lang="fi-FI" altLang="fi-FI" sz="1400" i="1" dirty="0" err="1">
                <a:latin typeface="Arial" panose="020B0604020202020204" pitchFamily="34" charset="0"/>
              </a:rPr>
              <a:t>Retention</a:t>
            </a:r>
            <a:r>
              <a:rPr lang="fi-FI" altLang="fi-FI" sz="1400" i="1" dirty="0">
                <a:latin typeface="Arial" panose="020B0604020202020204" pitchFamily="34" charset="0"/>
              </a:rPr>
              <a:t>.</a:t>
            </a:r>
            <a:r>
              <a:rPr lang="fi-FI" altLang="fi-FI" sz="1400" dirty="0">
                <a:latin typeface="Arial" panose="020B0604020202020204" pitchFamily="34" charset="0"/>
              </a:rPr>
              <a:t> </a:t>
            </a:r>
            <a:r>
              <a:rPr lang="fi-FI" altLang="fi-FI" sz="1400" dirty="0" err="1">
                <a:latin typeface="Arial" panose="020B0604020202020204" pitchFamily="34" charset="0"/>
              </a:rPr>
              <a:t>Psychological</a:t>
            </a:r>
            <a:r>
              <a:rPr lang="fi-FI" altLang="fi-FI" sz="1400" dirty="0">
                <a:latin typeface="Arial" panose="020B0604020202020204" pitchFamily="34" charset="0"/>
              </a:rPr>
              <a:t> Science.</a:t>
            </a:r>
          </a:p>
        </p:txBody>
      </p:sp>
    </p:spTree>
    <p:extLst>
      <p:ext uri="{BB962C8B-B14F-4D97-AF65-F5344CB8AC3E}">
        <p14:creationId xmlns:p14="http://schemas.microsoft.com/office/powerpoint/2010/main" val="2767770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CFFD947-D3FB-3645-DBF3-E543A3CD5C16}"/>
              </a:ext>
            </a:extLst>
          </p:cNvPr>
          <p:cNvSpPr>
            <a:spLocks noGrp="1"/>
          </p:cNvSpPr>
          <p:nvPr>
            <p:ph type="title"/>
          </p:nvPr>
        </p:nvSpPr>
        <p:spPr/>
        <p:txBody>
          <a:bodyPr/>
          <a:lstStyle/>
          <a:p>
            <a:r>
              <a:rPr lang="fi-FI" dirty="0"/>
              <a:t>Miten tekoäly voi auttaa tässä neljässä oppimisen periaatteessa?</a:t>
            </a:r>
          </a:p>
        </p:txBody>
      </p:sp>
      <p:pic>
        <p:nvPicPr>
          <p:cNvPr id="10" name="Sisällön paikkamerkki 9">
            <a:extLst>
              <a:ext uri="{FF2B5EF4-FFF2-40B4-BE49-F238E27FC236}">
                <a16:creationId xmlns:a16="http://schemas.microsoft.com/office/drawing/2014/main" id="{9A38E02E-D06B-D78F-822A-07E8BF6D5CF1}"/>
              </a:ext>
            </a:extLst>
          </p:cNvPr>
          <p:cNvPicPr>
            <a:picLocks noGrp="1" noChangeAspect="1"/>
          </p:cNvPicPr>
          <p:nvPr>
            <p:ph idx="1"/>
          </p:nvPr>
        </p:nvPicPr>
        <p:blipFill>
          <a:blip r:embed="rId2"/>
          <a:stretch>
            <a:fillRect/>
          </a:stretch>
        </p:blipFill>
        <p:spPr>
          <a:xfrm>
            <a:off x="841423" y="1546734"/>
            <a:ext cx="10688542" cy="4086795"/>
          </a:xfrm>
          <a:prstGeom prst="rect">
            <a:avLst/>
          </a:prstGeom>
        </p:spPr>
      </p:pic>
      <p:sp>
        <p:nvSpPr>
          <p:cNvPr id="6" name="Alatunnisteen paikkamerkki 5">
            <a:extLst>
              <a:ext uri="{FF2B5EF4-FFF2-40B4-BE49-F238E27FC236}">
                <a16:creationId xmlns:a16="http://schemas.microsoft.com/office/drawing/2014/main" id="{D00FCA39-506C-4914-CD9C-B368ABA38802}"/>
              </a:ext>
            </a:extLst>
          </p:cNvPr>
          <p:cNvSpPr>
            <a:spLocks noGrp="1"/>
          </p:cNvSpPr>
          <p:nvPr>
            <p:ph type="ftr" sz="quarter" idx="11"/>
          </p:nvPr>
        </p:nvSpPr>
        <p:spPr/>
        <p:txBody>
          <a:bodyPr/>
          <a:lstStyle/>
          <a:p>
            <a:endParaRPr lang="en-FI"/>
          </a:p>
        </p:txBody>
      </p:sp>
      <p:sp>
        <p:nvSpPr>
          <p:cNvPr id="5" name="Päivämäärän paikkamerkki 4">
            <a:extLst>
              <a:ext uri="{FF2B5EF4-FFF2-40B4-BE49-F238E27FC236}">
                <a16:creationId xmlns:a16="http://schemas.microsoft.com/office/drawing/2014/main" id="{7920E934-BBA5-CEBA-8B03-32119C6D59F9}"/>
              </a:ext>
            </a:extLst>
          </p:cNvPr>
          <p:cNvSpPr>
            <a:spLocks noGrp="1"/>
          </p:cNvSpPr>
          <p:nvPr>
            <p:ph type="dt" sz="half" idx="13"/>
          </p:nvPr>
        </p:nvSpPr>
        <p:spPr/>
        <p:txBody>
          <a:bodyPr/>
          <a:lstStyle/>
          <a:p>
            <a:fld id="{4D18F1B5-F8AE-ED48-8731-2821EBC8F90B}" type="datetime1">
              <a:rPr lang="fi-FI" smtClean="0"/>
              <a:t>3.11.2025</a:t>
            </a:fld>
            <a:endParaRPr lang="en-FI"/>
          </a:p>
        </p:txBody>
      </p:sp>
    </p:spTree>
    <p:extLst>
      <p:ext uri="{BB962C8B-B14F-4D97-AF65-F5344CB8AC3E}">
        <p14:creationId xmlns:p14="http://schemas.microsoft.com/office/powerpoint/2010/main" val="3059174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E6651CAB-482C-D66A-B7BC-ACB0378D6385}"/>
              </a:ext>
            </a:extLst>
          </p:cNvPr>
          <p:cNvSpPr>
            <a:spLocks noGrp="1"/>
          </p:cNvSpPr>
          <p:nvPr>
            <p:ph type="title"/>
          </p:nvPr>
        </p:nvSpPr>
        <p:spPr/>
        <p:txBody>
          <a:bodyPr/>
          <a:lstStyle/>
          <a:p>
            <a:r>
              <a:rPr lang="fi-FI" dirty="0"/>
              <a:t>Miten tekoäly vaikuttaa oppimisnopeuteen? (1/2)</a:t>
            </a:r>
          </a:p>
        </p:txBody>
      </p:sp>
      <p:sp>
        <p:nvSpPr>
          <p:cNvPr id="8" name="Sisällön paikkamerkki 7">
            <a:extLst>
              <a:ext uri="{FF2B5EF4-FFF2-40B4-BE49-F238E27FC236}">
                <a16:creationId xmlns:a16="http://schemas.microsoft.com/office/drawing/2014/main" id="{91F74981-1BDA-20CE-DDEE-7C7962ACBB68}"/>
              </a:ext>
            </a:extLst>
          </p:cNvPr>
          <p:cNvSpPr>
            <a:spLocks noGrp="1"/>
          </p:cNvSpPr>
          <p:nvPr>
            <p:ph idx="1"/>
          </p:nvPr>
        </p:nvSpPr>
        <p:spPr/>
        <p:txBody>
          <a:bodyPr>
            <a:normAutofit fontScale="92500"/>
          </a:bodyPr>
          <a:lstStyle/>
          <a:p>
            <a:pPr marL="514350" indent="-514350">
              <a:buAutoNum type="arabicParenR"/>
            </a:pPr>
            <a:r>
              <a:rPr lang="fi-FI" dirty="0"/>
              <a:t>AI </a:t>
            </a:r>
            <a:r>
              <a:rPr lang="fi-FI" dirty="0" err="1"/>
              <a:t>Tutoring</a:t>
            </a:r>
            <a:r>
              <a:rPr lang="fi-FI" dirty="0"/>
              <a:t> </a:t>
            </a:r>
            <a:r>
              <a:rPr lang="fi-FI" dirty="0" err="1"/>
              <a:t>Outperforms</a:t>
            </a:r>
            <a:r>
              <a:rPr lang="fi-FI" dirty="0"/>
              <a:t> Active Learning: Tutkimuksessa verrattiin </a:t>
            </a:r>
            <a:r>
              <a:rPr lang="fi-FI" dirty="0" err="1"/>
              <a:t>yliopisto­opiskelijoita</a:t>
            </a:r>
            <a:r>
              <a:rPr lang="fi-FI" dirty="0"/>
              <a:t>, jotka opiskelivat saman sisällön joko AI-tutorin avulla tai luokkaopetuksessa (aktiivinen oppiminen).Tulos: AI-ryhmä oppi merkittävästi enemmän vähemmässä ajassa. (</a:t>
            </a:r>
            <a:r>
              <a:rPr lang="en-US" sz="1800" dirty="0"/>
              <a:t>Kestin, G., Miller, K., </a:t>
            </a:r>
            <a:r>
              <a:rPr lang="en-US" sz="1800" dirty="0" err="1"/>
              <a:t>Klales</a:t>
            </a:r>
            <a:r>
              <a:rPr lang="en-US" sz="1800" dirty="0"/>
              <a:t>, A. et al. AI tutoring outperforms in-class active learning: an RCT introducing a novel research-based design in an authentic educational setting. Sci Rep 15, 17458 (2025). </a:t>
            </a:r>
            <a:r>
              <a:rPr lang="en-US" sz="1800" dirty="0">
                <a:hlinkClick r:id="rId2"/>
              </a:rPr>
              <a:t>https://doi.org/10.1038/s41598-025-97652-6</a:t>
            </a:r>
            <a:r>
              <a:rPr lang="en-US" sz="1800" dirty="0"/>
              <a:t>)</a:t>
            </a:r>
          </a:p>
          <a:p>
            <a:pPr marL="514350" indent="-514350">
              <a:buAutoNum type="arabicParenR"/>
            </a:pPr>
            <a:r>
              <a:rPr lang="fi-FI" dirty="0"/>
              <a:t>Toinen tutkimus havainnollisti, että silloin kun opiskelijat saivat vinkkejä (</a:t>
            </a:r>
            <a:r>
              <a:rPr lang="fi-FI" dirty="0" err="1"/>
              <a:t>hints</a:t>
            </a:r>
            <a:r>
              <a:rPr lang="fi-FI" dirty="0"/>
              <a:t>) matematiikan tehtäviin generatiivisen tekoälyn kautta (esim. </a:t>
            </a:r>
            <a:r>
              <a:rPr lang="fi-FI" dirty="0" err="1"/>
              <a:t>ChatGPT</a:t>
            </a:r>
            <a:r>
              <a:rPr lang="fi-FI" dirty="0"/>
              <a:t>-tyyppinen), oppimiskasvu oli tilastollisesti merkittävä ja vastasi ihmistutorin antamaa tukea. (</a:t>
            </a:r>
            <a:r>
              <a:rPr lang="fi-FI" sz="2200" dirty="0">
                <a:hlinkClick r:id="rId3"/>
              </a:rPr>
              <a:t>https://journals.plos.org/plosone/article?id=10.1371/journal.pone.0304013</a:t>
            </a:r>
            <a:r>
              <a:rPr lang="fi-FI" dirty="0"/>
              <a:t>) </a:t>
            </a:r>
          </a:p>
        </p:txBody>
      </p:sp>
      <p:sp>
        <p:nvSpPr>
          <p:cNvPr id="6" name="Alatunnisteen paikkamerkki 5">
            <a:extLst>
              <a:ext uri="{FF2B5EF4-FFF2-40B4-BE49-F238E27FC236}">
                <a16:creationId xmlns:a16="http://schemas.microsoft.com/office/drawing/2014/main" id="{D7161336-95F4-76CF-C812-EE155028B3B4}"/>
              </a:ext>
            </a:extLst>
          </p:cNvPr>
          <p:cNvSpPr>
            <a:spLocks noGrp="1"/>
          </p:cNvSpPr>
          <p:nvPr>
            <p:ph type="ftr" sz="quarter" idx="11"/>
          </p:nvPr>
        </p:nvSpPr>
        <p:spPr/>
        <p:txBody>
          <a:bodyPr/>
          <a:lstStyle/>
          <a:p>
            <a:endParaRPr lang="en-FI"/>
          </a:p>
        </p:txBody>
      </p:sp>
      <p:sp>
        <p:nvSpPr>
          <p:cNvPr id="5" name="Päivämäärän paikkamerkki 4">
            <a:extLst>
              <a:ext uri="{FF2B5EF4-FFF2-40B4-BE49-F238E27FC236}">
                <a16:creationId xmlns:a16="http://schemas.microsoft.com/office/drawing/2014/main" id="{A1E0B175-3FB5-ACAE-066F-9CCDA396B08C}"/>
              </a:ext>
            </a:extLst>
          </p:cNvPr>
          <p:cNvSpPr>
            <a:spLocks noGrp="1"/>
          </p:cNvSpPr>
          <p:nvPr>
            <p:ph type="dt" sz="half" idx="13"/>
          </p:nvPr>
        </p:nvSpPr>
        <p:spPr/>
        <p:txBody>
          <a:bodyPr/>
          <a:lstStyle/>
          <a:p>
            <a:fld id="{4D18F1B5-F8AE-ED48-8731-2821EBC8F90B}" type="datetime1">
              <a:rPr lang="fi-FI" smtClean="0"/>
              <a:t>3.11.2025</a:t>
            </a:fld>
            <a:endParaRPr lang="en-FI"/>
          </a:p>
        </p:txBody>
      </p:sp>
    </p:spTree>
    <p:extLst>
      <p:ext uri="{BB962C8B-B14F-4D97-AF65-F5344CB8AC3E}">
        <p14:creationId xmlns:p14="http://schemas.microsoft.com/office/powerpoint/2010/main" val="1222197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132B1D44-233C-7727-BF6C-6EE7CB86EA4E}"/>
              </a:ext>
            </a:extLst>
          </p:cNvPr>
          <p:cNvSpPr>
            <a:spLocks noGrp="1"/>
          </p:cNvSpPr>
          <p:nvPr>
            <p:ph type="title"/>
          </p:nvPr>
        </p:nvSpPr>
        <p:spPr/>
        <p:txBody>
          <a:bodyPr/>
          <a:lstStyle/>
          <a:p>
            <a:r>
              <a:rPr lang="fi-FI" dirty="0"/>
              <a:t>Miten tekoäly vaikuttaa oppimisnopeuteen? (2/2)</a:t>
            </a:r>
          </a:p>
        </p:txBody>
      </p:sp>
      <p:sp>
        <p:nvSpPr>
          <p:cNvPr id="8" name="Sisällön paikkamerkki 7">
            <a:extLst>
              <a:ext uri="{FF2B5EF4-FFF2-40B4-BE49-F238E27FC236}">
                <a16:creationId xmlns:a16="http://schemas.microsoft.com/office/drawing/2014/main" id="{7C7CF265-7712-5F3D-5257-4BF1E677BE34}"/>
              </a:ext>
            </a:extLst>
          </p:cNvPr>
          <p:cNvSpPr>
            <a:spLocks noGrp="1"/>
          </p:cNvSpPr>
          <p:nvPr>
            <p:ph idx="1"/>
          </p:nvPr>
        </p:nvSpPr>
        <p:spPr/>
        <p:txBody>
          <a:bodyPr/>
          <a:lstStyle/>
          <a:p>
            <a:pPr marL="0" indent="0">
              <a:buNone/>
            </a:pPr>
            <a:r>
              <a:rPr lang="fi-FI" dirty="0"/>
              <a:t>3) Toisaalta systemaattinen katsaus todellisiin tekoäly­pohjaisten interventioiden oppimistuloksiin osoittaa, että todisteet ovat vielä “rajallisia” ja monissa tapauksissa osallistujamäärät, aiheet tai pitkäaikaisseuranta puuttuvat. (</a:t>
            </a:r>
            <a:r>
              <a:rPr lang="fi-FI" dirty="0">
                <a:hlinkClick r:id="rId2"/>
              </a:rPr>
              <a:t>https://pubmed.ncbi.nlm.nih.gov/39871336/</a:t>
            </a:r>
            <a:r>
              <a:rPr lang="fi-FI" dirty="0"/>
              <a:t>) </a:t>
            </a:r>
          </a:p>
        </p:txBody>
      </p:sp>
      <p:sp>
        <p:nvSpPr>
          <p:cNvPr id="6" name="Alatunnisteen paikkamerkki 5">
            <a:extLst>
              <a:ext uri="{FF2B5EF4-FFF2-40B4-BE49-F238E27FC236}">
                <a16:creationId xmlns:a16="http://schemas.microsoft.com/office/drawing/2014/main" id="{B464335D-B556-4741-0F50-D6CAEF0DD96E}"/>
              </a:ext>
            </a:extLst>
          </p:cNvPr>
          <p:cNvSpPr>
            <a:spLocks noGrp="1"/>
          </p:cNvSpPr>
          <p:nvPr>
            <p:ph type="ftr" sz="quarter" idx="11"/>
          </p:nvPr>
        </p:nvSpPr>
        <p:spPr/>
        <p:txBody>
          <a:bodyPr/>
          <a:lstStyle/>
          <a:p>
            <a:endParaRPr lang="en-FI"/>
          </a:p>
        </p:txBody>
      </p:sp>
      <p:sp>
        <p:nvSpPr>
          <p:cNvPr id="5" name="Päivämäärän paikkamerkki 4">
            <a:extLst>
              <a:ext uri="{FF2B5EF4-FFF2-40B4-BE49-F238E27FC236}">
                <a16:creationId xmlns:a16="http://schemas.microsoft.com/office/drawing/2014/main" id="{BEB47E0D-8A8C-A069-8498-8DAD801A1897}"/>
              </a:ext>
            </a:extLst>
          </p:cNvPr>
          <p:cNvSpPr>
            <a:spLocks noGrp="1"/>
          </p:cNvSpPr>
          <p:nvPr>
            <p:ph type="dt" sz="half" idx="13"/>
          </p:nvPr>
        </p:nvSpPr>
        <p:spPr/>
        <p:txBody>
          <a:bodyPr/>
          <a:lstStyle/>
          <a:p>
            <a:fld id="{4D18F1B5-F8AE-ED48-8731-2821EBC8F90B}" type="datetime1">
              <a:rPr lang="fi-FI" smtClean="0"/>
              <a:t>3.11.2025</a:t>
            </a:fld>
            <a:endParaRPr lang="en-FI"/>
          </a:p>
        </p:txBody>
      </p:sp>
    </p:spTree>
    <p:extLst>
      <p:ext uri="{BB962C8B-B14F-4D97-AF65-F5344CB8AC3E}">
        <p14:creationId xmlns:p14="http://schemas.microsoft.com/office/powerpoint/2010/main" val="768179291"/>
      </p:ext>
    </p:extLst>
  </p:cSld>
  <p:clrMapOvr>
    <a:masterClrMapping/>
  </p:clrMapOvr>
</p:sld>
</file>

<file path=ppt/theme/theme1.xml><?xml version="1.0" encoding="utf-8"?>
<a:theme xmlns:a="http://schemas.openxmlformats.org/drawingml/2006/main" name="Section Headers">
  <a:themeElements>
    <a:clrScheme name="Metropolia 1">
      <a:dk1>
        <a:srgbClr val="363E3C"/>
      </a:dk1>
      <a:lt1>
        <a:srgbClr val="FFFFFF"/>
      </a:lt1>
      <a:dk2>
        <a:srgbClr val="535659"/>
      </a:dk2>
      <a:lt2>
        <a:srgbClr val="FFFFFF"/>
      </a:lt2>
      <a:accent1>
        <a:srgbClr val="FF5000"/>
      </a:accent1>
      <a:accent2>
        <a:srgbClr val="FFAFD7"/>
      </a:accent2>
      <a:accent3>
        <a:srgbClr val="FFF000"/>
      </a:accent3>
      <a:accent4>
        <a:srgbClr val="8CEBA5"/>
      </a:accent4>
      <a:accent5>
        <a:srgbClr val="FFA780"/>
      </a:accent5>
      <a:accent6>
        <a:srgbClr val="FFD6EB"/>
      </a:accent6>
      <a:hlink>
        <a:srgbClr val="FF5000"/>
      </a:hlink>
      <a:folHlink>
        <a:srgbClr val="96607D"/>
      </a:folHlink>
    </a:clrScheme>
    <a:fontScheme name="Metropolia Free fonts theme">
      <a:majorFont>
        <a:latin typeface="Space Grotesk Bold 700"/>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ityspohja_metropolia_yleinen" id="{9FA9645C-6FC4-D747-B3DE-B8C2BF9442AC}" vid="{575D9393-2A36-184F-844F-B5369E7C81BA}"/>
    </a:ext>
  </a:extLst>
</a:theme>
</file>

<file path=ppt/theme/theme2.xml><?xml version="1.0" encoding="utf-8"?>
<a:theme xmlns:a="http://schemas.openxmlformats.org/drawingml/2006/main" name="Content pages">
  <a:themeElements>
    <a:clrScheme name="Metropolia 1">
      <a:dk1>
        <a:srgbClr val="363E3C"/>
      </a:dk1>
      <a:lt1>
        <a:srgbClr val="FFFFFF"/>
      </a:lt1>
      <a:dk2>
        <a:srgbClr val="535659"/>
      </a:dk2>
      <a:lt2>
        <a:srgbClr val="FFFFFF"/>
      </a:lt2>
      <a:accent1>
        <a:srgbClr val="FF5000"/>
      </a:accent1>
      <a:accent2>
        <a:srgbClr val="FFAFD7"/>
      </a:accent2>
      <a:accent3>
        <a:srgbClr val="FFF000"/>
      </a:accent3>
      <a:accent4>
        <a:srgbClr val="8CEBA5"/>
      </a:accent4>
      <a:accent5>
        <a:srgbClr val="FFA780"/>
      </a:accent5>
      <a:accent6>
        <a:srgbClr val="FFD6EB"/>
      </a:accent6>
      <a:hlink>
        <a:srgbClr val="FF5000"/>
      </a:hlink>
      <a:folHlink>
        <a:srgbClr val="96607D"/>
      </a:folHlink>
    </a:clrScheme>
    <a:fontScheme name="Metropolia Free fonts theme">
      <a:majorFont>
        <a:latin typeface="Space Grotesk Bold 700"/>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ityspohja_metropolia_yleinen" id="{9FA9645C-6FC4-D747-B3DE-B8C2BF9442AC}" vid="{92EB8AC2-B5A3-CB41-8B65-A4C2B1E5B283}"/>
    </a:ext>
  </a:extLst>
</a:theme>
</file>

<file path=ppt/theme/theme3.xml><?xml version="1.0" encoding="utf-8"?>
<a:theme xmlns:a="http://schemas.openxmlformats.org/drawingml/2006/main" name="Quotes &amp; blurps">
  <a:themeElements>
    <a:clrScheme name="Metropolia 1">
      <a:dk1>
        <a:srgbClr val="363E3C"/>
      </a:dk1>
      <a:lt1>
        <a:srgbClr val="FFFFFF"/>
      </a:lt1>
      <a:dk2>
        <a:srgbClr val="535659"/>
      </a:dk2>
      <a:lt2>
        <a:srgbClr val="FFFFFF"/>
      </a:lt2>
      <a:accent1>
        <a:srgbClr val="FF5000"/>
      </a:accent1>
      <a:accent2>
        <a:srgbClr val="FFAFD7"/>
      </a:accent2>
      <a:accent3>
        <a:srgbClr val="FFF000"/>
      </a:accent3>
      <a:accent4>
        <a:srgbClr val="8CEBA5"/>
      </a:accent4>
      <a:accent5>
        <a:srgbClr val="FFA780"/>
      </a:accent5>
      <a:accent6>
        <a:srgbClr val="FFD6EB"/>
      </a:accent6>
      <a:hlink>
        <a:srgbClr val="FF5000"/>
      </a:hlink>
      <a:folHlink>
        <a:srgbClr val="96607D"/>
      </a:folHlink>
    </a:clrScheme>
    <a:fontScheme name="Metropolia Free fonts theme">
      <a:majorFont>
        <a:latin typeface="Space Grotesk Bold 700"/>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sityspohja_metropolia_yleinen" id="{9FA9645C-6FC4-D747-B3DE-B8C2BF9442AC}" vid="{2802984B-160A-664A-96AC-86281567C1E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dc65c7c-9f6e-4c2d-a4a4-d8b5778b2353"/>
    <lcf76f155ced4ddcb4097134ff3c332f xmlns="7c71b4d8-f1db-493f-9d10-49792833ab0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59CFE29B01AFA4780B02A0A2268AFCF" ma:contentTypeVersion="16" ma:contentTypeDescription="Create a new document." ma:contentTypeScope="" ma:versionID="9f6fec6b985c4d2a78e7df58d8fcbbb5">
  <xsd:schema xmlns:xsd="http://www.w3.org/2001/XMLSchema" xmlns:xs="http://www.w3.org/2001/XMLSchema" xmlns:p="http://schemas.microsoft.com/office/2006/metadata/properties" xmlns:ns2="7c71b4d8-f1db-493f-9d10-49792833ab0a" xmlns:ns3="6dc65c7c-9f6e-4c2d-a4a4-d8b5778b2353" targetNamespace="http://schemas.microsoft.com/office/2006/metadata/properties" ma:root="true" ma:fieldsID="098e0f33ca8f8bb511093389fe295b08" ns2:_="" ns3:_="">
    <xsd:import namespace="7c71b4d8-f1db-493f-9d10-49792833ab0a"/>
    <xsd:import namespace="6dc65c7c-9f6e-4c2d-a4a4-d8b5778b235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71b4d8-f1db-493f-9d10-49792833ab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5f7fc43-9c9a-4d0d-a0f7-8a9a0e4b61b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65c7c-9f6e-4c2d-a4a4-d8b5778b235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859820e-18f4-4ffb-9ea5-875147ad8520}" ma:internalName="TaxCatchAll" ma:showField="CatchAllData" ma:web="6dc65c7c-9f6e-4c2d-a4a4-d8b5778b23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AAA69F-B4DF-4618-BAEB-E7CE804445FF}">
  <ds:schemaRef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terms/"/>
    <ds:schemaRef ds:uri="http://purl.org/dc/dcmitype/"/>
    <ds:schemaRef ds:uri="6dc65c7c-9f6e-4c2d-a4a4-d8b5778b2353"/>
    <ds:schemaRef ds:uri="http://schemas.microsoft.com/office/infopath/2007/PartnerControls"/>
    <ds:schemaRef ds:uri="7c71b4d8-f1db-493f-9d10-49792833ab0a"/>
    <ds:schemaRef ds:uri="http://www.w3.org/XML/1998/namespace"/>
  </ds:schemaRefs>
</ds:datastoreItem>
</file>

<file path=customXml/itemProps2.xml><?xml version="1.0" encoding="utf-8"?>
<ds:datastoreItem xmlns:ds="http://schemas.openxmlformats.org/officeDocument/2006/customXml" ds:itemID="{EFBC97EF-0EB6-431B-A4F9-CB5CD2A92533}">
  <ds:schemaRefs>
    <ds:schemaRef ds:uri="6dc65c7c-9f6e-4c2d-a4a4-d8b5778b2353"/>
    <ds:schemaRef ds:uri="7c71b4d8-f1db-493f-9d10-49792833ab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8FC61DA-F545-42E1-8B91-AAD928C408BA}">
  <ds:schemaRefs>
    <ds:schemaRef ds:uri="http://schemas.microsoft.com/sharepoint/v3/contenttype/forms"/>
  </ds:schemaRefs>
</ds:datastoreItem>
</file>

<file path=docMetadata/LabelInfo.xml><?xml version="1.0" encoding="utf-8"?>
<clbl:labelList xmlns:clbl="http://schemas.microsoft.com/office/2020/mipLabelMetadata">
  <clbl:label id="{b582b0be-edb4-4fae-ae05-ac8076215f7a}" enabled="1" method="Standard" siteId="{b61668d7-f934-4993-a4ec-9f638b748dac}" removed="0"/>
</clbl:labelList>
</file>

<file path=docProps/app.xml><?xml version="1.0" encoding="utf-8"?>
<Properties xmlns="http://schemas.openxmlformats.org/officeDocument/2006/extended-properties" xmlns:vt="http://schemas.openxmlformats.org/officeDocument/2006/docPropsVTypes">
  <Template>Esityspohja_Metropolia</Template>
  <TotalTime>93</TotalTime>
  <Words>1226</Words>
  <Application>Microsoft Office PowerPoint</Application>
  <PresentationFormat>Laajakuva</PresentationFormat>
  <Paragraphs>97</Paragraphs>
  <Slides>23</Slides>
  <Notes>0</Notes>
  <HiddenSlides>0</HiddenSlides>
  <MMClips>0</MMClips>
  <ScaleCrop>false</ScaleCrop>
  <HeadingPairs>
    <vt:vector size="6" baseType="variant">
      <vt:variant>
        <vt:lpstr>Käytetyt fontit</vt:lpstr>
      </vt:variant>
      <vt:variant>
        <vt:i4>5</vt:i4>
      </vt:variant>
      <vt:variant>
        <vt:lpstr>Teema</vt:lpstr>
      </vt:variant>
      <vt:variant>
        <vt:i4>3</vt:i4>
      </vt:variant>
      <vt:variant>
        <vt:lpstr>Dian otsikot</vt:lpstr>
      </vt:variant>
      <vt:variant>
        <vt:i4>23</vt:i4>
      </vt:variant>
    </vt:vector>
  </HeadingPairs>
  <TitlesOfParts>
    <vt:vector size="31" baseType="lpstr">
      <vt:lpstr>Aptos</vt:lpstr>
      <vt:lpstr>Inter</vt:lpstr>
      <vt:lpstr>Space Grotesk Bold 700</vt:lpstr>
      <vt:lpstr>Arial</vt:lpstr>
      <vt:lpstr>PP Neue Montreal Book</vt:lpstr>
      <vt:lpstr>Section Headers</vt:lpstr>
      <vt:lpstr>Content pages</vt:lpstr>
      <vt:lpstr>Quotes &amp; blurps</vt:lpstr>
      <vt:lpstr>Tekoäly ja oppiminen</vt:lpstr>
      <vt:lpstr>Metropolia Ammattikorkeakoulu</vt:lpstr>
      <vt:lpstr>Tekoäly ja oppiminen</vt:lpstr>
      <vt:lpstr>Miten ihminen siirtyy pelkästä tiedon muistamisesta kohti ymmärtämistä, soveltamista, analysointia, arviointia ja uuden luomista.</vt:lpstr>
      <vt:lpstr>Miten tekoäly voi tukea Bloomin taksonomian eri tasoilla? </vt:lpstr>
      <vt:lpstr>Mitkä ovat tutkimusten mukaan neljä tärkeintä asiaa syvällisessä oppimisessa?</vt:lpstr>
      <vt:lpstr>Miten tekoäly voi auttaa tässä neljässä oppimisen periaatteessa?</vt:lpstr>
      <vt:lpstr>Miten tekoäly vaikuttaa oppimisnopeuteen? (1/2)</vt:lpstr>
      <vt:lpstr>Miten tekoäly vaikuttaa oppimisnopeuteen? (2/2)</vt:lpstr>
      <vt:lpstr>Voiko sanoa, että tekoäly kannustaa "muka" oppimiseen, eli ohjaa ihmisiä enemmän pinnalliseen oppimiseen kuin aitoon syvälliseen oppimiseen, koska helppous houkuttaa ulkoistamaan oppimisen?</vt:lpstr>
      <vt:lpstr>Opetuksen haaste on saada opiskelijoita motivoitumaan nimenomaan syväoppimiseen… ja tekemään raskas ”jalkatyö”  -&gt; se ongelma on tekoälystä huolimatta. </vt:lpstr>
      <vt:lpstr>Tekoäly ja oppiminen</vt:lpstr>
      <vt:lpstr>Oivalluksista vaikuttavuuteen: Analytiikan hyödyntäminen valmistumisasteen parantamisessa (tekoäly &amp; oppiminen – käytännön sovellus)</vt:lpstr>
      <vt:lpstr>Miksi keskeyttämisen ehkäisy on tärkeää?</vt:lpstr>
      <vt:lpstr>Mikä on lähtötilanne?</vt:lpstr>
      <vt:lpstr>Mihin pyritään?</vt:lpstr>
      <vt:lpstr>Miten ratkaisua lähettiin rakentamaan?</vt:lpstr>
      <vt:lpstr>Opiskelijadatan ja mallin kehityksen pääkohdat</vt:lpstr>
      <vt:lpstr>Ennusteen analytiikka Qlikin puolella</vt:lpstr>
      <vt:lpstr>Ensivaiheessa lähdemme liikkeelle siten, että…</vt:lpstr>
      <vt:lpstr>Jatkokehityksenä</vt:lpstr>
      <vt:lpstr>Lopullinen tuote</vt:lpstr>
      <vt:lpstr>Kysymyksiä?</vt:lpstr>
    </vt:vector>
  </TitlesOfParts>
  <Company>Metropolia Ammattikorkeakoulu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Janne Salonen</dc:creator>
  <cp:lastModifiedBy>Janne Salonen</cp:lastModifiedBy>
  <cp:revision>5</cp:revision>
  <dcterms:created xsi:type="dcterms:W3CDTF">2025-04-09T11:56:15Z</dcterms:created>
  <dcterms:modified xsi:type="dcterms:W3CDTF">2025-11-03T17:14:18Z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0x010100C59CFE29B01AFA4780B02A0A2268AFCF</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