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s://www.pexels.com/@fauxels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s://www.pexels.com/@martabranco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hyperlink" Target="https://www.pexels.com/@joseph-walker-1133986143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www.pexels.com/@markus-winkler-1430818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hyperlink" Target="https://www.pexels.com/@pixabay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hyperlink" Target="https://www.pexels.com/@pixabay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hyperlink" Target="https://www.pexels.com/@walls-io-440716388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200"/>
            </a:pPr>
            <a:r>
              <a:rPr/>
              <a:t>Illustrera Pedagogiska Koncept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Integritet och datasäkerhet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 b="1"/>
              <a:t>Säker datahantering med låssymbol: </a:t>
            </a:r>
            <a:r>
              <a:rPr sz="1200"/>
              <a:t>Tydlig symbolik för att signalera integritet och sekretess i datahantering</a:t>
            </a:r>
          </a:p>
          <a:p>
            <a:r>
              <a:rPr sz="1200" b="1"/>
              <a:t>Visuell representation av säkerhet: </a:t>
            </a:r>
            <a:r>
              <a:rPr sz="1200"/>
              <a:t>Grafisk indikation för användare om datasäkerhetsåtgärder och skyddsnivåer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Förbereda för framtiden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Användning av virtuell verklighet i undervisning: </a:t>
            </a:r>
            <a:r>
              <a:rPr sz="1200"/>
              <a:t>Framtidssäkrar lärandemiljön med interaktivitet och engagemang för studenter.</a:t>
            </a:r>
          </a:p>
          <a:p>
            <a:r>
              <a:rPr sz="1200" b="1"/>
              <a:t>Implementera adaptivt lärande med AI-stöd: </a:t>
            </a:r>
            <a:r>
              <a:rPr sz="1200"/>
              <a:t>Skapar skräddarsydda utbildningsvägar baserade på elevernas individuella behov och förbättrar resultatet.</a:t>
            </a:r>
          </a:p>
          <a:p>
            <a:r>
              <a:rPr sz="1200" b="1"/>
              <a:t>Utveckling av sociala färdigheter genom AR-teknik: </a:t>
            </a:r>
            <a:r>
              <a:rPr sz="1200"/>
              <a:t>Främjar samarbete och kommunikation samt stärker elevens förmåga att etablera relationer.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fauxels on Pexels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Extra 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Öka studenters engagemang online: </a:t>
            </a:r>
            <a:r>
              <a:rPr sz="1200"/>
              <a:t>Interaktivitet och skräddarsydda aktiviteter främjar elevers deltagande och motivation.</a:t>
            </a:r>
          </a:p>
          <a:p>
            <a:r>
              <a:rPr sz="1200" b="1"/>
              <a:t>Underlätta bedömning av distansarbete: </a:t>
            </a:r>
            <a:r>
              <a:rPr sz="1200"/>
              <a:t>Effektiva verktyg för fjärrbedömning säkerställer rättvis och transparent bedömningsprocess.</a:t>
            </a:r>
          </a:p>
          <a:p>
            <a:r>
              <a:rPr sz="1200" b="1"/>
              <a:t>Stärka elev-lärar interaktion: </a:t>
            </a:r>
            <a:r>
              <a:rPr sz="1200"/>
              <a:t>Teknik möjliggör personliga feedback-loopar och ökar kommunikationen mellan lärare och elever.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Marta Branco on Pexels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Extra 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 b="1"/>
              <a:t>Integration av adaptivt lärande i läroplaner: </a:t>
            </a:r>
            <a:r>
              <a:rPr sz="1200"/>
              <a:t>Optimerar undervisningen för att möta individuella elevbehov effektivt och framgångsrikt.</a:t>
            </a:r>
          </a:p>
          <a:p>
            <a:r>
              <a:rPr sz="1200" b="1"/>
              <a:t>Implementering av pedagogisk AI för personlig utveckling: </a:t>
            </a:r>
            <a:r>
              <a:rPr sz="1200"/>
              <a:t>Skapar skräddarsydda lärandemiljöer som främjar elevens personliga tillväxt och prestation.</a:t>
            </a:r>
          </a:p>
          <a:p>
            <a:r>
              <a:rPr sz="1200" b="1"/>
              <a:t>Fokus på etiska riktlinjer för AI-användning i undervisningen: </a:t>
            </a:r>
            <a:r>
              <a:rPr sz="1200"/>
              <a:t>Främjar ansvarsfull implementering av AI-teknik och upprätthäller höga etiska standarder inom utbildningssektorn.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Extra 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 b="1"/>
              <a:t>Framtidssäkring genom interaktivitet i undervisningen: </a:t>
            </a:r>
            <a:r>
              <a:rPr sz="1200"/>
              <a:t>Virtual reality ökar studenters engagemang och interaktion för att skapa en mer dynamisk lärandemiljö.</a:t>
            </a:r>
          </a:p>
          <a:p>
            <a:r>
              <a:rPr sz="1200" b="1"/>
              <a:t>Individualiserad utbildning med adaptivt lärande: </a:t>
            </a:r>
            <a:r>
              <a:rPr sz="1200"/>
              <a:t>Anpassade lärandestrategier baserade på elevernas unika behov leder till bättre resultat.</a:t>
            </a:r>
          </a:p>
          <a:p>
            <a:r>
              <a:rPr sz="1200" b="1"/>
              <a:t>Främja sociala färdigheter med AR-teknik: </a:t>
            </a:r>
            <a:r>
              <a:rPr sz="1200"/>
              <a:t>Augmented Reality stärker kommunikation, samarbete och relationsskapande hos eleverna.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Extra 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Implementera dynamiskt innehållsförslag: </a:t>
            </a:r>
            <a:r>
              <a:rPr sz="1200"/>
              <a:t>Anpassar material efter individuella elevbehov för ökat engagemang och effektivt lärande.</a:t>
            </a:r>
          </a:p>
          <a:p>
            <a:r>
              <a:rPr sz="1200" b="1"/>
              <a:t>Stimulera kreativt tänkande genom interaktiv design: </a:t>
            </a:r>
            <a:r>
              <a:rPr sz="1200"/>
              <a:t>Uppmuntrar utforskning av idéer och lösningar med en engagerande undervisningsmiljö.</a:t>
            </a:r>
          </a:p>
          <a:p>
            <a:r>
              <a:rPr sz="1200" b="1"/>
              <a:t>Förstärk kunskapsintegration med flermediala resurser: </a:t>
            </a:r>
            <a:r>
              <a:rPr sz="1200"/>
              <a:t>Ökar förståelse och retention genom varierade läromedel och interaktion med information.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Joseph Walker on Pexels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Illustrera Pedagogiska Koncept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/>
              <a:t>Vad är ChatGPT?</a:t>
            </a:r>
          </a:p>
          <a:p>
            <a:r>
              <a:rPr sz="1200"/>
              <a:t>Användningsområde</a:t>
            </a:r>
          </a:p>
          <a:p>
            <a:r>
              <a:rPr sz="1200"/>
              <a:t>Undervisning och läroplansdesign</a:t>
            </a:r>
          </a:p>
          <a:p>
            <a:r>
              <a:rPr sz="1200"/>
              <a:t>Bedömning och feedback</a:t>
            </a:r>
          </a:p>
          <a:p>
            <a:r>
              <a:rPr sz="1200"/>
              <a:t>Stöd för olika lärbehov</a:t>
            </a:r>
          </a:p>
          <a:p>
            <a:r>
              <a:rPr sz="1200"/>
              <a:t>Att upprätthålla akademisk integritet</a:t>
            </a:r>
          </a:p>
          <a:p>
            <a:r>
              <a:rPr sz="1200"/>
              <a:t>Integritet och datasäkerhet</a:t>
            </a:r>
          </a:p>
          <a:p>
            <a:r>
              <a:rPr sz="1200"/>
              <a:t>Förbereda för framtiden</a:t>
            </a:r>
          </a:p>
          <a:p>
            <a:r>
              <a:rPr sz="1200"/>
              <a:t>Extra Slide 1</a:t>
            </a:r>
          </a:p>
          <a:p>
            <a:r>
              <a:rPr sz="1200"/>
              <a:t>Extra Slide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Illustrera Pedagogiska Koncept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/>
              <a:t>Extra Slide 3</a:t>
            </a:r>
          </a:p>
          <a:p>
            <a:r>
              <a:rPr sz="1200"/>
              <a:t>Extra Slide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Vad är ChatGPT?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Naturlig språkbehandling: </a:t>
            </a:r>
            <a:r>
              <a:rPr sz="1200"/>
              <a:t>Vital för att skapa realistiska samtal mellan människor och AI.</a:t>
            </a:r>
          </a:p>
          <a:p>
            <a:r>
              <a:rPr sz="1200" b="1"/>
              <a:t>Maskininlärning i konversationella AI: </a:t>
            </a:r>
            <a:r>
              <a:rPr sz="1200"/>
              <a:t>Ger möjlighet till självständigt lärande och förbättring av interaktioner över tid.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Markus Winkler on Pexels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Användningsområde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Öka engagemang och interaktivitet: </a:t>
            </a:r>
            <a:r>
              <a:rPr sz="1200"/>
              <a:t>Digitalt markerande integrerar teknik i lärandeprocessen och skapar aktivt deltagande.</a:t>
            </a:r>
          </a:p>
          <a:p>
            <a:r>
              <a:rPr sz="1200" b="1"/>
              <a:t>Främja kreativitet och problemlösningsförmåga: </a:t>
            </a:r>
            <a:r>
              <a:rPr sz="1200"/>
              <a:t>Användning av bärbara enheter ger möjlighet att utforska olika tankesätt och lösningar.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Pixabay on Pexels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Undervisning och läroplansdesign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Effektiv kursplanering: </a:t>
            </a:r>
            <a:r>
              <a:rPr sz="1200"/>
              <a:t>Digital läroplanslayout underlättar strukturerad och anpassningsbar kursutveckling.</a:t>
            </a:r>
          </a:p>
          <a:p>
            <a:r>
              <a:rPr sz="1200" b="1"/>
              <a:t>Visualisera progression: </a:t>
            </a:r>
            <a:r>
              <a:rPr sz="1200"/>
              <a:t>Grafisk representation ger översikt över kursens framsteg och måluppfyllelse.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Pixabay on Pexels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Bedömning och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 b="1"/>
              <a:t>Illustration av betygsprogramvara: </a:t>
            </a:r>
            <a:r>
              <a:rPr sz="1200"/>
              <a:t>Ger visuell representation av automatiserad bedömningsprocess för ökad förståelse.</a:t>
            </a:r>
          </a:p>
          <a:p>
            <a:r>
              <a:rPr sz="1200" b="1"/>
              <a:t>Tydlig skärmdump av programvaran: </a:t>
            </a:r>
            <a:r>
              <a:rPr sz="1200"/>
              <a:t>Möjliggör konkret demonstration av betygssättningens effektivitet och exakthet.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Stöd för olika lärbehov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 wrap="square">
            <a:noAutofit/>
          </a:bodyPr>
          <a:lstStyle/>
          <a:p>
            <a:r>
              <a:rPr sz="1200" b="1"/>
              <a:t>Framhäver olika perspektiv: </a:t>
            </a:r>
            <a:r>
              <a:rPr sz="1200"/>
              <a:t>Mångfaldig grupp studenter bidrar med unika erfarenheter och synsätt i lärandesammanhang.</a:t>
            </a:r>
          </a:p>
          <a:p>
            <a:r>
              <a:rPr sz="1200" b="1"/>
              <a:t>Skapar inkluderande lärmiljö: </a:t>
            </a:r>
            <a:r>
              <a:rPr sz="1200"/>
              <a:t>Inkluderande utbildning främjar samarbete och ömsesidigt stöd mellan elever med olika bakgrund.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0"/>
            <a:ext cx="32004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3733800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600"/>
            </a:pPr>
            <a:r>
              <a:rPr>
                <a:hlinkClick r:id="rId3"/>
              </a:rPr>
              <a:t>Photo by Walls.io on Pexels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sz="2200"/>
              <a:t>Att upprätthålla akademisk integritet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200" b="1"/>
              <a:t>Symbolisk grafik för akademisk ärlighet: </a:t>
            </a:r>
            <a:r>
              <a:rPr sz="1200"/>
              <a:t>Illustrerar vikten av integritet och hederlighet inom akademiska sammanhang</a:t>
            </a:r>
          </a:p>
          <a:p>
            <a:r>
              <a:rPr sz="1200" b="1"/>
              <a:t>Ikonografi för ansvarsfull AI-användning: </a:t>
            </a:r>
            <a:r>
              <a:rPr sz="1200"/>
              <a:t>Visar betydelsen av etisk hantering och transparens i AI-applikationer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