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What is ChatGPT?</a:t>
            </a:r>
          </a:p>
        </p:txBody>
      </p:sp>
      <p:sp>
        <p:nvSpPr>
          <p:cNvPr id="3" name="Content Placeholder 2"/>
          <p:cNvSpPr>
            <a:spLocks noGrp="1"/>
          </p:cNvSpPr>
          <p:nvPr>
            <p:ph idx="1"/>
          </p:nvPr>
        </p:nvSpPr>
        <p:spPr/>
        <p:txBody>
          <a:bodyPr/>
          <a:lstStyle/>
          <a:p>
            <a:r>
              <a:t>ChatGPT is an advanced AI language model developed by OpenAI. It uses cutting-edge natural language processing to generate and understand human-like text. This technology is capable of responding to prompts with rich and contextually relevant information, making it ideal for interactive learning. By simulating human conversation, ChatGPT can assist in fostering engagement, creativity, and inquiry-based learning.</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The Scope of Usage</a:t>
            </a:r>
          </a:p>
        </p:txBody>
      </p:sp>
      <p:sp>
        <p:nvSpPr>
          <p:cNvPr id="3" name="Content Placeholder 2"/>
          <p:cNvSpPr>
            <a:spLocks noGrp="1"/>
          </p:cNvSpPr>
          <p:nvPr>
            <p:ph idx="1"/>
          </p:nvPr>
        </p:nvSpPr>
        <p:spPr/>
        <p:txBody>
          <a:bodyPr/>
          <a:lstStyle/>
          <a:p>
            <a:r>
              <a:t>Educational institutions are increasingly adopting ChatGPT for various teaching and learning processes. It enhances classroom engagement, provides personalized learning experiences, and supports a diverse range of educational needs. Its flexible nature allows it to assist educators in content development, student support, and even administrative tasks, leading to a more inclusive and efficient learning environment.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Teaching and Curriculum Design</a:t>
            </a:r>
          </a:p>
        </p:txBody>
      </p:sp>
      <p:sp>
        <p:nvSpPr>
          <p:cNvPr id="3" name="Content Placeholder 2"/>
          <p:cNvSpPr>
            <a:spLocks noGrp="1"/>
          </p:cNvSpPr>
          <p:nvPr>
            <p:ph idx="1"/>
          </p:nvPr>
        </p:nvSpPr>
        <p:spPr/>
        <p:txBody>
          <a:bodyPr/>
          <a:lstStyle/>
          <a:p>
            <a:r>
              <a:t>ChatGPT plays a significant role in teaching and curriculum design. It helps educators develop comprehensive and effective course content, ensuring lessons align with current educational standards. Furthermore, it aids in creating unique assignment prompts that encourage students to think critically and apply their knowledge creatively. With ChatGPT, educators can streamline their course planning while ensuring that each student's learning needs are met.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Assessment and Feedback</a:t>
            </a:r>
          </a:p>
        </p:txBody>
      </p:sp>
      <p:sp>
        <p:nvSpPr>
          <p:cNvPr id="3" name="Content Placeholder 2"/>
          <p:cNvSpPr>
            <a:spLocks noGrp="1"/>
          </p:cNvSpPr>
          <p:nvPr>
            <p:ph idx="1"/>
          </p:nvPr>
        </p:nvSpPr>
        <p:spPr/>
        <p:txBody>
          <a:bodyPr/>
          <a:lstStyle/>
          <a:p>
            <a:r>
              <a:t>ChatGPT can assist with assessment and feedback by offering automated grading solutions and preliminary evaluations of student submissions. Its real-time Q&amp;A capabilities enrich student-teacher interactions, allowing for a more dynamic and engaging learning experience. This interactive feedback system ensures students receive timely guidance, improving their overall performance and understanding.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Support for Diverse Learning Needs</a:t>
            </a:r>
          </a:p>
        </p:txBody>
      </p:sp>
      <p:sp>
        <p:nvSpPr>
          <p:cNvPr id="3" name="Content Placeholder 2"/>
          <p:cNvSpPr>
            <a:spLocks noGrp="1"/>
          </p:cNvSpPr>
          <p:nvPr>
            <p:ph idx="1"/>
          </p:nvPr>
        </p:nvSpPr>
        <p:spPr/>
        <p:txBody>
          <a:bodyPr/>
          <a:lstStyle/>
          <a:p>
            <a:r>
              <a:t>ChatGPT is particularly valuable in supporting diverse learning needs. It tailors educational experiences to accommodate different learning styles, speeds, and preferences. Additionally, it provides multilingual support to non-native speakers and students with learning disabilities, making education more accessible and inclusive.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Addressing Academic Integrity</a:t>
            </a:r>
          </a:p>
        </p:txBody>
      </p:sp>
      <p:sp>
        <p:nvSpPr>
          <p:cNvPr id="3" name="Content Placeholder 2"/>
          <p:cNvSpPr>
            <a:spLocks noGrp="1"/>
          </p:cNvSpPr>
          <p:nvPr>
            <p:ph idx="1"/>
          </p:nvPr>
        </p:nvSpPr>
        <p:spPr/>
        <p:txBody>
          <a:bodyPr/>
          <a:lstStyle/>
          <a:p>
            <a:r>
              <a:t>Academic integrity is a critical concern when integrating AI in education. Plagiarism risks must be addressed with strategies that ensure students use AI tools ethically. ChatGPT can encourage authentic engagement with the material, guiding students to use it as a supportive tool rather than a crutch. Educational institutions can establish guidelines to ensure students understand the responsible use of AI.</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Privacy and Data Security</a:t>
            </a:r>
          </a:p>
        </p:txBody>
      </p:sp>
      <p:sp>
        <p:nvSpPr>
          <p:cNvPr id="3" name="Content Placeholder 2"/>
          <p:cNvSpPr>
            <a:spLocks noGrp="1"/>
          </p:cNvSpPr>
          <p:nvPr>
            <p:ph idx="1"/>
          </p:nvPr>
        </p:nvSpPr>
        <p:spPr/>
        <p:txBody>
          <a:bodyPr/>
          <a:lstStyle/>
          <a:p>
            <a:r>
              <a:t>Protecting student data is paramount when using AI in education. Institutions should adopt robust data handling protocols to safeguard information generated through AI interactions. Additionally, ethical AI guidelines are necessary to ensure that student privacy is maintained and that the technology is used fairly and responsibly across all learning environments.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Preparing for the Future</a:t>
            </a:r>
          </a:p>
        </p:txBody>
      </p:sp>
      <p:sp>
        <p:nvSpPr>
          <p:cNvPr id="3" name="Content Placeholder 2"/>
          <p:cNvSpPr>
            <a:spLocks noGrp="1"/>
          </p:cNvSpPr>
          <p:nvPr>
            <p:ph idx="1"/>
          </p:nvPr>
        </p:nvSpPr>
        <p:spPr/>
        <p:txBody>
          <a:bodyPr/>
          <a:lstStyle/>
          <a:p>
            <a:r>
              <a:t>Students must be equipped with the skills to responsibly use AI in their future careers. This requires educators to continuously adapt their teaching strategies, helping students understand the ethical implications of AI. Additionally, educators themselves must be proactive in leveraging AI tools effectively to remain relevant and impactful in an evolving educational landscape.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