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9"/>
  </p:notesMasterIdLst>
  <p:sldIdLst>
    <p:sldId id="256" r:id="rId3"/>
    <p:sldId id="299" r:id="rId4"/>
    <p:sldId id="259" r:id="rId5"/>
    <p:sldId id="302" r:id="rId6"/>
    <p:sldId id="263" r:id="rId7"/>
    <p:sldId id="298" r:id="rId8"/>
    <p:sldId id="304" r:id="rId9"/>
    <p:sldId id="258" r:id="rId10"/>
    <p:sldId id="297" r:id="rId11"/>
    <p:sldId id="260" r:id="rId12"/>
    <p:sldId id="257" r:id="rId13"/>
    <p:sldId id="261" r:id="rId14"/>
    <p:sldId id="262" r:id="rId15"/>
    <p:sldId id="264" r:id="rId16"/>
    <p:sldId id="265" r:id="rId17"/>
    <p:sldId id="292" r:id="rId18"/>
    <p:sldId id="301" r:id="rId19"/>
    <p:sldId id="267" r:id="rId20"/>
    <p:sldId id="266" r:id="rId21"/>
    <p:sldId id="300" r:id="rId22"/>
    <p:sldId id="268" r:id="rId23"/>
    <p:sldId id="303" r:id="rId24"/>
    <p:sldId id="305" r:id="rId25"/>
    <p:sldId id="306" r:id="rId26"/>
    <p:sldId id="307" r:id="rId27"/>
    <p:sldId id="290" r:id="rId28"/>
  </p:sldIdLst>
  <p:sldSz cx="9144000" cy="5143500" type="screen16x9"/>
  <p:notesSz cx="6858000" cy="9144000"/>
  <p:embeddedFontLst>
    <p:embeddedFont>
      <p:font typeface="Cinzel Decorative" panose="020B0604020202020204" charset="0"/>
      <p:regular r:id="rId30"/>
      <p:bold r:id="rId31"/>
    </p:embeddedFont>
    <p:embeddedFont>
      <p:font typeface="Krub" panose="00000500000000000000" pitchFamily="2" charset="-34"/>
      <p:regular r:id="rId32"/>
      <p:bold r:id="rId33"/>
      <p:italic r:id="rId34"/>
      <p:boldItalic r:id="rId35"/>
    </p:embeddedFont>
    <p:embeddedFont>
      <p:font typeface="Krub SemiBold" panose="00000700000000000000" pitchFamily="2" charset="-34"/>
      <p:regular r:id="rId36"/>
      <p:bold r:id="rId37"/>
      <p:italic r:id="rId38"/>
      <p:boldItalic r:id="rId39"/>
    </p:embeddedFont>
    <p:embeddedFont>
      <p:font typeface="Playfair Display" panose="00000500000000000000" pitchFamily="2" charset="0"/>
      <p:regular r:id="rId40"/>
      <p:bold r:id="rId41"/>
      <p:italic r:id="rId42"/>
      <p:boldItalic r:id="rId43"/>
    </p:embeddedFont>
    <p:embeddedFont>
      <p:font typeface="Playfair Display SemiBold" panose="020B0604020202020204" charset="0"/>
      <p:regular r:id="rId44"/>
      <p:bold r:id="rId45"/>
      <p:italic r:id="rId46"/>
      <p:boldItalic r:id="rId47"/>
    </p:embeddedFont>
    <p:embeddedFont>
      <p:font typeface="Proxima Nova" panose="020B0604020202020204" charset="0"/>
      <p:regular r:id="rId48"/>
      <p:bold r:id="rId49"/>
      <p:italic r:id="rId50"/>
      <p:boldItalic r:id="rId51"/>
    </p:embeddedFont>
    <p:embeddedFont>
      <p:font typeface="ZCOOL XiaoWei"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A3699C-FBEC-4898-A96E-D461E7DDE24A}">
  <a:tblStyle styleId="{9EA3699C-FBEC-4898-A96E-D461E7DDE2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9" autoAdjust="0"/>
  </p:normalViewPr>
  <p:slideViewPr>
    <p:cSldViewPr snapToGrid="0">
      <p:cViewPr varScale="1">
        <p:scale>
          <a:sx n="127" d="100"/>
          <a:sy n="127" d="100"/>
        </p:scale>
        <p:origin x="90" y="2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d93b55b36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d93b55b3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1d68b759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31d68b759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3e1fc50fc5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3e1fc50fc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31ff7c0f5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31ff7c0f5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d0e38a952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1d0e38a952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5"/>
        <p:cNvGrpSpPr/>
        <p:nvPr/>
      </p:nvGrpSpPr>
      <p:grpSpPr>
        <a:xfrm>
          <a:off x="0" y="0"/>
          <a:ext cx="0" cy="0"/>
          <a:chOff x="0" y="0"/>
          <a:chExt cx="0" cy="0"/>
        </a:xfrm>
      </p:grpSpPr>
      <p:sp>
        <p:nvSpPr>
          <p:cNvPr id="5336" name="Google Shape;5336;g131ff7c0f5b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7" name="Google Shape;5337;g131ff7c0f5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5"/>
        <p:cNvGrpSpPr/>
        <p:nvPr/>
      </p:nvGrpSpPr>
      <p:grpSpPr>
        <a:xfrm>
          <a:off x="0" y="0"/>
          <a:ext cx="0" cy="0"/>
          <a:chOff x="0" y="0"/>
          <a:chExt cx="0" cy="0"/>
        </a:xfrm>
      </p:grpSpPr>
      <p:sp>
        <p:nvSpPr>
          <p:cNvPr id="5336" name="Google Shape;5336;g131ff7c0f5b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7" name="Google Shape;5337;g131ff7c0f5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9969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31ff7c0f5b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31ff7c0f5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31ff7c0f5b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131ff7c0f5b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609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336d459b9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336d459b9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50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336d459b9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336d459b97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1580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02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605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864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0"/>
        <p:cNvGrpSpPr/>
        <p:nvPr/>
      </p:nvGrpSpPr>
      <p:grpSpPr>
        <a:xfrm>
          <a:off x="0" y="0"/>
          <a:ext cx="0" cy="0"/>
          <a:chOff x="0" y="0"/>
          <a:chExt cx="0" cy="0"/>
        </a:xfrm>
      </p:grpSpPr>
      <p:sp>
        <p:nvSpPr>
          <p:cNvPr id="4861" name="Google Shape;4861;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2" name="Google Shape;4862;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32b9ccab91_0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32b9ccab91_0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89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26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0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4"/>
        <p:cNvGrpSpPr/>
        <p:nvPr/>
      </p:nvGrpSpPr>
      <p:grpSpPr>
        <a:xfrm>
          <a:off x="0" y="0"/>
          <a:ext cx="0" cy="0"/>
          <a:chOff x="0" y="0"/>
          <a:chExt cx="0" cy="0"/>
        </a:xfrm>
      </p:grpSpPr>
      <p:sp>
        <p:nvSpPr>
          <p:cNvPr id="5385" name="Google Shape;5385;g1f85af44f9b_0_13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6" name="Google Shape;5386;g1f85af44f9b_0_13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freepik.com/"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3650" y="898584"/>
            <a:ext cx="6176400" cy="1383600"/>
          </a:xfrm>
          <a:prstGeom prst="rect">
            <a:avLst/>
          </a:prstGeom>
        </p:spPr>
        <p:txBody>
          <a:bodyPr spcFirstLastPara="1" wrap="square" lIns="91425" tIns="91425" rIns="91425" bIns="91425" anchor="t" anchorCtr="0">
            <a:noAutofit/>
          </a:bodyPr>
          <a:lstStyle>
            <a:lvl1pPr lvl="0" algn="r">
              <a:lnSpc>
                <a:spcPct val="95000"/>
              </a:lnSpc>
              <a:spcBef>
                <a:spcPts val="0"/>
              </a:spcBef>
              <a:spcAft>
                <a:spcPts val="0"/>
              </a:spcAft>
              <a:buSzPts val="4700"/>
              <a:buFont typeface="Playfair Display"/>
              <a:buNone/>
              <a:defRPr sz="4100">
                <a:latin typeface="Cinzel Decorative"/>
                <a:ea typeface="Cinzel Decorative"/>
                <a:cs typeface="Cinzel Decorative"/>
                <a:sym typeface="Cinzel Decorative"/>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0" name="Google Shape;10;p2"/>
          <p:cNvSpPr txBox="1">
            <a:spLocks noGrp="1"/>
          </p:cNvSpPr>
          <p:nvPr>
            <p:ph type="subTitle" idx="1"/>
          </p:nvPr>
        </p:nvSpPr>
        <p:spPr>
          <a:xfrm>
            <a:off x="4449375" y="3480850"/>
            <a:ext cx="2637300" cy="69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50"/>
              <a:buNone/>
              <a:defRPr sz="1650"/>
            </a:lvl1pPr>
            <a:lvl2pPr lvl="1">
              <a:lnSpc>
                <a:spcPct val="100000"/>
              </a:lnSpc>
              <a:spcBef>
                <a:spcPts val="0"/>
              </a:spcBef>
              <a:spcAft>
                <a:spcPts val="0"/>
              </a:spcAft>
              <a:buSzPts val="1650"/>
              <a:buNone/>
              <a:defRPr sz="1650"/>
            </a:lvl2pPr>
            <a:lvl3pPr lvl="2">
              <a:lnSpc>
                <a:spcPct val="100000"/>
              </a:lnSpc>
              <a:spcBef>
                <a:spcPts val="0"/>
              </a:spcBef>
              <a:spcAft>
                <a:spcPts val="0"/>
              </a:spcAft>
              <a:buSzPts val="1650"/>
              <a:buNone/>
              <a:defRPr sz="1650"/>
            </a:lvl3pPr>
            <a:lvl4pPr lvl="3">
              <a:lnSpc>
                <a:spcPct val="100000"/>
              </a:lnSpc>
              <a:spcBef>
                <a:spcPts val="0"/>
              </a:spcBef>
              <a:spcAft>
                <a:spcPts val="0"/>
              </a:spcAft>
              <a:buSzPts val="1650"/>
              <a:buNone/>
              <a:defRPr sz="1650"/>
            </a:lvl4pPr>
            <a:lvl5pPr lvl="4">
              <a:lnSpc>
                <a:spcPct val="100000"/>
              </a:lnSpc>
              <a:spcBef>
                <a:spcPts val="0"/>
              </a:spcBef>
              <a:spcAft>
                <a:spcPts val="0"/>
              </a:spcAft>
              <a:buSzPts val="1650"/>
              <a:buNone/>
              <a:defRPr sz="1650"/>
            </a:lvl5pPr>
            <a:lvl6pPr lvl="5">
              <a:lnSpc>
                <a:spcPct val="100000"/>
              </a:lnSpc>
              <a:spcBef>
                <a:spcPts val="0"/>
              </a:spcBef>
              <a:spcAft>
                <a:spcPts val="0"/>
              </a:spcAft>
              <a:buSzPts val="1650"/>
              <a:buNone/>
              <a:defRPr sz="1650"/>
            </a:lvl6pPr>
            <a:lvl7pPr lvl="6">
              <a:lnSpc>
                <a:spcPct val="100000"/>
              </a:lnSpc>
              <a:spcBef>
                <a:spcPts val="0"/>
              </a:spcBef>
              <a:spcAft>
                <a:spcPts val="0"/>
              </a:spcAft>
              <a:buSzPts val="1650"/>
              <a:buNone/>
              <a:defRPr sz="1650"/>
            </a:lvl7pPr>
            <a:lvl8pPr lvl="7">
              <a:lnSpc>
                <a:spcPct val="100000"/>
              </a:lnSpc>
              <a:spcBef>
                <a:spcPts val="0"/>
              </a:spcBef>
              <a:spcAft>
                <a:spcPts val="0"/>
              </a:spcAft>
              <a:buSzPts val="1650"/>
              <a:buNone/>
              <a:defRPr sz="1650"/>
            </a:lvl8pPr>
            <a:lvl9pPr lvl="8">
              <a:lnSpc>
                <a:spcPct val="100000"/>
              </a:lnSpc>
              <a:spcBef>
                <a:spcPts val="0"/>
              </a:spcBef>
              <a:spcAft>
                <a:spcPts val="0"/>
              </a:spcAft>
              <a:buSzPts val="1650"/>
              <a:buNone/>
              <a:defRPr sz="1650"/>
            </a:lvl9pPr>
          </a:lstStyle>
          <a:p>
            <a:endParaRPr/>
          </a:p>
        </p:txBody>
      </p:sp>
      <p:sp>
        <p:nvSpPr>
          <p:cNvPr id="11" name="Google Shape;11;p2"/>
          <p:cNvSpPr txBox="1">
            <a:spLocks noGrp="1"/>
          </p:cNvSpPr>
          <p:nvPr>
            <p:ph type="ctrTitle" idx="2"/>
          </p:nvPr>
        </p:nvSpPr>
        <p:spPr>
          <a:xfrm>
            <a:off x="4124075" y="2144650"/>
            <a:ext cx="4396200" cy="5448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2600"/>
              <a:buFont typeface="Playfair Display"/>
              <a:buNone/>
              <a:defRPr sz="2600">
                <a:latin typeface="Cinzel Decorative"/>
                <a:ea typeface="Cinzel Decorative"/>
                <a:cs typeface="Cinzel Decorative"/>
                <a:sym typeface="Cinzel Decorative"/>
              </a:defRPr>
            </a:lvl1pPr>
            <a:lvl2pPr lvl="1" algn="l" rtl="0">
              <a:spcBef>
                <a:spcPts val="0"/>
              </a:spcBef>
              <a:spcAft>
                <a:spcPts val="0"/>
              </a:spcAft>
              <a:buSzPts val="2600"/>
              <a:buFont typeface="Playfair Display"/>
              <a:buNone/>
              <a:defRPr sz="2600">
                <a:latin typeface="Playfair Display"/>
                <a:ea typeface="Playfair Display"/>
                <a:cs typeface="Playfair Display"/>
                <a:sym typeface="Playfair Display"/>
              </a:defRPr>
            </a:lvl2pPr>
            <a:lvl3pPr lvl="2" algn="l" rtl="0">
              <a:spcBef>
                <a:spcPts val="0"/>
              </a:spcBef>
              <a:spcAft>
                <a:spcPts val="0"/>
              </a:spcAft>
              <a:buSzPts val="2600"/>
              <a:buFont typeface="Playfair Display"/>
              <a:buNone/>
              <a:defRPr sz="2600">
                <a:latin typeface="Playfair Display"/>
                <a:ea typeface="Playfair Display"/>
                <a:cs typeface="Playfair Display"/>
                <a:sym typeface="Playfair Display"/>
              </a:defRPr>
            </a:lvl3pPr>
            <a:lvl4pPr lvl="3" algn="l" rtl="0">
              <a:spcBef>
                <a:spcPts val="0"/>
              </a:spcBef>
              <a:spcAft>
                <a:spcPts val="0"/>
              </a:spcAft>
              <a:buSzPts val="2600"/>
              <a:buFont typeface="Playfair Display"/>
              <a:buNone/>
              <a:defRPr sz="2600">
                <a:latin typeface="Playfair Display"/>
                <a:ea typeface="Playfair Display"/>
                <a:cs typeface="Playfair Display"/>
                <a:sym typeface="Playfair Display"/>
              </a:defRPr>
            </a:lvl4pPr>
            <a:lvl5pPr lvl="4" algn="l" rtl="0">
              <a:spcBef>
                <a:spcPts val="0"/>
              </a:spcBef>
              <a:spcAft>
                <a:spcPts val="0"/>
              </a:spcAft>
              <a:buSzPts val="2600"/>
              <a:buFont typeface="Playfair Display"/>
              <a:buNone/>
              <a:defRPr sz="2600">
                <a:latin typeface="Playfair Display"/>
                <a:ea typeface="Playfair Display"/>
                <a:cs typeface="Playfair Display"/>
                <a:sym typeface="Playfair Display"/>
              </a:defRPr>
            </a:lvl5pPr>
            <a:lvl6pPr lvl="5" algn="l" rtl="0">
              <a:spcBef>
                <a:spcPts val="0"/>
              </a:spcBef>
              <a:spcAft>
                <a:spcPts val="0"/>
              </a:spcAft>
              <a:buSzPts val="2600"/>
              <a:buFont typeface="Playfair Display"/>
              <a:buNone/>
              <a:defRPr sz="2600">
                <a:latin typeface="Playfair Display"/>
                <a:ea typeface="Playfair Display"/>
                <a:cs typeface="Playfair Display"/>
                <a:sym typeface="Playfair Display"/>
              </a:defRPr>
            </a:lvl6pPr>
            <a:lvl7pPr lvl="6" algn="l" rtl="0">
              <a:spcBef>
                <a:spcPts val="0"/>
              </a:spcBef>
              <a:spcAft>
                <a:spcPts val="0"/>
              </a:spcAft>
              <a:buSzPts val="2600"/>
              <a:buFont typeface="Playfair Display"/>
              <a:buNone/>
              <a:defRPr sz="2600">
                <a:latin typeface="Playfair Display"/>
                <a:ea typeface="Playfair Display"/>
                <a:cs typeface="Playfair Display"/>
                <a:sym typeface="Playfair Display"/>
              </a:defRPr>
            </a:lvl7pPr>
            <a:lvl8pPr lvl="7" algn="l" rtl="0">
              <a:spcBef>
                <a:spcPts val="0"/>
              </a:spcBef>
              <a:spcAft>
                <a:spcPts val="0"/>
              </a:spcAft>
              <a:buSzPts val="2600"/>
              <a:buFont typeface="Playfair Display"/>
              <a:buNone/>
              <a:defRPr sz="2600">
                <a:latin typeface="Playfair Display"/>
                <a:ea typeface="Playfair Display"/>
                <a:cs typeface="Playfair Display"/>
                <a:sym typeface="Playfair Display"/>
              </a:defRPr>
            </a:lvl8pPr>
            <a:lvl9pPr lvl="8" algn="l" rtl="0">
              <a:spcBef>
                <a:spcPts val="0"/>
              </a:spcBef>
              <a:spcAft>
                <a:spcPts val="0"/>
              </a:spcAft>
              <a:buSzPts val="2600"/>
              <a:buFont typeface="Playfair Display"/>
              <a:buNone/>
              <a:defRPr sz="2600">
                <a:latin typeface="Playfair Display"/>
                <a:ea typeface="Playfair Display"/>
                <a:cs typeface="Playfair Display"/>
                <a:sym typeface="Playfair Display"/>
              </a:defRPr>
            </a:lvl9pPr>
          </a:lstStyle>
          <a:p>
            <a:endParaRPr/>
          </a:p>
        </p:txBody>
      </p:sp>
      <p:sp>
        <p:nvSpPr>
          <p:cNvPr id="12" name="Google Shape;12;p2"/>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13" name="Google Shape;13;p2"/>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cxnSp>
        <p:nvCxnSpPr>
          <p:cNvPr id="14" name="Google Shape;14;p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2_1_1_1">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1741350" y="1312200"/>
            <a:ext cx="4464600" cy="160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9200"/>
              <a:buNone/>
              <a:defRPr sz="9200"/>
            </a:lvl1pPr>
            <a:lvl2pPr lvl="1" rtl="0">
              <a:spcBef>
                <a:spcPts val="0"/>
              </a:spcBef>
              <a:spcAft>
                <a:spcPts val="0"/>
              </a:spcAft>
              <a:buSzPts val="9200"/>
              <a:buNone/>
              <a:defRPr sz="9200"/>
            </a:lvl2pPr>
            <a:lvl3pPr lvl="2" rtl="0">
              <a:spcBef>
                <a:spcPts val="0"/>
              </a:spcBef>
              <a:spcAft>
                <a:spcPts val="0"/>
              </a:spcAft>
              <a:buSzPts val="9200"/>
              <a:buNone/>
              <a:defRPr sz="9200"/>
            </a:lvl3pPr>
            <a:lvl4pPr lvl="3" rtl="0">
              <a:spcBef>
                <a:spcPts val="0"/>
              </a:spcBef>
              <a:spcAft>
                <a:spcPts val="0"/>
              </a:spcAft>
              <a:buSzPts val="9200"/>
              <a:buNone/>
              <a:defRPr sz="9200"/>
            </a:lvl4pPr>
            <a:lvl5pPr lvl="4" rtl="0">
              <a:spcBef>
                <a:spcPts val="0"/>
              </a:spcBef>
              <a:spcAft>
                <a:spcPts val="0"/>
              </a:spcAft>
              <a:buSzPts val="9200"/>
              <a:buNone/>
              <a:defRPr sz="9200"/>
            </a:lvl5pPr>
            <a:lvl6pPr lvl="5" rtl="0">
              <a:spcBef>
                <a:spcPts val="0"/>
              </a:spcBef>
              <a:spcAft>
                <a:spcPts val="0"/>
              </a:spcAft>
              <a:buSzPts val="9200"/>
              <a:buNone/>
              <a:defRPr sz="9200"/>
            </a:lvl6pPr>
            <a:lvl7pPr lvl="6" rtl="0">
              <a:spcBef>
                <a:spcPts val="0"/>
              </a:spcBef>
              <a:spcAft>
                <a:spcPts val="0"/>
              </a:spcAft>
              <a:buSzPts val="9200"/>
              <a:buNone/>
              <a:defRPr sz="9200"/>
            </a:lvl7pPr>
            <a:lvl8pPr lvl="7" rtl="0">
              <a:spcBef>
                <a:spcPts val="0"/>
              </a:spcBef>
              <a:spcAft>
                <a:spcPts val="0"/>
              </a:spcAft>
              <a:buSzPts val="9200"/>
              <a:buNone/>
              <a:defRPr sz="9200"/>
            </a:lvl8pPr>
            <a:lvl9pPr lvl="8" rtl="0">
              <a:spcBef>
                <a:spcPts val="0"/>
              </a:spcBef>
              <a:spcAft>
                <a:spcPts val="0"/>
              </a:spcAft>
              <a:buSzPts val="9200"/>
              <a:buNone/>
              <a:defRPr sz="9200"/>
            </a:lvl9pPr>
          </a:lstStyle>
          <a:p>
            <a:endParaRPr/>
          </a:p>
        </p:txBody>
      </p:sp>
      <p:sp>
        <p:nvSpPr>
          <p:cNvPr id="134" name="Google Shape;134;p19"/>
          <p:cNvSpPr txBox="1">
            <a:spLocks noGrp="1"/>
          </p:cNvSpPr>
          <p:nvPr>
            <p:ph type="subTitle" idx="1"/>
          </p:nvPr>
        </p:nvSpPr>
        <p:spPr>
          <a:xfrm>
            <a:off x="2938050" y="2915350"/>
            <a:ext cx="3765000" cy="946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50"/>
              <a:buNone/>
              <a:defRPr sz="1650"/>
            </a:lvl1pPr>
            <a:lvl2pPr lvl="1" algn="ctr" rtl="0">
              <a:lnSpc>
                <a:spcPct val="100000"/>
              </a:lnSpc>
              <a:spcBef>
                <a:spcPts val="0"/>
              </a:spcBef>
              <a:spcAft>
                <a:spcPts val="0"/>
              </a:spcAft>
              <a:buSzPts val="1850"/>
              <a:buNone/>
              <a:defRPr sz="1850"/>
            </a:lvl2pPr>
            <a:lvl3pPr lvl="2" algn="ctr" rtl="0">
              <a:lnSpc>
                <a:spcPct val="100000"/>
              </a:lnSpc>
              <a:spcBef>
                <a:spcPts val="0"/>
              </a:spcBef>
              <a:spcAft>
                <a:spcPts val="0"/>
              </a:spcAft>
              <a:buSzPts val="1850"/>
              <a:buNone/>
              <a:defRPr sz="1850"/>
            </a:lvl3pPr>
            <a:lvl4pPr lvl="3" algn="ctr" rtl="0">
              <a:lnSpc>
                <a:spcPct val="100000"/>
              </a:lnSpc>
              <a:spcBef>
                <a:spcPts val="0"/>
              </a:spcBef>
              <a:spcAft>
                <a:spcPts val="0"/>
              </a:spcAft>
              <a:buSzPts val="1850"/>
              <a:buNone/>
              <a:defRPr sz="1850"/>
            </a:lvl4pPr>
            <a:lvl5pPr lvl="4" algn="ctr" rtl="0">
              <a:lnSpc>
                <a:spcPct val="100000"/>
              </a:lnSpc>
              <a:spcBef>
                <a:spcPts val="0"/>
              </a:spcBef>
              <a:spcAft>
                <a:spcPts val="0"/>
              </a:spcAft>
              <a:buSzPts val="1850"/>
              <a:buNone/>
              <a:defRPr sz="1850"/>
            </a:lvl5pPr>
            <a:lvl6pPr lvl="5" algn="ctr" rtl="0">
              <a:lnSpc>
                <a:spcPct val="100000"/>
              </a:lnSpc>
              <a:spcBef>
                <a:spcPts val="0"/>
              </a:spcBef>
              <a:spcAft>
                <a:spcPts val="0"/>
              </a:spcAft>
              <a:buSzPts val="1850"/>
              <a:buNone/>
              <a:defRPr sz="1850"/>
            </a:lvl6pPr>
            <a:lvl7pPr lvl="6" algn="ctr" rtl="0">
              <a:lnSpc>
                <a:spcPct val="100000"/>
              </a:lnSpc>
              <a:spcBef>
                <a:spcPts val="0"/>
              </a:spcBef>
              <a:spcAft>
                <a:spcPts val="0"/>
              </a:spcAft>
              <a:buSzPts val="1850"/>
              <a:buNone/>
              <a:defRPr sz="1850"/>
            </a:lvl7pPr>
            <a:lvl8pPr lvl="7" algn="ctr" rtl="0">
              <a:lnSpc>
                <a:spcPct val="100000"/>
              </a:lnSpc>
              <a:spcBef>
                <a:spcPts val="0"/>
              </a:spcBef>
              <a:spcAft>
                <a:spcPts val="0"/>
              </a:spcAft>
              <a:buSzPts val="1850"/>
              <a:buNone/>
              <a:defRPr sz="1850"/>
            </a:lvl8pPr>
            <a:lvl9pPr lvl="8" algn="ctr" rtl="0">
              <a:lnSpc>
                <a:spcPct val="100000"/>
              </a:lnSpc>
              <a:spcBef>
                <a:spcPts val="0"/>
              </a:spcBef>
              <a:spcAft>
                <a:spcPts val="0"/>
              </a:spcAft>
              <a:buSzPts val="1850"/>
              <a:buNone/>
              <a:defRPr sz="1850"/>
            </a:lvl9pPr>
          </a:lstStyle>
          <a:p>
            <a:endParaRPr/>
          </a:p>
        </p:txBody>
      </p:sp>
      <p:cxnSp>
        <p:nvCxnSpPr>
          <p:cNvPr id="135" name="Google Shape;135;p19"/>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136" name="Google Shape;136;p19"/>
          <p:cNvSpPr txBox="1">
            <a:spLocks noGrp="1"/>
          </p:cNvSpPr>
          <p:nvPr>
            <p:ph type="subTitle" idx="2"/>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137" name="Google Shape;137;p19"/>
          <p:cNvSpPr txBox="1">
            <a:spLocks noGrp="1"/>
          </p:cNvSpPr>
          <p:nvPr>
            <p:ph type="title" idx="3"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138"/>
        <p:cNvGrpSpPr/>
        <p:nvPr/>
      </p:nvGrpSpPr>
      <p:grpSpPr>
        <a:xfrm>
          <a:off x="0" y="0"/>
          <a:ext cx="0" cy="0"/>
          <a:chOff x="0" y="0"/>
          <a:chExt cx="0" cy="0"/>
        </a:xfrm>
      </p:grpSpPr>
      <p:sp>
        <p:nvSpPr>
          <p:cNvPr id="139" name="Google Shape;139;p20"/>
          <p:cNvSpPr txBox="1">
            <a:spLocks noGrp="1"/>
          </p:cNvSpPr>
          <p:nvPr>
            <p:ph type="body" idx="1"/>
          </p:nvPr>
        </p:nvSpPr>
        <p:spPr>
          <a:xfrm>
            <a:off x="2526150" y="2019875"/>
            <a:ext cx="4091700" cy="210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FFFFFF"/>
              </a:buClr>
              <a:buSzPts val="1400"/>
              <a:buFont typeface="Red Hat Display"/>
              <a:buChar char="⎯"/>
              <a:defRPr/>
            </a:lvl1pPr>
            <a:lvl2pPr marL="914400" lvl="1" indent="-317500" rtl="0">
              <a:spcBef>
                <a:spcPts val="1600"/>
              </a:spcBef>
              <a:spcAft>
                <a:spcPts val="0"/>
              </a:spcAft>
              <a:buClr>
                <a:srgbClr val="FFFFFF"/>
              </a:buClr>
              <a:buSzPts val="1400"/>
              <a:buFont typeface="Red Hat Display"/>
              <a:buChar char="○"/>
              <a:defRPr/>
            </a:lvl2pPr>
            <a:lvl3pPr marL="1371600" lvl="2" indent="-317500" rtl="0">
              <a:spcBef>
                <a:spcPts val="1600"/>
              </a:spcBef>
              <a:spcAft>
                <a:spcPts val="0"/>
              </a:spcAft>
              <a:buClr>
                <a:srgbClr val="FFFFFF"/>
              </a:buClr>
              <a:buSzPts val="1400"/>
              <a:buFont typeface="Red Hat Display"/>
              <a:buChar char="■"/>
              <a:defRPr/>
            </a:lvl3pPr>
            <a:lvl4pPr marL="1828800" lvl="3" indent="-317500" rtl="0">
              <a:spcBef>
                <a:spcPts val="1600"/>
              </a:spcBef>
              <a:spcAft>
                <a:spcPts val="0"/>
              </a:spcAft>
              <a:buClr>
                <a:srgbClr val="FFFFFF"/>
              </a:buClr>
              <a:buSzPts val="1400"/>
              <a:buFont typeface="Red Hat Display"/>
              <a:buChar char="●"/>
              <a:defRPr/>
            </a:lvl4pPr>
            <a:lvl5pPr marL="2286000" lvl="4" indent="-317500" rtl="0">
              <a:spcBef>
                <a:spcPts val="1600"/>
              </a:spcBef>
              <a:spcAft>
                <a:spcPts val="0"/>
              </a:spcAft>
              <a:buClr>
                <a:srgbClr val="FFFFFF"/>
              </a:buClr>
              <a:buSzPts val="1400"/>
              <a:buFont typeface="Red Hat Display"/>
              <a:buChar char="○"/>
              <a:defRPr/>
            </a:lvl5pPr>
            <a:lvl6pPr marL="2743200" lvl="5" indent="-317500" rtl="0">
              <a:spcBef>
                <a:spcPts val="1600"/>
              </a:spcBef>
              <a:spcAft>
                <a:spcPts val="0"/>
              </a:spcAft>
              <a:buClr>
                <a:srgbClr val="FFFFFF"/>
              </a:buClr>
              <a:buSzPts val="1400"/>
              <a:buFont typeface="Red Hat Display"/>
              <a:buChar char="■"/>
              <a:defRPr/>
            </a:lvl6pPr>
            <a:lvl7pPr marL="3200400" lvl="6" indent="-317500" rtl="0">
              <a:spcBef>
                <a:spcPts val="1600"/>
              </a:spcBef>
              <a:spcAft>
                <a:spcPts val="0"/>
              </a:spcAft>
              <a:buClr>
                <a:srgbClr val="FFFFFF"/>
              </a:buClr>
              <a:buSzPts val="1400"/>
              <a:buFont typeface="Red Hat Display"/>
              <a:buChar char="●"/>
              <a:defRPr/>
            </a:lvl7pPr>
            <a:lvl8pPr marL="3657600" lvl="7" indent="-317500" rtl="0">
              <a:spcBef>
                <a:spcPts val="1600"/>
              </a:spcBef>
              <a:spcAft>
                <a:spcPts val="0"/>
              </a:spcAft>
              <a:buClr>
                <a:srgbClr val="FFFFFF"/>
              </a:buClr>
              <a:buSzPts val="1400"/>
              <a:buFont typeface="Red Hat Display"/>
              <a:buChar char="○"/>
              <a:defRPr/>
            </a:lvl8pPr>
            <a:lvl9pPr marL="4114800" lvl="8" indent="-317500" rtl="0">
              <a:spcBef>
                <a:spcPts val="1600"/>
              </a:spcBef>
              <a:spcAft>
                <a:spcPts val="1600"/>
              </a:spcAft>
              <a:buClr>
                <a:srgbClr val="FFFFFF"/>
              </a:buClr>
              <a:buSzPts val="1400"/>
              <a:buFont typeface="Red Hat Display"/>
              <a:buChar char="■"/>
              <a:defRPr/>
            </a:lvl9pPr>
          </a:lstStyle>
          <a:p>
            <a:endParaRPr/>
          </a:p>
        </p:txBody>
      </p:sp>
      <p:sp>
        <p:nvSpPr>
          <p:cNvPr id="140" name="Google Shape;140;p20"/>
          <p:cNvSpPr txBox="1">
            <a:spLocks noGrp="1"/>
          </p:cNvSpPr>
          <p:nvPr>
            <p:ph type="title"/>
          </p:nvPr>
        </p:nvSpPr>
        <p:spPr>
          <a:xfrm>
            <a:off x="2526150" y="539500"/>
            <a:ext cx="4091700" cy="11082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algn="l" rtl="0">
              <a:spcBef>
                <a:spcPts val="0"/>
              </a:spcBef>
              <a:spcAft>
                <a:spcPts val="0"/>
              </a:spcAft>
              <a:buSzPts val="3400"/>
              <a:buNone/>
              <a:defRPr/>
            </a:lvl2pPr>
            <a:lvl3pPr lvl="2" algn="l" rtl="0">
              <a:spcBef>
                <a:spcPts val="0"/>
              </a:spcBef>
              <a:spcAft>
                <a:spcPts val="0"/>
              </a:spcAft>
              <a:buSzPts val="3400"/>
              <a:buNone/>
              <a:defRPr/>
            </a:lvl3pPr>
            <a:lvl4pPr lvl="3" algn="l" rtl="0">
              <a:spcBef>
                <a:spcPts val="0"/>
              </a:spcBef>
              <a:spcAft>
                <a:spcPts val="0"/>
              </a:spcAft>
              <a:buSzPts val="3400"/>
              <a:buNone/>
              <a:defRPr/>
            </a:lvl4pPr>
            <a:lvl5pPr lvl="4" algn="l" rtl="0">
              <a:spcBef>
                <a:spcPts val="0"/>
              </a:spcBef>
              <a:spcAft>
                <a:spcPts val="0"/>
              </a:spcAft>
              <a:buSzPts val="3400"/>
              <a:buNone/>
              <a:defRPr/>
            </a:lvl5pPr>
            <a:lvl6pPr lvl="5" algn="l" rtl="0">
              <a:spcBef>
                <a:spcPts val="0"/>
              </a:spcBef>
              <a:spcAft>
                <a:spcPts val="0"/>
              </a:spcAft>
              <a:buSzPts val="3400"/>
              <a:buNone/>
              <a:defRPr/>
            </a:lvl6pPr>
            <a:lvl7pPr lvl="6" algn="l" rtl="0">
              <a:spcBef>
                <a:spcPts val="0"/>
              </a:spcBef>
              <a:spcAft>
                <a:spcPts val="0"/>
              </a:spcAft>
              <a:buSzPts val="3400"/>
              <a:buNone/>
              <a:defRPr/>
            </a:lvl7pPr>
            <a:lvl8pPr lvl="7" algn="l" rtl="0">
              <a:spcBef>
                <a:spcPts val="0"/>
              </a:spcBef>
              <a:spcAft>
                <a:spcPts val="0"/>
              </a:spcAft>
              <a:buSzPts val="3400"/>
              <a:buNone/>
              <a:defRPr/>
            </a:lvl8pPr>
            <a:lvl9pPr lvl="8" algn="l" rtl="0">
              <a:spcBef>
                <a:spcPts val="0"/>
              </a:spcBef>
              <a:spcAft>
                <a:spcPts val="0"/>
              </a:spcAft>
              <a:buSzPts val="3400"/>
              <a:buNone/>
              <a:defRPr/>
            </a:lvl9pPr>
          </a:lstStyle>
          <a:p>
            <a:endParaRPr/>
          </a:p>
        </p:txBody>
      </p:sp>
      <p:cxnSp>
        <p:nvCxnSpPr>
          <p:cNvPr id="141" name="Google Shape;141;p20"/>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2140350" y="1581925"/>
            <a:ext cx="4863300" cy="70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4" name="Google Shape;144;p21"/>
          <p:cNvSpPr txBox="1">
            <a:spLocks noGrp="1"/>
          </p:cNvSpPr>
          <p:nvPr>
            <p:ph type="subTitle" idx="1"/>
          </p:nvPr>
        </p:nvSpPr>
        <p:spPr>
          <a:xfrm>
            <a:off x="2140350" y="2344750"/>
            <a:ext cx="4863300" cy="14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ctr" rtl="0">
              <a:lnSpc>
                <a:spcPct val="100000"/>
              </a:lnSpc>
              <a:spcBef>
                <a:spcPts val="0"/>
              </a:spcBef>
              <a:spcAft>
                <a:spcPts val="0"/>
              </a:spcAft>
              <a:buSzPts val="1850"/>
              <a:buNone/>
              <a:defRPr sz="1850"/>
            </a:lvl2pPr>
            <a:lvl3pPr lvl="2" algn="ctr" rtl="0">
              <a:lnSpc>
                <a:spcPct val="100000"/>
              </a:lnSpc>
              <a:spcBef>
                <a:spcPts val="0"/>
              </a:spcBef>
              <a:spcAft>
                <a:spcPts val="0"/>
              </a:spcAft>
              <a:buSzPts val="1850"/>
              <a:buNone/>
              <a:defRPr sz="1850"/>
            </a:lvl3pPr>
            <a:lvl4pPr lvl="3" algn="ctr" rtl="0">
              <a:lnSpc>
                <a:spcPct val="100000"/>
              </a:lnSpc>
              <a:spcBef>
                <a:spcPts val="0"/>
              </a:spcBef>
              <a:spcAft>
                <a:spcPts val="0"/>
              </a:spcAft>
              <a:buSzPts val="1850"/>
              <a:buNone/>
              <a:defRPr sz="1850"/>
            </a:lvl4pPr>
            <a:lvl5pPr lvl="4" algn="ctr" rtl="0">
              <a:lnSpc>
                <a:spcPct val="100000"/>
              </a:lnSpc>
              <a:spcBef>
                <a:spcPts val="0"/>
              </a:spcBef>
              <a:spcAft>
                <a:spcPts val="0"/>
              </a:spcAft>
              <a:buSzPts val="1850"/>
              <a:buNone/>
              <a:defRPr sz="1850"/>
            </a:lvl5pPr>
            <a:lvl6pPr lvl="5" algn="ctr" rtl="0">
              <a:lnSpc>
                <a:spcPct val="100000"/>
              </a:lnSpc>
              <a:spcBef>
                <a:spcPts val="0"/>
              </a:spcBef>
              <a:spcAft>
                <a:spcPts val="0"/>
              </a:spcAft>
              <a:buSzPts val="1850"/>
              <a:buNone/>
              <a:defRPr sz="1850"/>
            </a:lvl6pPr>
            <a:lvl7pPr lvl="6" algn="ctr" rtl="0">
              <a:lnSpc>
                <a:spcPct val="100000"/>
              </a:lnSpc>
              <a:spcBef>
                <a:spcPts val="0"/>
              </a:spcBef>
              <a:spcAft>
                <a:spcPts val="0"/>
              </a:spcAft>
              <a:buSzPts val="1850"/>
              <a:buNone/>
              <a:defRPr sz="1850"/>
            </a:lvl7pPr>
            <a:lvl8pPr lvl="7" algn="ctr" rtl="0">
              <a:lnSpc>
                <a:spcPct val="100000"/>
              </a:lnSpc>
              <a:spcBef>
                <a:spcPts val="0"/>
              </a:spcBef>
              <a:spcAft>
                <a:spcPts val="0"/>
              </a:spcAft>
              <a:buSzPts val="1850"/>
              <a:buNone/>
              <a:defRPr sz="1850"/>
            </a:lvl8pPr>
            <a:lvl9pPr lvl="8" algn="ctr" rtl="0">
              <a:lnSpc>
                <a:spcPct val="100000"/>
              </a:lnSpc>
              <a:spcBef>
                <a:spcPts val="0"/>
              </a:spcBef>
              <a:spcAft>
                <a:spcPts val="0"/>
              </a:spcAft>
              <a:buSzPts val="1850"/>
              <a:buNone/>
              <a:defRPr sz="1850"/>
            </a:lvl9pPr>
          </a:lstStyle>
          <a:p>
            <a:endParaRPr/>
          </a:p>
        </p:txBody>
      </p:sp>
      <p:cxnSp>
        <p:nvCxnSpPr>
          <p:cNvPr id="145" name="Google Shape;145;p2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5" name="Google Shape;165;p25"/>
          <p:cNvSpPr txBox="1">
            <a:spLocks noGrp="1"/>
          </p:cNvSpPr>
          <p:nvPr>
            <p:ph type="subTitle" idx="1"/>
          </p:nvPr>
        </p:nvSpPr>
        <p:spPr>
          <a:xfrm>
            <a:off x="110687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5"/>
          <p:cNvSpPr txBox="1">
            <a:spLocks noGrp="1"/>
          </p:cNvSpPr>
          <p:nvPr>
            <p:ph type="subTitle" idx="2"/>
          </p:nvPr>
        </p:nvSpPr>
        <p:spPr>
          <a:xfrm>
            <a:off x="483672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67" name="Google Shape;167;p2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168" name="Google Shape;168;p25"/>
          <p:cNvPicPr preferRelativeResize="0"/>
          <p:nvPr/>
        </p:nvPicPr>
        <p:blipFill>
          <a:blip r:embed="rId2">
            <a:alphaModFix/>
          </a:blip>
          <a:stretch>
            <a:fillRect/>
          </a:stretch>
        </p:blipFill>
        <p:spPr>
          <a:xfrm flipH="1">
            <a:off x="8430724" y="706924"/>
            <a:ext cx="1678100" cy="16781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71" name="Google Shape;171;p26"/>
          <p:cNvSpPr txBox="1">
            <a:spLocks noGrp="1"/>
          </p:cNvSpPr>
          <p:nvPr>
            <p:ph type="subTitle" idx="1"/>
          </p:nvPr>
        </p:nvSpPr>
        <p:spPr>
          <a:xfrm>
            <a:off x="713225" y="3109300"/>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6"/>
          <p:cNvSpPr txBox="1">
            <a:spLocks noGrp="1"/>
          </p:cNvSpPr>
          <p:nvPr>
            <p:ph type="subTitle" idx="2"/>
          </p:nvPr>
        </p:nvSpPr>
        <p:spPr>
          <a:xfrm>
            <a:off x="713225" y="2636500"/>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173" name="Google Shape;173;p26"/>
          <p:cNvSpPr txBox="1">
            <a:spLocks noGrp="1"/>
          </p:cNvSpPr>
          <p:nvPr>
            <p:ph type="subTitle" idx="3"/>
          </p:nvPr>
        </p:nvSpPr>
        <p:spPr>
          <a:xfrm>
            <a:off x="6030400" y="3109300"/>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6"/>
          <p:cNvSpPr txBox="1">
            <a:spLocks noGrp="1"/>
          </p:cNvSpPr>
          <p:nvPr>
            <p:ph type="subTitle" idx="4"/>
          </p:nvPr>
        </p:nvSpPr>
        <p:spPr>
          <a:xfrm>
            <a:off x="6030400" y="2636500"/>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175" name="Google Shape;175;p26"/>
          <p:cNvSpPr txBox="1">
            <a:spLocks noGrp="1"/>
          </p:cNvSpPr>
          <p:nvPr>
            <p:ph type="subTitle" idx="5"/>
          </p:nvPr>
        </p:nvSpPr>
        <p:spPr>
          <a:xfrm>
            <a:off x="3371850" y="3109300"/>
            <a:ext cx="24003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6"/>
          <p:cNvSpPr txBox="1">
            <a:spLocks noGrp="1"/>
          </p:cNvSpPr>
          <p:nvPr>
            <p:ph type="subTitle" idx="6"/>
          </p:nvPr>
        </p:nvSpPr>
        <p:spPr>
          <a:xfrm>
            <a:off x="3371850" y="2636500"/>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cxnSp>
        <p:nvCxnSpPr>
          <p:cNvPr id="177" name="Google Shape;177;p26"/>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178" name="Google Shape;178;p26"/>
          <p:cNvPicPr preferRelativeResize="0"/>
          <p:nvPr/>
        </p:nvPicPr>
        <p:blipFill>
          <a:blip r:embed="rId2">
            <a:alphaModFix/>
          </a:blip>
          <a:stretch>
            <a:fillRect/>
          </a:stretch>
        </p:blipFill>
        <p:spPr>
          <a:xfrm rot="706128">
            <a:off x="8271900" y="4019525"/>
            <a:ext cx="1517250" cy="1517250"/>
          </a:xfrm>
          <a:prstGeom prst="rect">
            <a:avLst/>
          </a:prstGeom>
          <a:noFill/>
          <a:ln>
            <a:noFill/>
          </a:ln>
        </p:spPr>
      </p:pic>
      <p:pic>
        <p:nvPicPr>
          <p:cNvPr id="179" name="Google Shape;179;p26"/>
          <p:cNvPicPr preferRelativeResize="0"/>
          <p:nvPr/>
        </p:nvPicPr>
        <p:blipFill>
          <a:blip r:embed="rId2">
            <a:alphaModFix/>
          </a:blip>
          <a:stretch>
            <a:fillRect/>
          </a:stretch>
        </p:blipFill>
        <p:spPr>
          <a:xfrm rot="706128">
            <a:off x="-764775" y="1813125"/>
            <a:ext cx="1517250" cy="15172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6">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93" name="Google Shape;193;p28"/>
          <p:cNvSpPr txBox="1">
            <a:spLocks noGrp="1"/>
          </p:cNvSpPr>
          <p:nvPr>
            <p:ph type="subTitle" idx="1"/>
          </p:nvPr>
        </p:nvSpPr>
        <p:spPr>
          <a:xfrm>
            <a:off x="1766550" y="1967951"/>
            <a:ext cx="24003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28"/>
          <p:cNvSpPr txBox="1">
            <a:spLocks noGrp="1"/>
          </p:cNvSpPr>
          <p:nvPr>
            <p:ph type="subTitle" idx="2"/>
          </p:nvPr>
        </p:nvSpPr>
        <p:spPr>
          <a:xfrm>
            <a:off x="1766550" y="1495150"/>
            <a:ext cx="24003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195" name="Google Shape;195;p28"/>
          <p:cNvSpPr txBox="1">
            <a:spLocks noGrp="1"/>
          </p:cNvSpPr>
          <p:nvPr>
            <p:ph type="subTitle" idx="3"/>
          </p:nvPr>
        </p:nvSpPr>
        <p:spPr>
          <a:xfrm>
            <a:off x="1766550" y="3563876"/>
            <a:ext cx="24003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28"/>
          <p:cNvSpPr txBox="1">
            <a:spLocks noGrp="1"/>
          </p:cNvSpPr>
          <p:nvPr>
            <p:ph type="subTitle" idx="4"/>
          </p:nvPr>
        </p:nvSpPr>
        <p:spPr>
          <a:xfrm>
            <a:off x="1766550" y="3091075"/>
            <a:ext cx="24003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197" name="Google Shape;197;p28"/>
          <p:cNvSpPr txBox="1">
            <a:spLocks noGrp="1"/>
          </p:cNvSpPr>
          <p:nvPr>
            <p:ph type="subTitle" idx="5"/>
          </p:nvPr>
        </p:nvSpPr>
        <p:spPr>
          <a:xfrm>
            <a:off x="5848975" y="1967951"/>
            <a:ext cx="24003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28"/>
          <p:cNvSpPr txBox="1">
            <a:spLocks noGrp="1"/>
          </p:cNvSpPr>
          <p:nvPr>
            <p:ph type="subTitle" idx="6"/>
          </p:nvPr>
        </p:nvSpPr>
        <p:spPr>
          <a:xfrm>
            <a:off x="5848975" y="1495150"/>
            <a:ext cx="24003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199" name="Google Shape;199;p28"/>
          <p:cNvSpPr txBox="1">
            <a:spLocks noGrp="1"/>
          </p:cNvSpPr>
          <p:nvPr>
            <p:ph type="subTitle" idx="7"/>
          </p:nvPr>
        </p:nvSpPr>
        <p:spPr>
          <a:xfrm>
            <a:off x="5848975" y="3563876"/>
            <a:ext cx="2400300" cy="8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0" name="Google Shape;200;p28"/>
          <p:cNvSpPr txBox="1">
            <a:spLocks noGrp="1"/>
          </p:cNvSpPr>
          <p:nvPr>
            <p:ph type="subTitle" idx="8"/>
          </p:nvPr>
        </p:nvSpPr>
        <p:spPr>
          <a:xfrm>
            <a:off x="5848975" y="3091075"/>
            <a:ext cx="24003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cxnSp>
        <p:nvCxnSpPr>
          <p:cNvPr id="201" name="Google Shape;201;p28"/>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4" name="Google Shape;204;p29"/>
          <p:cNvSpPr txBox="1">
            <a:spLocks noGrp="1"/>
          </p:cNvSpPr>
          <p:nvPr>
            <p:ph type="subTitle" idx="1"/>
          </p:nvPr>
        </p:nvSpPr>
        <p:spPr>
          <a:xfrm>
            <a:off x="713225" y="3563876"/>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29"/>
          <p:cNvSpPr txBox="1">
            <a:spLocks noGrp="1"/>
          </p:cNvSpPr>
          <p:nvPr>
            <p:ph type="subTitle" idx="2"/>
          </p:nvPr>
        </p:nvSpPr>
        <p:spPr>
          <a:xfrm>
            <a:off x="713225" y="3091075"/>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206" name="Google Shape;206;p29"/>
          <p:cNvSpPr txBox="1">
            <a:spLocks noGrp="1"/>
          </p:cNvSpPr>
          <p:nvPr>
            <p:ph type="subTitle" idx="3"/>
          </p:nvPr>
        </p:nvSpPr>
        <p:spPr>
          <a:xfrm>
            <a:off x="6030425" y="3563876"/>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29"/>
          <p:cNvSpPr txBox="1">
            <a:spLocks noGrp="1"/>
          </p:cNvSpPr>
          <p:nvPr>
            <p:ph type="subTitle" idx="4"/>
          </p:nvPr>
        </p:nvSpPr>
        <p:spPr>
          <a:xfrm>
            <a:off x="6030425" y="3091075"/>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208" name="Google Shape;208;p29"/>
          <p:cNvSpPr txBox="1">
            <a:spLocks noGrp="1"/>
          </p:cNvSpPr>
          <p:nvPr>
            <p:ph type="subTitle" idx="5"/>
          </p:nvPr>
        </p:nvSpPr>
        <p:spPr>
          <a:xfrm>
            <a:off x="3371850" y="3563876"/>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9"/>
          <p:cNvSpPr txBox="1">
            <a:spLocks noGrp="1"/>
          </p:cNvSpPr>
          <p:nvPr>
            <p:ph type="subTitle" idx="6"/>
          </p:nvPr>
        </p:nvSpPr>
        <p:spPr>
          <a:xfrm>
            <a:off x="3371850" y="3091075"/>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210" name="Google Shape;210;p29"/>
          <p:cNvSpPr txBox="1">
            <a:spLocks noGrp="1"/>
          </p:cNvSpPr>
          <p:nvPr>
            <p:ph type="subTitle" idx="7"/>
          </p:nvPr>
        </p:nvSpPr>
        <p:spPr>
          <a:xfrm>
            <a:off x="2042538" y="1959576"/>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9"/>
          <p:cNvSpPr txBox="1">
            <a:spLocks noGrp="1"/>
          </p:cNvSpPr>
          <p:nvPr>
            <p:ph type="subTitle" idx="8"/>
          </p:nvPr>
        </p:nvSpPr>
        <p:spPr>
          <a:xfrm>
            <a:off x="2042538" y="1486775"/>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212" name="Google Shape;212;p29"/>
          <p:cNvSpPr txBox="1">
            <a:spLocks noGrp="1"/>
          </p:cNvSpPr>
          <p:nvPr>
            <p:ph type="subTitle" idx="9"/>
          </p:nvPr>
        </p:nvSpPr>
        <p:spPr>
          <a:xfrm>
            <a:off x="4701163" y="1959576"/>
            <a:ext cx="2400300" cy="83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9"/>
          <p:cNvSpPr txBox="1">
            <a:spLocks noGrp="1"/>
          </p:cNvSpPr>
          <p:nvPr>
            <p:ph type="subTitle" idx="13"/>
          </p:nvPr>
        </p:nvSpPr>
        <p:spPr>
          <a:xfrm>
            <a:off x="4701163" y="1486775"/>
            <a:ext cx="2400300" cy="554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cxnSp>
        <p:nvCxnSpPr>
          <p:cNvPr id="214" name="Google Shape;214;p29"/>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15" name="Google Shape;215;p29"/>
          <p:cNvPicPr preferRelativeResize="0"/>
          <p:nvPr/>
        </p:nvPicPr>
        <p:blipFill>
          <a:blip r:embed="rId2">
            <a:alphaModFix/>
          </a:blip>
          <a:stretch>
            <a:fillRect/>
          </a:stretch>
        </p:blipFill>
        <p:spPr>
          <a:xfrm rot="642095" flipH="1">
            <a:off x="8249737" y="1160761"/>
            <a:ext cx="1678100" cy="16781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4567075" y="749838"/>
            <a:ext cx="3863700" cy="1108200"/>
          </a:xfrm>
          <a:prstGeom prst="rect">
            <a:avLst/>
          </a:prstGeom>
        </p:spPr>
        <p:txBody>
          <a:bodyPr spcFirstLastPara="1" wrap="square" lIns="91425" tIns="91425" rIns="91425" bIns="91425" anchor="t" anchorCtr="0">
            <a:noAutofit/>
          </a:bodyPr>
          <a:lstStyle>
            <a:lvl1pPr lvl="0" algn="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35" name="Google Shape;235;p31"/>
          <p:cNvSpPr txBox="1">
            <a:spLocks noGrp="1"/>
          </p:cNvSpPr>
          <p:nvPr>
            <p:ph type="subTitle" idx="1"/>
          </p:nvPr>
        </p:nvSpPr>
        <p:spPr>
          <a:xfrm>
            <a:off x="4567075" y="2478300"/>
            <a:ext cx="3863700" cy="9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50"/>
              <a:buNone/>
              <a:defRPr sz="1650" b="1"/>
            </a:lvl1pPr>
            <a:lvl2pPr lvl="1" algn="ctr" rtl="0">
              <a:lnSpc>
                <a:spcPct val="100000"/>
              </a:lnSpc>
              <a:spcBef>
                <a:spcPts val="0"/>
              </a:spcBef>
              <a:spcAft>
                <a:spcPts val="0"/>
              </a:spcAft>
              <a:buSzPts val="1650"/>
              <a:buNone/>
              <a:defRPr sz="1650" b="1"/>
            </a:lvl2pPr>
            <a:lvl3pPr lvl="2" algn="ctr" rtl="0">
              <a:lnSpc>
                <a:spcPct val="100000"/>
              </a:lnSpc>
              <a:spcBef>
                <a:spcPts val="0"/>
              </a:spcBef>
              <a:spcAft>
                <a:spcPts val="0"/>
              </a:spcAft>
              <a:buSzPts val="1650"/>
              <a:buNone/>
              <a:defRPr sz="1650" b="1"/>
            </a:lvl3pPr>
            <a:lvl4pPr lvl="3" algn="ctr" rtl="0">
              <a:lnSpc>
                <a:spcPct val="100000"/>
              </a:lnSpc>
              <a:spcBef>
                <a:spcPts val="0"/>
              </a:spcBef>
              <a:spcAft>
                <a:spcPts val="0"/>
              </a:spcAft>
              <a:buSzPts val="1650"/>
              <a:buNone/>
              <a:defRPr sz="1650" b="1"/>
            </a:lvl4pPr>
            <a:lvl5pPr lvl="4" algn="ctr" rtl="0">
              <a:lnSpc>
                <a:spcPct val="100000"/>
              </a:lnSpc>
              <a:spcBef>
                <a:spcPts val="0"/>
              </a:spcBef>
              <a:spcAft>
                <a:spcPts val="0"/>
              </a:spcAft>
              <a:buSzPts val="1650"/>
              <a:buNone/>
              <a:defRPr sz="1650" b="1"/>
            </a:lvl5pPr>
            <a:lvl6pPr lvl="5" algn="ctr" rtl="0">
              <a:lnSpc>
                <a:spcPct val="100000"/>
              </a:lnSpc>
              <a:spcBef>
                <a:spcPts val="0"/>
              </a:spcBef>
              <a:spcAft>
                <a:spcPts val="0"/>
              </a:spcAft>
              <a:buSzPts val="1650"/>
              <a:buNone/>
              <a:defRPr sz="1650" b="1"/>
            </a:lvl6pPr>
            <a:lvl7pPr lvl="6" algn="ctr" rtl="0">
              <a:lnSpc>
                <a:spcPct val="100000"/>
              </a:lnSpc>
              <a:spcBef>
                <a:spcPts val="0"/>
              </a:spcBef>
              <a:spcAft>
                <a:spcPts val="0"/>
              </a:spcAft>
              <a:buSzPts val="1650"/>
              <a:buNone/>
              <a:defRPr sz="1650" b="1"/>
            </a:lvl7pPr>
            <a:lvl8pPr lvl="7" algn="ctr" rtl="0">
              <a:lnSpc>
                <a:spcPct val="100000"/>
              </a:lnSpc>
              <a:spcBef>
                <a:spcPts val="0"/>
              </a:spcBef>
              <a:spcAft>
                <a:spcPts val="0"/>
              </a:spcAft>
              <a:buSzPts val="1650"/>
              <a:buNone/>
              <a:defRPr sz="1650" b="1"/>
            </a:lvl8pPr>
            <a:lvl9pPr lvl="8" algn="ctr" rtl="0">
              <a:lnSpc>
                <a:spcPct val="100000"/>
              </a:lnSpc>
              <a:spcBef>
                <a:spcPts val="0"/>
              </a:spcBef>
              <a:spcAft>
                <a:spcPts val="0"/>
              </a:spcAft>
              <a:buSzPts val="1650"/>
              <a:buNone/>
              <a:defRPr sz="1650" b="1"/>
            </a:lvl9pPr>
          </a:lstStyle>
          <a:p>
            <a:endParaRPr/>
          </a:p>
        </p:txBody>
      </p:sp>
      <p:sp>
        <p:nvSpPr>
          <p:cNvPr id="236" name="Google Shape;236;p31"/>
          <p:cNvSpPr txBox="1">
            <a:spLocks noGrp="1"/>
          </p:cNvSpPr>
          <p:nvPr>
            <p:ph type="subTitle" idx="2"/>
          </p:nvPr>
        </p:nvSpPr>
        <p:spPr>
          <a:xfrm>
            <a:off x="4567075" y="4138667"/>
            <a:ext cx="38637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200"/>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237" name="Google Shape;237;p31"/>
          <p:cNvSpPr txBox="1"/>
          <p:nvPr/>
        </p:nvSpPr>
        <p:spPr>
          <a:xfrm>
            <a:off x="4567075" y="3405570"/>
            <a:ext cx="3863700" cy="73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200">
                <a:solidFill>
                  <a:schemeClr val="dk1"/>
                </a:solidFill>
                <a:latin typeface="Krub"/>
                <a:ea typeface="Krub"/>
                <a:cs typeface="Krub"/>
                <a:sym typeface="Krub"/>
              </a:rPr>
              <a:t>Credits: This presentation template was created by </a:t>
            </a:r>
            <a:r>
              <a:rPr lang="en" sz="1200" b="1">
                <a:solidFill>
                  <a:schemeClr val="dk1"/>
                </a:solidFill>
                <a:uFill>
                  <a:noFill/>
                </a:uFill>
                <a:latin typeface="Krub"/>
                <a:ea typeface="Krub"/>
                <a:cs typeface="Krub"/>
                <a:sym typeface="Krub"/>
                <a:hlinkClick r:id="rId2">
                  <a:extLst>
                    <a:ext uri="{A12FA001-AC4F-418D-AE19-62706E023703}">
                      <ahyp:hlinkClr xmlns:ahyp="http://schemas.microsoft.com/office/drawing/2018/hyperlinkcolor" val="tx"/>
                    </a:ext>
                  </a:extLst>
                </a:hlinkClick>
              </a:rPr>
              <a:t>Slidesgo</a:t>
            </a:r>
            <a:r>
              <a:rPr lang="en" sz="1200">
                <a:solidFill>
                  <a:schemeClr val="dk1"/>
                </a:solidFill>
                <a:latin typeface="Krub"/>
                <a:ea typeface="Krub"/>
                <a:cs typeface="Krub"/>
                <a:sym typeface="Krub"/>
              </a:rPr>
              <a:t>, including icons by </a:t>
            </a:r>
            <a:r>
              <a:rPr lang="en" sz="1200" b="1">
                <a:solidFill>
                  <a:schemeClr val="dk1"/>
                </a:solidFill>
                <a:uFill>
                  <a:noFill/>
                </a:uFill>
                <a:latin typeface="Krub"/>
                <a:ea typeface="Krub"/>
                <a:cs typeface="Krub"/>
                <a:sym typeface="Krub"/>
                <a:hlinkClick r:id="rId3">
                  <a:extLst>
                    <a:ext uri="{A12FA001-AC4F-418D-AE19-62706E023703}">
                      <ahyp:hlinkClr xmlns:ahyp="http://schemas.microsoft.com/office/drawing/2018/hyperlinkcolor" val="tx"/>
                    </a:ext>
                  </a:extLst>
                </a:hlinkClick>
              </a:rPr>
              <a:t>Flaticon</a:t>
            </a:r>
            <a:r>
              <a:rPr lang="en" sz="1200">
                <a:solidFill>
                  <a:schemeClr val="dk1"/>
                </a:solidFill>
                <a:latin typeface="Krub"/>
                <a:ea typeface="Krub"/>
                <a:cs typeface="Krub"/>
                <a:sym typeface="Krub"/>
              </a:rPr>
              <a:t>, and infographics &amp; images by </a:t>
            </a:r>
            <a:r>
              <a:rPr lang="en" sz="1200" b="1">
                <a:solidFill>
                  <a:schemeClr val="dk1"/>
                </a:solidFill>
                <a:uFill>
                  <a:noFill/>
                </a:uFill>
                <a:latin typeface="Krub"/>
                <a:ea typeface="Krub"/>
                <a:cs typeface="Krub"/>
                <a:sym typeface="Krub"/>
                <a:hlinkClick r:id="rId4">
                  <a:extLst>
                    <a:ext uri="{A12FA001-AC4F-418D-AE19-62706E023703}">
                      <ahyp:hlinkClr xmlns:ahyp="http://schemas.microsoft.com/office/drawing/2018/hyperlinkcolor" val="tx"/>
                    </a:ext>
                  </a:extLst>
                </a:hlinkClick>
              </a:rPr>
              <a:t>Freepik</a:t>
            </a:r>
            <a:endParaRPr sz="1200">
              <a:solidFill>
                <a:schemeClr val="dk1"/>
              </a:solidFill>
              <a:latin typeface="Krub"/>
              <a:ea typeface="Krub"/>
              <a:cs typeface="Krub"/>
              <a:sym typeface="Krub"/>
            </a:endParaRPr>
          </a:p>
        </p:txBody>
      </p:sp>
      <p:cxnSp>
        <p:nvCxnSpPr>
          <p:cNvPr id="238" name="Google Shape;238;p3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39" name="Google Shape;239;p31"/>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0" name="Google Shape;240;p31"/>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1"/>
        <p:cNvGrpSpPr/>
        <p:nvPr/>
      </p:nvGrpSpPr>
      <p:grpSpPr>
        <a:xfrm>
          <a:off x="0" y="0"/>
          <a:ext cx="0" cy="0"/>
          <a:chOff x="0" y="0"/>
          <a:chExt cx="0" cy="0"/>
        </a:xfrm>
      </p:grpSpPr>
      <p:cxnSp>
        <p:nvCxnSpPr>
          <p:cNvPr id="242" name="Google Shape;242;p3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43" name="Google Shape;243;p32"/>
          <p:cNvPicPr preferRelativeResize="0"/>
          <p:nvPr/>
        </p:nvPicPr>
        <p:blipFill>
          <a:blip r:embed="rId2">
            <a:alphaModFix/>
          </a:blip>
          <a:stretch>
            <a:fillRect/>
          </a:stretch>
        </p:blipFill>
        <p:spPr>
          <a:xfrm>
            <a:off x="3498677" y="-281010"/>
            <a:ext cx="1223575" cy="1223575"/>
          </a:xfrm>
          <a:prstGeom prst="rect">
            <a:avLst/>
          </a:prstGeom>
          <a:noFill/>
          <a:ln>
            <a:noFill/>
          </a:ln>
        </p:spPr>
      </p:pic>
      <p:pic>
        <p:nvPicPr>
          <p:cNvPr id="244" name="Google Shape;244;p32"/>
          <p:cNvPicPr preferRelativeResize="0"/>
          <p:nvPr/>
        </p:nvPicPr>
        <p:blipFill>
          <a:blip r:embed="rId2">
            <a:alphaModFix/>
          </a:blip>
          <a:stretch>
            <a:fillRect/>
          </a:stretch>
        </p:blipFill>
        <p:spPr>
          <a:xfrm>
            <a:off x="-511151" y="4036974"/>
            <a:ext cx="1678100" cy="16781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45"/>
        <p:cNvGrpSpPr/>
        <p:nvPr/>
      </p:nvGrpSpPr>
      <p:grpSpPr>
        <a:xfrm>
          <a:off x="0" y="0"/>
          <a:ext cx="0" cy="0"/>
          <a:chOff x="0" y="0"/>
          <a:chExt cx="0" cy="0"/>
        </a:xfrm>
      </p:grpSpPr>
      <p:cxnSp>
        <p:nvCxnSpPr>
          <p:cNvPr id="246" name="Google Shape;246;p3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47" name="Google Shape;247;p33"/>
          <p:cNvSpPr txBox="1">
            <a:spLocks noGrp="1"/>
          </p:cNvSpPr>
          <p:nvPr>
            <p:ph type="subTitle" idx="1"/>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8" name="Google Shape;248;p33"/>
          <p:cNvSpPr txBox="1">
            <a:spLocks noGrp="1"/>
          </p:cNvSpPr>
          <p:nvPr>
            <p:ph type="title"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pic>
        <p:nvPicPr>
          <p:cNvPr id="249" name="Google Shape;249;p33"/>
          <p:cNvPicPr preferRelativeResize="0"/>
          <p:nvPr/>
        </p:nvPicPr>
        <p:blipFill>
          <a:blip r:embed="rId2">
            <a:alphaModFix/>
          </a:blip>
          <a:stretch>
            <a:fillRect/>
          </a:stretch>
        </p:blipFill>
        <p:spPr>
          <a:xfrm flipH="1">
            <a:off x="-494947" y="763015"/>
            <a:ext cx="1223575" cy="1223575"/>
          </a:xfrm>
          <a:prstGeom prst="rect">
            <a:avLst/>
          </a:prstGeom>
          <a:noFill/>
          <a:ln>
            <a:noFill/>
          </a:ln>
        </p:spPr>
      </p:pic>
      <p:pic>
        <p:nvPicPr>
          <p:cNvPr id="250" name="Google Shape;250;p33"/>
          <p:cNvPicPr preferRelativeResize="0"/>
          <p:nvPr/>
        </p:nvPicPr>
        <p:blipFill>
          <a:blip r:embed="rId2">
            <a:alphaModFix/>
          </a:blip>
          <a:stretch>
            <a:fillRect/>
          </a:stretch>
        </p:blipFill>
        <p:spPr>
          <a:xfrm rot="-3313983" flipH="1">
            <a:off x="4771118" y="4036974"/>
            <a:ext cx="1678100" cy="167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7" name="Google Shape;17;p3"/>
          <p:cNvSpPr txBox="1">
            <a:spLocks noGrp="1"/>
          </p:cNvSpPr>
          <p:nvPr>
            <p:ph type="title" idx="2" hasCustomPrompt="1"/>
          </p:nvPr>
        </p:nvSpPr>
        <p:spPr>
          <a:xfrm>
            <a:off x="713225" y="1029638"/>
            <a:ext cx="1076100" cy="1000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8" name="Google Shape;18;p3"/>
          <p:cNvSpPr txBox="1">
            <a:spLocks noGrp="1"/>
          </p:cNvSpPr>
          <p:nvPr>
            <p:ph type="subTitle" idx="1"/>
          </p:nvPr>
        </p:nvSpPr>
        <p:spPr>
          <a:xfrm>
            <a:off x="1163625"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19" name="Google Shape;19;p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0" name="Google Shape;20;p3"/>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1" name="Google Shape;21;p3"/>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255"/>
        <p:cNvGrpSpPr/>
        <p:nvPr/>
      </p:nvGrpSpPr>
      <p:grpSpPr>
        <a:xfrm>
          <a:off x="0" y="0"/>
          <a:ext cx="0" cy="0"/>
          <a:chOff x="0" y="0"/>
          <a:chExt cx="0" cy="0"/>
        </a:xfrm>
      </p:grpSpPr>
      <p:sp>
        <p:nvSpPr>
          <p:cNvPr id="256" name="Google Shape;256;p36"/>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cxnSp>
        <p:nvCxnSpPr>
          <p:cNvPr id="24" name="Google Shape;24;p4"/>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5" name="Google Shape;25;p4"/>
          <p:cNvSpPr txBox="1">
            <a:spLocks noGrp="1"/>
          </p:cNvSpPr>
          <p:nvPr>
            <p:ph type="body" idx="1"/>
          </p:nvPr>
        </p:nvSpPr>
        <p:spPr>
          <a:xfrm>
            <a:off x="793800" y="1682875"/>
            <a:ext cx="2387400" cy="1557900"/>
          </a:xfrm>
          <a:prstGeom prst="rect">
            <a:avLst/>
          </a:prstGeom>
        </p:spPr>
        <p:txBody>
          <a:bodyPr spcFirstLastPara="1" wrap="square" lIns="91425" tIns="91425" rIns="91425" bIns="91425" anchor="t" anchorCtr="0">
            <a:noAutofit/>
          </a:bodyPr>
          <a:lstStyle>
            <a:lvl1pPr marL="457200" lvl="0" indent="-311150" rtl="0">
              <a:lnSpc>
                <a:spcPct val="100000"/>
              </a:lnSpc>
              <a:spcBef>
                <a:spcPts val="0"/>
              </a:spcBef>
              <a:spcAft>
                <a:spcPts val="0"/>
              </a:spcAft>
              <a:buClr>
                <a:srgbClr val="EBC33C"/>
              </a:buClr>
              <a:buSzPts val="1300"/>
              <a:buChar char="⎯"/>
              <a:defRPr/>
            </a:lvl1pPr>
            <a:lvl2pPr marL="914400" lvl="1" indent="-317500" rtl="0">
              <a:lnSpc>
                <a:spcPct val="100000"/>
              </a:lnSpc>
              <a:spcBef>
                <a:spcPts val="0"/>
              </a:spcBef>
              <a:spcAft>
                <a:spcPts val="0"/>
              </a:spcAft>
              <a:buClr>
                <a:srgbClr val="A451DB"/>
              </a:buClr>
              <a:buSzPts val="1400"/>
              <a:buFont typeface="Chivo"/>
              <a:buChar char="○"/>
              <a:defRPr/>
            </a:lvl2pPr>
            <a:lvl3pPr marL="1371600" lvl="2" indent="-317500" rtl="0">
              <a:lnSpc>
                <a:spcPct val="100000"/>
              </a:lnSpc>
              <a:spcBef>
                <a:spcPts val="1600"/>
              </a:spcBef>
              <a:spcAft>
                <a:spcPts val="0"/>
              </a:spcAft>
              <a:buClr>
                <a:srgbClr val="A451DB"/>
              </a:buClr>
              <a:buSzPts val="1400"/>
              <a:buFont typeface="Chivo"/>
              <a:buChar char="■"/>
              <a:defRPr/>
            </a:lvl3pPr>
            <a:lvl4pPr marL="1828800" lvl="3" indent="-317500" rtl="0">
              <a:lnSpc>
                <a:spcPct val="100000"/>
              </a:lnSpc>
              <a:spcBef>
                <a:spcPts val="1600"/>
              </a:spcBef>
              <a:spcAft>
                <a:spcPts val="0"/>
              </a:spcAft>
              <a:buClr>
                <a:srgbClr val="A451DB"/>
              </a:buClr>
              <a:buSzPts val="1400"/>
              <a:buFont typeface="Chivo"/>
              <a:buChar char="●"/>
              <a:defRPr/>
            </a:lvl4pPr>
            <a:lvl5pPr marL="2286000" lvl="4" indent="-317500" rtl="0">
              <a:lnSpc>
                <a:spcPct val="100000"/>
              </a:lnSpc>
              <a:spcBef>
                <a:spcPts val="1600"/>
              </a:spcBef>
              <a:spcAft>
                <a:spcPts val="0"/>
              </a:spcAft>
              <a:buClr>
                <a:srgbClr val="A451DB"/>
              </a:buClr>
              <a:buSzPts val="1400"/>
              <a:buFont typeface="Chivo"/>
              <a:buChar char="○"/>
              <a:defRPr/>
            </a:lvl5pPr>
            <a:lvl6pPr marL="2743200" lvl="5" indent="-317500" rtl="0">
              <a:lnSpc>
                <a:spcPct val="100000"/>
              </a:lnSpc>
              <a:spcBef>
                <a:spcPts val="1600"/>
              </a:spcBef>
              <a:spcAft>
                <a:spcPts val="0"/>
              </a:spcAft>
              <a:buClr>
                <a:srgbClr val="A451DB"/>
              </a:buClr>
              <a:buSzPts val="1400"/>
              <a:buFont typeface="Chivo"/>
              <a:buChar char="■"/>
              <a:defRPr/>
            </a:lvl6pPr>
            <a:lvl7pPr marL="3200400" lvl="6" indent="-317500" rtl="0">
              <a:lnSpc>
                <a:spcPct val="100000"/>
              </a:lnSpc>
              <a:spcBef>
                <a:spcPts val="1600"/>
              </a:spcBef>
              <a:spcAft>
                <a:spcPts val="0"/>
              </a:spcAft>
              <a:buClr>
                <a:srgbClr val="A451DB"/>
              </a:buClr>
              <a:buSzPts val="1400"/>
              <a:buFont typeface="Chivo"/>
              <a:buChar char="●"/>
              <a:defRPr/>
            </a:lvl7pPr>
            <a:lvl8pPr marL="3657600" lvl="7" indent="-317500" rtl="0">
              <a:lnSpc>
                <a:spcPct val="100000"/>
              </a:lnSpc>
              <a:spcBef>
                <a:spcPts val="1600"/>
              </a:spcBef>
              <a:spcAft>
                <a:spcPts val="0"/>
              </a:spcAft>
              <a:buClr>
                <a:srgbClr val="A451DB"/>
              </a:buClr>
              <a:buSzPts val="1400"/>
              <a:buFont typeface="Chivo"/>
              <a:buChar char="○"/>
              <a:defRPr/>
            </a:lvl8pPr>
            <a:lvl9pPr marL="4114800" lvl="8" indent="-317500" rtl="0">
              <a:lnSpc>
                <a:spcPct val="100000"/>
              </a:lnSpc>
              <a:spcBef>
                <a:spcPts val="1600"/>
              </a:spcBef>
              <a:spcAft>
                <a:spcPts val="1600"/>
              </a:spcAft>
              <a:buClr>
                <a:srgbClr val="A451DB"/>
              </a:buClr>
              <a:buSzPts val="1400"/>
              <a:buFont typeface="Chivo"/>
              <a:buChar char="■"/>
              <a:defRPr/>
            </a:lvl9pPr>
          </a:lstStyle>
          <a:p>
            <a:endParaRPr/>
          </a:p>
        </p:txBody>
      </p:sp>
      <p:sp>
        <p:nvSpPr>
          <p:cNvPr id="26" name="Google Shape;26;p4"/>
          <p:cNvSpPr txBox="1">
            <a:spLocks noGrp="1"/>
          </p:cNvSpPr>
          <p:nvPr>
            <p:ph type="subTitle" idx="2"/>
          </p:nvPr>
        </p:nvSpPr>
        <p:spPr>
          <a:xfrm>
            <a:off x="713250" y="1248750"/>
            <a:ext cx="7717500" cy="4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9" name="Google Shape;29;p5"/>
          <p:cNvSpPr txBox="1">
            <a:spLocks noGrp="1"/>
          </p:cNvSpPr>
          <p:nvPr>
            <p:ph type="subTitle" idx="1"/>
          </p:nvPr>
        </p:nvSpPr>
        <p:spPr>
          <a:xfrm>
            <a:off x="1552762" y="3109301"/>
            <a:ext cx="25899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2"/>
          </p:nvPr>
        </p:nvSpPr>
        <p:spPr>
          <a:xfrm>
            <a:off x="1552762" y="2636500"/>
            <a:ext cx="2589900" cy="5172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31" name="Google Shape;31;p5"/>
          <p:cNvSpPr txBox="1">
            <a:spLocks noGrp="1"/>
          </p:cNvSpPr>
          <p:nvPr>
            <p:ph type="subTitle" idx="3"/>
          </p:nvPr>
        </p:nvSpPr>
        <p:spPr>
          <a:xfrm>
            <a:off x="5001338" y="3109301"/>
            <a:ext cx="2589900" cy="10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txBox="1">
            <a:spLocks noGrp="1"/>
          </p:cNvSpPr>
          <p:nvPr>
            <p:ph type="subTitle" idx="4"/>
          </p:nvPr>
        </p:nvSpPr>
        <p:spPr>
          <a:xfrm>
            <a:off x="5001338" y="2636500"/>
            <a:ext cx="2589900" cy="5172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cxnSp>
        <p:nvCxnSpPr>
          <p:cNvPr id="33" name="Google Shape;33;p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34" name="Google Shape;34;p5"/>
          <p:cNvPicPr preferRelativeResize="0"/>
          <p:nvPr/>
        </p:nvPicPr>
        <p:blipFill>
          <a:blip r:embed="rId2">
            <a:alphaModFix/>
          </a:blip>
          <a:stretch>
            <a:fillRect/>
          </a:stretch>
        </p:blipFill>
        <p:spPr>
          <a:xfrm flipH="1">
            <a:off x="7996324" y="3124999"/>
            <a:ext cx="1678100" cy="1678100"/>
          </a:xfrm>
          <a:prstGeom prst="rect">
            <a:avLst/>
          </a:prstGeom>
          <a:noFill/>
          <a:ln>
            <a:noFill/>
          </a:ln>
        </p:spPr>
      </p:pic>
      <p:pic>
        <p:nvPicPr>
          <p:cNvPr id="35" name="Google Shape;35;p5"/>
          <p:cNvPicPr preferRelativeResize="0"/>
          <p:nvPr/>
        </p:nvPicPr>
        <p:blipFill>
          <a:blip r:embed="rId2">
            <a:alphaModFix/>
          </a:blip>
          <a:stretch>
            <a:fillRect/>
          </a:stretch>
        </p:blipFill>
        <p:spPr>
          <a:xfrm>
            <a:off x="-376200" y="1167425"/>
            <a:ext cx="1443050" cy="1443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cxnSp>
        <p:nvCxnSpPr>
          <p:cNvPr id="38" name="Google Shape;38;p6"/>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1557525" y="1493500"/>
            <a:ext cx="5170500" cy="892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6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52" name="Google Shape;52;p9"/>
          <p:cNvSpPr txBox="1">
            <a:spLocks noGrp="1"/>
          </p:cNvSpPr>
          <p:nvPr>
            <p:ph type="subTitle" idx="1"/>
          </p:nvPr>
        </p:nvSpPr>
        <p:spPr>
          <a:xfrm>
            <a:off x="2415975" y="2620993"/>
            <a:ext cx="5170500" cy="1200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50"/>
              <a:buNone/>
              <a:defRPr sz="1650"/>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cxnSp>
        <p:nvCxnSpPr>
          <p:cNvPr id="53" name="Google Shape;53;p9"/>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54" name="Google Shape;54;p9"/>
          <p:cNvSpPr txBox="1">
            <a:spLocks noGrp="1"/>
          </p:cNvSpPr>
          <p:nvPr>
            <p:ph type="subTitle" idx="2"/>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55" name="Google Shape;55;p9"/>
          <p:cNvSpPr txBox="1">
            <a:spLocks noGrp="1"/>
          </p:cNvSpPr>
          <p:nvPr>
            <p:ph type="title" idx="3"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70" name="Google Shape;70;p13"/>
          <p:cNvSpPr txBox="1">
            <a:spLocks noGrp="1"/>
          </p:cNvSpPr>
          <p:nvPr>
            <p:ph type="subTitle" idx="1"/>
          </p:nvPr>
        </p:nvSpPr>
        <p:spPr>
          <a:xfrm>
            <a:off x="176837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2"/>
          </p:nvPr>
        </p:nvSpPr>
        <p:spPr>
          <a:xfrm>
            <a:off x="176837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72" name="Google Shape;72;p13"/>
          <p:cNvSpPr txBox="1">
            <a:spLocks noGrp="1"/>
          </p:cNvSpPr>
          <p:nvPr>
            <p:ph type="title" idx="3" hasCustomPrompt="1"/>
          </p:nvPr>
        </p:nvSpPr>
        <p:spPr>
          <a:xfrm>
            <a:off x="81795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3" name="Google Shape;73;p13"/>
          <p:cNvSpPr txBox="1">
            <a:spLocks noGrp="1"/>
          </p:cNvSpPr>
          <p:nvPr>
            <p:ph type="subTitle" idx="4"/>
          </p:nvPr>
        </p:nvSpPr>
        <p:spPr>
          <a:xfrm>
            <a:off x="176837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5"/>
          </p:nvPr>
        </p:nvSpPr>
        <p:spPr>
          <a:xfrm>
            <a:off x="176837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75" name="Google Shape;75;p13"/>
          <p:cNvSpPr txBox="1">
            <a:spLocks noGrp="1"/>
          </p:cNvSpPr>
          <p:nvPr>
            <p:ph type="title" idx="6" hasCustomPrompt="1"/>
          </p:nvPr>
        </p:nvSpPr>
        <p:spPr>
          <a:xfrm>
            <a:off x="81795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6" name="Google Shape;76;p13"/>
          <p:cNvSpPr txBox="1">
            <a:spLocks noGrp="1"/>
          </p:cNvSpPr>
          <p:nvPr>
            <p:ph type="subTitle" idx="7"/>
          </p:nvPr>
        </p:nvSpPr>
        <p:spPr>
          <a:xfrm>
            <a:off x="571082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8"/>
          </p:nvPr>
        </p:nvSpPr>
        <p:spPr>
          <a:xfrm>
            <a:off x="571082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78" name="Google Shape;78;p13"/>
          <p:cNvSpPr txBox="1">
            <a:spLocks noGrp="1"/>
          </p:cNvSpPr>
          <p:nvPr>
            <p:ph type="title" idx="9" hasCustomPrompt="1"/>
          </p:nvPr>
        </p:nvSpPr>
        <p:spPr>
          <a:xfrm>
            <a:off x="476040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9" name="Google Shape;79;p13"/>
          <p:cNvSpPr txBox="1">
            <a:spLocks noGrp="1"/>
          </p:cNvSpPr>
          <p:nvPr>
            <p:ph type="subTitle" idx="13"/>
          </p:nvPr>
        </p:nvSpPr>
        <p:spPr>
          <a:xfrm>
            <a:off x="571082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14"/>
          </p:nvPr>
        </p:nvSpPr>
        <p:spPr>
          <a:xfrm>
            <a:off x="571082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SemiBold"/>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2400">
                <a:latin typeface="Playfair Display SemiBold"/>
                <a:ea typeface="Playfair Display SemiBold"/>
                <a:cs typeface="Playfair Display SemiBold"/>
                <a:sym typeface="Playfair Display SemiBold"/>
              </a:defRPr>
            </a:lvl9pPr>
          </a:lstStyle>
          <a:p>
            <a:endParaRPr/>
          </a:p>
        </p:txBody>
      </p:sp>
      <p:sp>
        <p:nvSpPr>
          <p:cNvPr id="81" name="Google Shape;81;p13"/>
          <p:cNvSpPr txBox="1">
            <a:spLocks noGrp="1"/>
          </p:cNvSpPr>
          <p:nvPr>
            <p:ph type="title" idx="15" hasCustomPrompt="1"/>
          </p:nvPr>
        </p:nvSpPr>
        <p:spPr>
          <a:xfrm>
            <a:off x="476040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cxnSp>
        <p:nvCxnSpPr>
          <p:cNvPr id="82" name="Google Shape;82;p1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83" name="Google Shape;83;p13"/>
          <p:cNvPicPr preferRelativeResize="0"/>
          <p:nvPr/>
        </p:nvPicPr>
        <p:blipFill>
          <a:blip r:embed="rId2">
            <a:alphaModFix/>
          </a:blip>
          <a:stretch>
            <a:fillRect/>
          </a:stretch>
        </p:blipFill>
        <p:spPr>
          <a:xfrm rot="609036">
            <a:off x="8386152" y="2868077"/>
            <a:ext cx="1223575" cy="12235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flipH="1">
            <a:off x="5348850" y="2030150"/>
            <a:ext cx="3081900" cy="14316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93" name="Google Shape;93;p15"/>
          <p:cNvSpPr txBox="1">
            <a:spLocks noGrp="1"/>
          </p:cNvSpPr>
          <p:nvPr>
            <p:ph type="title" idx="2" hasCustomPrompt="1"/>
          </p:nvPr>
        </p:nvSpPr>
        <p:spPr>
          <a:xfrm flipH="1">
            <a:off x="7354650" y="1029638"/>
            <a:ext cx="1076100" cy="1000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4" name="Google Shape;94;p15"/>
          <p:cNvSpPr txBox="1">
            <a:spLocks noGrp="1"/>
          </p:cNvSpPr>
          <p:nvPr>
            <p:ph type="subTitle" idx="1"/>
          </p:nvPr>
        </p:nvSpPr>
        <p:spPr>
          <a:xfrm flipH="1">
            <a:off x="5349050"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95" name="Google Shape;95;p1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96" name="Google Shape;96;p15"/>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97" name="Google Shape;97;p15"/>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8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1pPr>
            <a:lvl2pPr lvl="1"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2pPr>
            <a:lvl3pPr lvl="2"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3pPr>
            <a:lvl4pPr lvl="3"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4pPr>
            <a:lvl5pPr lvl="4"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5pPr>
            <a:lvl6pPr lvl="5"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6pPr>
            <a:lvl7pPr lvl="6"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7pPr>
            <a:lvl8pPr lvl="7"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8pPr>
            <a:lvl9pPr lvl="8"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rub"/>
              <a:buChar char="●"/>
              <a:defRPr>
                <a:solidFill>
                  <a:schemeClr val="dk1"/>
                </a:solidFill>
                <a:latin typeface="Krub"/>
                <a:ea typeface="Krub"/>
                <a:cs typeface="Krub"/>
                <a:sym typeface="Krub"/>
              </a:defRPr>
            </a:lvl1pPr>
            <a:lvl2pPr marL="914400" lvl="1"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2pPr>
            <a:lvl3pPr marL="1371600" lvl="2"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3pPr>
            <a:lvl4pPr marL="1828800" lvl="3"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4pPr>
            <a:lvl5pPr marL="2286000" lvl="4"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5pPr>
            <a:lvl6pPr marL="2743200" lvl="5"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6pPr>
            <a:lvl7pPr marL="3200400" lvl="6"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7pPr>
            <a:lvl8pPr marL="3657600" lvl="7"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8pPr>
            <a:lvl9pPr marL="4114800" lvl="8" indent="-317500">
              <a:lnSpc>
                <a:spcPct val="100000"/>
              </a:lnSpc>
              <a:spcBef>
                <a:spcPts val="1600"/>
              </a:spcBef>
              <a:spcAft>
                <a:spcPts val="1600"/>
              </a:spcAft>
              <a:buClr>
                <a:schemeClr val="dk1"/>
              </a:buClr>
              <a:buSzPts val="1400"/>
              <a:buFont typeface="Krub"/>
              <a:buChar char="■"/>
              <a:defRPr>
                <a:solidFill>
                  <a:schemeClr val="dk1"/>
                </a:solidFill>
                <a:latin typeface="Krub"/>
                <a:ea typeface="Krub"/>
                <a:cs typeface="Krub"/>
                <a:sym typeface="Kru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8" r:id="rId7"/>
    <p:sldLayoutId id="2147483659" r:id="rId8"/>
    <p:sldLayoutId id="2147483661" r:id="rId9"/>
    <p:sldLayoutId id="2147483665" r:id="rId10"/>
    <p:sldLayoutId id="2147483666" r:id="rId11"/>
    <p:sldLayoutId id="2147483667" r:id="rId12"/>
    <p:sldLayoutId id="2147483671" r:id="rId13"/>
    <p:sldLayoutId id="2147483672" r:id="rId14"/>
    <p:sldLayoutId id="2147483674" r:id="rId15"/>
    <p:sldLayoutId id="2147483675" r:id="rId16"/>
    <p:sldLayoutId id="2147483677" r:id="rId17"/>
    <p:sldLayoutId id="2147483678" r:id="rId18"/>
    <p:sldLayoutId id="214748367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253" name="Google Shape;253;p34"/>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letterbox.fi/wp-content/uploads/2022/11/Ilmestymiskalenteri-2023.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ctrTitle"/>
          </p:nvPr>
        </p:nvSpPr>
        <p:spPr>
          <a:xfrm>
            <a:off x="2343650" y="898584"/>
            <a:ext cx="6176400" cy="138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Chat GPT:N </a:t>
            </a:r>
            <a:endParaRPr dirty="0">
              <a:latin typeface="ZCOOL XiaoWei"/>
              <a:ea typeface="ZCOOL XiaoWei"/>
              <a:cs typeface="ZCOOL XiaoWei"/>
              <a:sym typeface="ZCOOL XiaoWei"/>
            </a:endParaRPr>
          </a:p>
        </p:txBody>
      </p:sp>
      <p:sp>
        <p:nvSpPr>
          <p:cNvPr id="262" name="Google Shape;262;p37"/>
          <p:cNvSpPr txBox="1">
            <a:spLocks noGrp="1"/>
          </p:cNvSpPr>
          <p:nvPr>
            <p:ph type="subTitle" idx="1"/>
          </p:nvPr>
        </p:nvSpPr>
        <p:spPr>
          <a:xfrm>
            <a:off x="4538650" y="2641218"/>
            <a:ext cx="3981400" cy="1239833"/>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i-FI" sz="1300" dirty="0" err="1"/>
              <a:t>ChatGPT</a:t>
            </a:r>
            <a:r>
              <a:rPr lang="fi-FI" sz="1300" dirty="0"/>
              <a:t> on monipuolinen koneoppimistyökalu, joka pystyy mm. tiivistämään tekstejä, poimimaan datasta tiettyjä tekstejä, laatimaan arvioita ja laskelmia sekä tarjouksia.</a:t>
            </a:r>
          </a:p>
        </p:txBody>
      </p:sp>
      <p:sp>
        <p:nvSpPr>
          <p:cNvPr id="263" name="Google Shape;263;p37"/>
          <p:cNvSpPr txBox="1">
            <a:spLocks noGrp="1"/>
          </p:cNvSpPr>
          <p:nvPr>
            <p:ph type="ctrTitle" idx="2"/>
          </p:nvPr>
        </p:nvSpPr>
        <p:spPr>
          <a:xfrm>
            <a:off x="4124075" y="1613738"/>
            <a:ext cx="4396200" cy="951041"/>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SOVELTAVA KÄYTTÖ ILMOITUsMYYNNISSÄ</a:t>
            </a:r>
            <a:endParaRPr dirty="0"/>
          </a:p>
        </p:txBody>
      </p:sp>
      <p:pic>
        <p:nvPicPr>
          <p:cNvPr id="264" name="Google Shape;264;p37"/>
          <p:cNvPicPr preferRelativeResize="0"/>
          <p:nvPr/>
        </p:nvPicPr>
        <p:blipFill rotWithShape="1">
          <a:blip r:embed="rId3">
            <a:alphaModFix/>
          </a:blip>
          <a:srcRect l="12851" t="5988" r="29468"/>
          <a:stretch/>
        </p:blipFill>
        <p:spPr>
          <a:xfrm>
            <a:off x="713225" y="1561700"/>
            <a:ext cx="3075725" cy="3581799"/>
          </a:xfrm>
          <a:prstGeom prst="rect">
            <a:avLst/>
          </a:prstGeom>
          <a:noFill/>
          <a:ln>
            <a:noFill/>
          </a:ln>
        </p:spPr>
      </p:pic>
      <p:sp>
        <p:nvSpPr>
          <p:cNvPr id="265" name="Google Shape;265;p37"/>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p>
            <a:pPr marL="0" lvl="0" indent="0" algn="l" rtl="0">
              <a:lnSpc>
                <a:spcPct val="90000"/>
              </a:lnSpc>
              <a:spcBef>
                <a:spcPts val="0"/>
              </a:spcBef>
              <a:spcAft>
                <a:spcPts val="0"/>
              </a:spcAft>
              <a:buNone/>
            </a:pPr>
            <a:r>
              <a:rPr lang="en" dirty="0"/>
              <a:t>LB PRESENTAATIO 13.12.2023 jarkko soini</a:t>
            </a:r>
            <a:endParaRPr dirty="0"/>
          </a:p>
        </p:txBody>
      </p:sp>
      <p:sp>
        <p:nvSpPr>
          <p:cNvPr id="266" name="Google Shape;266;p37"/>
          <p:cNvSpPr txBox="1">
            <a:spLocks noGrp="1"/>
          </p:cNvSpPr>
          <p:nvPr>
            <p:ph type="title" idx="4"/>
          </p:nvPr>
        </p:nvSpPr>
        <p:spPr>
          <a:xfrm>
            <a:off x="7649125" y="181050"/>
            <a:ext cx="781800" cy="358500"/>
          </a:xfrm>
          <a:prstGeom prst="rect">
            <a:avLst/>
          </a:prstGeom>
        </p:spPr>
        <p:txBody>
          <a:bodyPr spcFirstLastPara="1" wrap="square" lIns="91425" tIns="91425" rIns="0" bIns="91425" anchor="t" anchorCtr="0">
            <a:noAutofit/>
          </a:bodyPr>
          <a:lstStyle/>
          <a:p>
            <a:pPr marL="0" lvl="0" indent="0" algn="r" rtl="0">
              <a:spcBef>
                <a:spcPts val="0"/>
              </a:spcBef>
              <a:spcAft>
                <a:spcPts val="0"/>
              </a:spcAft>
              <a:buNone/>
            </a:pPr>
            <a:r>
              <a:rPr lang="en" dirty="0"/>
              <a:t>2023</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639988" y="1460859"/>
            <a:ext cx="4126404" cy="14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KÄYTÄNNÖNESIMERK-</a:t>
            </a:r>
            <a:br>
              <a:rPr lang="en" dirty="0"/>
            </a:br>
            <a:r>
              <a:rPr lang="en" dirty="0"/>
              <a:t>KEJÄ</a:t>
            </a:r>
            <a:endParaRPr dirty="0"/>
          </a:p>
        </p:txBody>
      </p:sp>
      <p:sp>
        <p:nvSpPr>
          <p:cNvPr id="309" name="Google Shape;309;p41"/>
          <p:cNvSpPr txBox="1">
            <a:spLocks noGrp="1"/>
          </p:cNvSpPr>
          <p:nvPr>
            <p:ph type="title" idx="2"/>
          </p:nvPr>
        </p:nvSpPr>
        <p:spPr>
          <a:xfrm>
            <a:off x="639988" y="602841"/>
            <a:ext cx="1076100" cy="10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sp>
        <p:nvSpPr>
          <p:cNvPr id="310" name="Google Shape;310;p41"/>
          <p:cNvSpPr txBox="1">
            <a:spLocks noGrp="1"/>
          </p:cNvSpPr>
          <p:nvPr>
            <p:ph type="subTitle" idx="1"/>
          </p:nvPr>
        </p:nvSpPr>
        <p:spPr>
          <a:xfrm>
            <a:off x="725010" y="3537892"/>
            <a:ext cx="2631300" cy="6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Ilmoitusmyynnissä</a:t>
            </a:r>
            <a:endParaRPr dirty="0"/>
          </a:p>
        </p:txBody>
      </p:sp>
      <p:pic>
        <p:nvPicPr>
          <p:cNvPr id="311" name="Google Shape;311;p41"/>
          <p:cNvPicPr preferRelativeResize="0"/>
          <p:nvPr/>
        </p:nvPicPr>
        <p:blipFill>
          <a:blip r:embed="rId3">
            <a:alphaModFix/>
          </a:blip>
          <a:stretch>
            <a:fillRect/>
          </a:stretch>
        </p:blipFill>
        <p:spPr>
          <a:xfrm>
            <a:off x="3795050" y="707476"/>
            <a:ext cx="5834220" cy="4168550"/>
          </a:xfrm>
          <a:prstGeom prst="rect">
            <a:avLst/>
          </a:prstGeom>
          <a:noFill/>
          <a:ln>
            <a:noFill/>
          </a:ln>
        </p:spPr>
      </p:pic>
      <p:sp>
        <p:nvSpPr>
          <p:cNvPr id="313" name="Google Shape;313;p41"/>
          <p:cNvSpPr txBox="1">
            <a:spLocks noGrp="1"/>
          </p:cNvSpPr>
          <p:nvPr>
            <p:ph type="title" idx="4"/>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8"/>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TEE TARJOUSKIRJE</a:t>
            </a:r>
            <a:endParaRPr dirty="0"/>
          </a:p>
        </p:txBody>
      </p:sp>
      <p:sp>
        <p:nvSpPr>
          <p:cNvPr id="273" name="Google Shape;273;p38"/>
          <p:cNvSpPr txBox="1"/>
          <p:nvPr/>
        </p:nvSpPr>
        <p:spPr>
          <a:xfrm>
            <a:off x="713225" y="1076607"/>
            <a:ext cx="7717500" cy="354000"/>
          </a:xfrm>
          <a:prstGeom prst="rect">
            <a:avLst/>
          </a:prstGeom>
          <a:noFill/>
          <a:ln>
            <a:noFill/>
          </a:ln>
        </p:spPr>
        <p:txBody>
          <a:bodyPr spcFirstLastPara="1" wrap="square" lIns="91425" tIns="91425" rIns="0" bIns="91425" anchor="t" anchorCtr="0">
            <a:noAutofit/>
          </a:bodyPr>
          <a:lstStyle/>
          <a:p>
            <a:pPr marL="0" lvl="0" indent="0" algn="ctr" rtl="0">
              <a:spcBef>
                <a:spcPts val="0"/>
              </a:spcBef>
              <a:spcAft>
                <a:spcPts val="0"/>
              </a:spcAft>
              <a:buNone/>
            </a:pPr>
            <a:r>
              <a:rPr lang="en" sz="1100" b="1" dirty="0">
                <a:solidFill>
                  <a:schemeClr val="dk1"/>
                </a:solidFill>
                <a:latin typeface="Krub"/>
                <a:ea typeface="Krub"/>
                <a:cs typeface="Krub"/>
                <a:sym typeface="Krub"/>
              </a:rPr>
              <a:t>Tärkeää on antaa ChatGPT:lle tarkat perustiedot ja faktat, koska se ei välttämättä tunne vielä Letterboxin lähilehtiä. Voit myös määrittää merkkimäärän tai sanamäärän, mutta tätä ei yleensä tarvita. Teknisesti voit toki myös määrittää eri puhetyylejä, esim. Savolaisittain tms. </a:t>
            </a:r>
            <a:r>
              <a:rPr lang="fi-FI" sz="1100" b="1" dirty="0">
                <a:solidFill>
                  <a:schemeClr val="dk1"/>
                </a:solidFill>
                <a:latin typeface="Krub"/>
                <a:ea typeface="Krub"/>
                <a:cs typeface="Krub"/>
                <a:sym typeface="Krub"/>
              </a:rPr>
              <a:t>t</a:t>
            </a:r>
            <a:r>
              <a:rPr lang="en" sz="1100" b="1" dirty="0">
                <a:solidFill>
                  <a:schemeClr val="dk1"/>
                </a:solidFill>
                <a:latin typeface="Krub"/>
                <a:ea typeface="Krub"/>
                <a:cs typeface="Krub"/>
                <a:sym typeface="Krub"/>
              </a:rPr>
              <a:t>ai oman maakuntasi mukaisen puhetyylin, jos se on sinulle tyypillistä kirjoitustyyliä.</a:t>
            </a:r>
            <a:endParaRPr sz="1100" b="1" dirty="0">
              <a:solidFill>
                <a:schemeClr val="dk1"/>
              </a:solidFill>
              <a:latin typeface="Krub"/>
              <a:ea typeface="Krub"/>
              <a:cs typeface="Krub"/>
              <a:sym typeface="Krub"/>
            </a:endParaRPr>
          </a:p>
        </p:txBody>
      </p:sp>
      <p:sp>
        <p:nvSpPr>
          <p:cNvPr id="3" name="Tekstiruutu 2">
            <a:extLst>
              <a:ext uri="{FF2B5EF4-FFF2-40B4-BE49-F238E27FC236}">
                <a16:creationId xmlns:a16="http://schemas.microsoft.com/office/drawing/2014/main" id="{06B87D39-F566-5E98-142B-CF0BAA2653DA}"/>
              </a:ext>
            </a:extLst>
          </p:cNvPr>
          <p:cNvSpPr txBox="1"/>
          <p:nvPr/>
        </p:nvSpPr>
        <p:spPr>
          <a:xfrm>
            <a:off x="826822" y="1784607"/>
            <a:ext cx="7490305" cy="3108543"/>
          </a:xfrm>
          <a:prstGeom prst="rect">
            <a:avLst/>
          </a:prstGeom>
          <a:noFill/>
        </p:spPr>
        <p:txBody>
          <a:bodyPr wrap="square">
            <a:spAutoFit/>
          </a:bodyPr>
          <a:lstStyle/>
          <a:p>
            <a:r>
              <a:rPr lang="fi-FI" dirty="0">
                <a:solidFill>
                  <a:schemeClr val="tx1"/>
                </a:solidFill>
              </a:rPr>
              <a:t>Komento:</a:t>
            </a:r>
          </a:p>
          <a:p>
            <a:endParaRPr lang="fi-FI" dirty="0">
              <a:solidFill>
                <a:schemeClr val="tx1"/>
              </a:solidFill>
            </a:endParaRPr>
          </a:p>
          <a:p>
            <a:r>
              <a:rPr lang="fi-FI" dirty="0">
                <a:solidFill>
                  <a:schemeClr val="tx1"/>
                </a:solidFill>
              </a:rPr>
              <a:t>”</a:t>
            </a:r>
          </a:p>
          <a:p>
            <a:endParaRPr lang="fi-FI" dirty="0">
              <a:solidFill>
                <a:schemeClr val="tx1"/>
              </a:solidFill>
            </a:endParaRPr>
          </a:p>
          <a:p>
            <a:r>
              <a:rPr lang="fi-FI" dirty="0">
                <a:solidFill>
                  <a:schemeClr val="tx1"/>
                </a:solidFill>
              </a:rPr>
              <a:t>Tee sähköpostimarkkinointikirje seuraavin tiedoin. Kirjeen kohderyhmä on ilmoittaja-asiakkaat. Perustiedot: Julkaisemme Linjat Kallio lehteä. Lehden lukijalevikki on yli 20.000 henkilöä (</a:t>
            </a:r>
            <a:r>
              <a:rPr lang="fi-FI" dirty="0" err="1">
                <a:solidFill>
                  <a:schemeClr val="tx1"/>
                </a:solidFill>
              </a:rPr>
              <a:t>digi+printti</a:t>
            </a:r>
            <a:r>
              <a:rPr lang="fi-FI" dirty="0">
                <a:solidFill>
                  <a:schemeClr val="tx1"/>
                </a:solidFill>
              </a:rPr>
              <a:t>). Jakelupisteitä on ympäri suur-Kallion aluetta. Tee kirjeestä houkutteleva, jotta B2B-asiakkaat tarttuvat tarjoukseen. Myy sisäsivun ja takasivun ilmoitustilaa, jonka hinnat ovat: 1/4-osa sivu 280€, puoli sivua 450€ ja koko sivu 900€ . Takasivun ilmoituksiin lisätään määräpaikkahinta 25%, laske tämä valmiiksi ja muodosta kaksi eri osiota kirjeeseen, sisäsivu ja takasivu ko. hintatiedoilla.</a:t>
            </a:r>
          </a:p>
          <a:p>
            <a:endParaRPr lang="fi-FI" dirty="0">
              <a:solidFill>
                <a:schemeClr val="tx1"/>
              </a:solidFill>
            </a:endParaRPr>
          </a:p>
          <a:p>
            <a:r>
              <a:rPr lang="fi-FI" dirty="0">
                <a:solidFill>
                  <a:schemeClr val="tx1"/>
                </a:solidFill>
              </a:rPr>
              <a:t>”</a:t>
            </a:r>
          </a:p>
          <a:p>
            <a:r>
              <a:rPr lang="fi-FI" dirty="0">
                <a:solidFill>
                  <a:schemeClr val="tx1"/>
                </a:solidFill>
              </a:rPr>
              <a:t>Seuraavaksi nähdään käytännössä, miten Chat GPT muodostaa meille tarjouskirjeen!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P</a:t>
            </a:r>
            <a:r>
              <a:rPr lang="en" dirty="0"/>
              <a:t>oimi ilmestymispäivät</a:t>
            </a:r>
            <a:endParaRPr dirty="0"/>
          </a:p>
        </p:txBody>
      </p:sp>
      <p:sp>
        <p:nvSpPr>
          <p:cNvPr id="319" name="Google Shape;319;p42"/>
          <p:cNvSpPr txBox="1">
            <a:spLocks noGrp="1"/>
          </p:cNvSpPr>
          <p:nvPr>
            <p:ph type="subTitle" idx="1"/>
          </p:nvPr>
        </p:nvSpPr>
        <p:spPr>
          <a:xfrm>
            <a:off x="1106875" y="1583750"/>
            <a:ext cx="3200400" cy="27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Jo valmiiseen tarjoukseen on helppo lisätä haluamasi ilmoituspäivät Chat GPT:n avulla! Sen sijaan, että itse kävisit rivi riviltä läpi päivämäärät, kone tekee sen puolestasi. </a:t>
            </a:r>
          </a:p>
          <a:p>
            <a:pPr marL="0" lvl="0" indent="0" algn="ctr" rtl="0">
              <a:spcBef>
                <a:spcPts val="0"/>
              </a:spcBef>
              <a:spcAft>
                <a:spcPts val="0"/>
              </a:spcAft>
              <a:buNone/>
            </a:pPr>
            <a:endParaRPr lang="en" dirty="0"/>
          </a:p>
          <a:p>
            <a:pPr marL="0" lvl="0" indent="0" algn="ctr" rtl="0">
              <a:spcBef>
                <a:spcPts val="0"/>
              </a:spcBef>
              <a:spcAft>
                <a:spcPts val="0"/>
              </a:spcAft>
              <a:buNone/>
            </a:pPr>
            <a:r>
              <a:rPr lang="en" dirty="0"/>
              <a:t>Seuraavaksi siirrytään ilmestymispäivät –tiedostoon </a:t>
            </a:r>
          </a:p>
          <a:p>
            <a:pPr marL="0" lvl="0" indent="0" algn="ctr" rtl="0">
              <a:spcBef>
                <a:spcPts val="0"/>
              </a:spcBef>
              <a:spcAft>
                <a:spcPts val="0"/>
              </a:spcAft>
              <a:buNone/>
            </a:pPr>
            <a:endParaRPr lang="en" dirty="0"/>
          </a:p>
          <a:p>
            <a:pPr marL="0" lvl="0" indent="0" algn="ctr" rtl="0">
              <a:spcBef>
                <a:spcPts val="0"/>
              </a:spcBef>
              <a:spcAft>
                <a:spcPts val="0"/>
              </a:spcAft>
              <a:buNone/>
            </a:pPr>
            <a:r>
              <a:rPr lang="fi-FI" dirty="0">
                <a:hlinkClick r:id="rId3"/>
              </a:rPr>
              <a:t>Ilmestymispäivät 2023.xlsx (letterbox.fi)</a:t>
            </a:r>
            <a:endParaRPr lang="en" dirty="0"/>
          </a:p>
          <a:p>
            <a:pPr marL="0" lvl="0" indent="0" algn="ctr" rtl="0">
              <a:spcBef>
                <a:spcPts val="0"/>
              </a:spcBef>
              <a:spcAft>
                <a:spcPts val="0"/>
              </a:spcAft>
              <a:buNone/>
            </a:pPr>
            <a:endParaRPr lang="en" dirty="0"/>
          </a:p>
          <a:p>
            <a:pPr marL="0" lvl="0" indent="0" algn="ctr" rtl="0">
              <a:spcBef>
                <a:spcPts val="0"/>
              </a:spcBef>
              <a:spcAft>
                <a:spcPts val="0"/>
              </a:spcAft>
              <a:buNone/>
            </a:pPr>
            <a:r>
              <a:rPr lang="en" dirty="0"/>
              <a:t>ja kopioidaan päivät Chat GPT:lle.</a:t>
            </a:r>
          </a:p>
        </p:txBody>
      </p:sp>
      <p:sp>
        <p:nvSpPr>
          <p:cNvPr id="320" name="Google Shape;320;p42"/>
          <p:cNvSpPr txBox="1">
            <a:spLocks noGrp="1"/>
          </p:cNvSpPr>
          <p:nvPr>
            <p:ph type="subTitle" idx="2"/>
          </p:nvPr>
        </p:nvSpPr>
        <p:spPr>
          <a:xfrm>
            <a:off x="4906537" y="1583750"/>
            <a:ext cx="3450256" cy="27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Komento:</a:t>
            </a:r>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a:t>
            </a:r>
          </a:p>
          <a:p>
            <a:pPr marL="0" lvl="0" indent="0" algn="ctr" rtl="0">
              <a:spcBef>
                <a:spcPts val="0"/>
              </a:spcBef>
              <a:spcAft>
                <a:spcPts val="0"/>
              </a:spcAft>
              <a:buNone/>
            </a:pPr>
            <a:r>
              <a:rPr lang="fi-FI" dirty="0"/>
              <a:t>Poimi seuraavasta tekstistä Länsituuli-lehden, Kerava-lehden, Matinkylä-Olari-lehden ja Korso-lehden ilmestymispäivät maaliskuun, kesäkuun ja heinäkuun osalta. Muotoile se näin: ”Länsituli ilmestyy x ja x… ” muodossa </a:t>
            </a:r>
            <a:r>
              <a:rPr lang="fi-FI" dirty="0" err="1"/>
              <a:t>päivä.kuukausi</a:t>
            </a:r>
            <a:r>
              <a:rPr lang="fi-FI" dirty="0"/>
              <a:t>” </a:t>
            </a:r>
            <a:r>
              <a:rPr lang="fi-FI" dirty="0" err="1"/>
              <a:t>jne</a:t>
            </a:r>
            <a:endParaRPr lang="fi-FI" dirty="0"/>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a:t>
            </a:r>
          </a:p>
        </p:txBody>
      </p:sp>
      <p:pic>
        <p:nvPicPr>
          <p:cNvPr id="321" name="Google Shape;321;p42"/>
          <p:cNvPicPr preferRelativeResize="0"/>
          <p:nvPr/>
        </p:nvPicPr>
        <p:blipFill>
          <a:blip r:embed="rId4">
            <a:alphaModFix/>
          </a:blip>
          <a:stretch>
            <a:fillRect/>
          </a:stretch>
        </p:blipFill>
        <p:spPr>
          <a:xfrm>
            <a:off x="-257898" y="4120965"/>
            <a:ext cx="1223575" cy="1223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3"/>
          <p:cNvSpPr txBox="1">
            <a:spLocks noGrp="1"/>
          </p:cNvSpPr>
          <p:nvPr>
            <p:ph type="body" idx="1"/>
          </p:nvPr>
        </p:nvSpPr>
        <p:spPr>
          <a:xfrm>
            <a:off x="1415475" y="1747974"/>
            <a:ext cx="6313050" cy="6043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Joskus Chat GPT tekee myös virheitä. Esimerkki:</a:t>
            </a:r>
            <a:endParaRPr dirty="0"/>
          </a:p>
        </p:txBody>
      </p:sp>
      <p:sp>
        <p:nvSpPr>
          <p:cNvPr id="327" name="Google Shape;327;p43"/>
          <p:cNvSpPr txBox="1">
            <a:spLocks noGrp="1"/>
          </p:cNvSpPr>
          <p:nvPr>
            <p:ph type="title"/>
          </p:nvPr>
        </p:nvSpPr>
        <p:spPr>
          <a:xfrm>
            <a:off x="1107687" y="539500"/>
            <a:ext cx="7151649" cy="110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VOIKO CHAT GPT tehdä myös virheitä?</a:t>
            </a:r>
            <a:endParaRPr dirty="0"/>
          </a:p>
        </p:txBody>
      </p:sp>
      <p:pic>
        <p:nvPicPr>
          <p:cNvPr id="328" name="Google Shape;328;p43"/>
          <p:cNvPicPr preferRelativeResize="0"/>
          <p:nvPr/>
        </p:nvPicPr>
        <p:blipFill>
          <a:blip r:embed="rId3">
            <a:alphaModFix/>
          </a:blip>
          <a:stretch>
            <a:fillRect/>
          </a:stretch>
        </p:blipFill>
        <p:spPr>
          <a:xfrm rot="-3775928">
            <a:off x="7143902" y="3033052"/>
            <a:ext cx="1223575" cy="1223575"/>
          </a:xfrm>
          <a:prstGeom prst="rect">
            <a:avLst/>
          </a:prstGeom>
          <a:noFill/>
          <a:ln>
            <a:noFill/>
          </a:ln>
        </p:spPr>
      </p:pic>
      <p:pic>
        <p:nvPicPr>
          <p:cNvPr id="329" name="Google Shape;329;p43"/>
          <p:cNvPicPr preferRelativeResize="0"/>
          <p:nvPr/>
        </p:nvPicPr>
        <p:blipFill>
          <a:blip r:embed="rId3">
            <a:alphaModFix/>
          </a:blip>
          <a:stretch>
            <a:fillRect/>
          </a:stretch>
        </p:blipFill>
        <p:spPr>
          <a:xfrm rot="-1269998">
            <a:off x="-603251" y="908924"/>
            <a:ext cx="1678101" cy="1678101"/>
          </a:xfrm>
          <a:prstGeom prst="rect">
            <a:avLst/>
          </a:prstGeom>
          <a:noFill/>
          <a:ln>
            <a:noFill/>
          </a:ln>
        </p:spPr>
      </p:pic>
      <p:pic>
        <p:nvPicPr>
          <p:cNvPr id="3" name="Kuva 2">
            <a:extLst>
              <a:ext uri="{FF2B5EF4-FFF2-40B4-BE49-F238E27FC236}">
                <a16:creationId xmlns:a16="http://schemas.microsoft.com/office/drawing/2014/main" id="{DB769FD3-45E3-5DB3-BF57-66C835728EFC}"/>
              </a:ext>
            </a:extLst>
          </p:cNvPr>
          <p:cNvPicPr>
            <a:picLocks noChangeAspect="1"/>
          </p:cNvPicPr>
          <p:nvPr/>
        </p:nvPicPr>
        <p:blipFill>
          <a:blip r:embed="rId4"/>
          <a:stretch>
            <a:fillRect/>
          </a:stretch>
        </p:blipFill>
        <p:spPr>
          <a:xfrm>
            <a:off x="35079" y="2233254"/>
            <a:ext cx="4194266" cy="2755057"/>
          </a:xfrm>
          <a:prstGeom prst="rect">
            <a:avLst/>
          </a:prstGeom>
        </p:spPr>
      </p:pic>
      <p:pic>
        <p:nvPicPr>
          <p:cNvPr id="5" name="Kuva 4">
            <a:extLst>
              <a:ext uri="{FF2B5EF4-FFF2-40B4-BE49-F238E27FC236}">
                <a16:creationId xmlns:a16="http://schemas.microsoft.com/office/drawing/2014/main" id="{FCD17B4D-3EF9-6884-0F61-54499CD0F0C6}"/>
              </a:ext>
            </a:extLst>
          </p:cNvPr>
          <p:cNvPicPr>
            <a:picLocks noChangeAspect="1"/>
          </p:cNvPicPr>
          <p:nvPr/>
        </p:nvPicPr>
        <p:blipFill>
          <a:blip r:embed="rId5"/>
          <a:stretch>
            <a:fillRect/>
          </a:stretch>
        </p:blipFill>
        <p:spPr>
          <a:xfrm>
            <a:off x="4323611" y="2223586"/>
            <a:ext cx="4723746" cy="27550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5"/>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L</a:t>
            </a:r>
            <a:r>
              <a:rPr lang="en" dirty="0"/>
              <a:t>aske vuosisopimushinnat kätevästi</a:t>
            </a:r>
            <a:endParaRPr dirty="0"/>
          </a:p>
        </p:txBody>
      </p:sp>
      <p:sp>
        <p:nvSpPr>
          <p:cNvPr id="345" name="Google Shape;345;p45"/>
          <p:cNvSpPr txBox="1">
            <a:spLocks noGrp="1"/>
          </p:cNvSpPr>
          <p:nvPr>
            <p:ph type="subTitle" idx="1"/>
          </p:nvPr>
        </p:nvSpPr>
        <p:spPr>
          <a:xfrm>
            <a:off x="1359475" y="1927272"/>
            <a:ext cx="2589900" cy="104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Tässä esimerkissä Korso-lehden infokirje oli jo laadittu. Nyt lasketaan, mitä alennuksia asiakas voi saada 3:n, 6:n ja 12:n kappaleen mainosmäärille.</a:t>
            </a:r>
            <a:endParaRPr b="1" dirty="0"/>
          </a:p>
        </p:txBody>
      </p:sp>
      <p:sp>
        <p:nvSpPr>
          <p:cNvPr id="347" name="Google Shape;347;p45"/>
          <p:cNvSpPr txBox="1">
            <a:spLocks noGrp="1"/>
          </p:cNvSpPr>
          <p:nvPr>
            <p:ph type="subTitle" idx="3"/>
          </p:nvPr>
        </p:nvSpPr>
        <p:spPr>
          <a:xfrm>
            <a:off x="4103649" y="2048399"/>
            <a:ext cx="3947531" cy="26871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Komento:</a:t>
            </a:r>
          </a:p>
          <a:p>
            <a:pPr marL="0" lvl="0" indent="0" algn="l" rtl="0">
              <a:spcBef>
                <a:spcPts val="0"/>
              </a:spcBef>
              <a:spcAft>
                <a:spcPts val="0"/>
              </a:spcAft>
              <a:buNone/>
            </a:pPr>
            <a:r>
              <a:rPr lang="en" dirty="0"/>
              <a:t>“</a:t>
            </a:r>
          </a:p>
          <a:p>
            <a:pPr marL="0" lvl="0" indent="0" algn="l" rtl="0">
              <a:spcBef>
                <a:spcPts val="0"/>
              </a:spcBef>
              <a:spcAft>
                <a:spcPts val="0"/>
              </a:spcAft>
              <a:buNone/>
            </a:pPr>
            <a:r>
              <a:rPr lang="fi-FI" dirty="0"/>
              <a:t>Kertailmoitusten hinnat ovat seuraavat: 1/1 900€, ½ 500€, ¼ 280€, 1/8 140€.</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Asiakkaalle myönnetään 3 kpl määrästä alennusta 15%, 6 kpl määrästä 30% ja 12 kpl määrästä 40%. Laske ja erittele määrittäin alennukset, joita asiakas saisi. Kirjoita siis vain alennettu hinta, älä kaavoja. Näytä normaalihinta sulkeissa yhden kerran per ilmoituskoko.</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T</a:t>
            </a:r>
            <a:r>
              <a:rPr lang="en" dirty="0"/>
              <a:t>ietojen seulonta datasta</a:t>
            </a:r>
            <a:endParaRPr dirty="0"/>
          </a:p>
        </p:txBody>
      </p:sp>
      <p:sp>
        <p:nvSpPr>
          <p:cNvPr id="363" name="Google Shape;363;p46"/>
          <p:cNvSpPr txBox="1">
            <a:spLocks noGrp="1"/>
          </p:cNvSpPr>
          <p:nvPr>
            <p:ph type="subTitle" idx="1"/>
          </p:nvPr>
        </p:nvSpPr>
        <p:spPr>
          <a:xfrm>
            <a:off x="1037527" y="1377144"/>
            <a:ext cx="2962043" cy="104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Chat GPT on hyödyllinen myös tiettyjen tietojen keräämiseen suurista tietomassoista. Tässä esimerkissä halutaan saada vain sähköpostiosoitteet.</a:t>
            </a:r>
          </a:p>
          <a:p>
            <a:pPr marL="0" lvl="0" indent="0" algn="ctr" rtl="0">
              <a:spcBef>
                <a:spcPts val="0"/>
              </a:spcBef>
              <a:spcAft>
                <a:spcPts val="0"/>
              </a:spcAft>
              <a:buNone/>
            </a:pPr>
            <a:endParaRPr lang="en" dirty="0"/>
          </a:p>
          <a:p>
            <a:pPr marL="0" lvl="0" indent="0" algn="ctr" rtl="0">
              <a:spcBef>
                <a:spcPts val="0"/>
              </a:spcBef>
              <a:spcAft>
                <a:spcPts val="0"/>
              </a:spcAft>
              <a:buNone/>
            </a:pPr>
            <a:r>
              <a:rPr lang="en" dirty="0"/>
              <a:t>Komento:</a:t>
            </a:r>
          </a:p>
          <a:p>
            <a:pPr marL="0" lvl="0" indent="0" algn="ctr" rtl="0">
              <a:spcBef>
                <a:spcPts val="0"/>
              </a:spcBef>
              <a:spcAft>
                <a:spcPts val="0"/>
              </a:spcAft>
              <a:buNone/>
            </a:pPr>
            <a:endParaRPr lang="en" dirty="0"/>
          </a:p>
          <a:p>
            <a:pPr marL="0" lvl="0" indent="0" algn="ctr" rtl="0">
              <a:spcBef>
                <a:spcPts val="0"/>
              </a:spcBef>
              <a:spcAft>
                <a:spcPts val="0"/>
              </a:spcAft>
              <a:buNone/>
            </a:pPr>
            <a:r>
              <a:rPr lang="en" dirty="0"/>
              <a:t>“</a:t>
            </a:r>
          </a:p>
          <a:p>
            <a:pPr marL="0" lvl="0" indent="0" algn="ctr" rtl="0">
              <a:spcBef>
                <a:spcPts val="0"/>
              </a:spcBef>
              <a:spcAft>
                <a:spcPts val="0"/>
              </a:spcAft>
              <a:buNone/>
            </a:pPr>
            <a:endParaRPr lang="en" dirty="0"/>
          </a:p>
          <a:p>
            <a:pPr marL="0" lvl="0" indent="0" algn="ctr" rtl="0">
              <a:spcBef>
                <a:spcPts val="0"/>
              </a:spcBef>
              <a:spcAft>
                <a:spcPts val="0"/>
              </a:spcAft>
              <a:buNone/>
            </a:pPr>
            <a:r>
              <a:rPr lang="en" dirty="0"/>
              <a:t>Poimi oheisesta datasta asiakkaan sähköpostiosoite. Korvaa (a) ja [a] sekä (at) ym @-merkillä. Erottele sähköpostit pilkulla.</a:t>
            </a:r>
          </a:p>
          <a:p>
            <a:pPr marL="0" lvl="0" indent="0" algn="ctr" rtl="0">
              <a:spcBef>
                <a:spcPts val="0"/>
              </a:spcBef>
              <a:spcAft>
                <a:spcPts val="0"/>
              </a:spcAft>
              <a:buNone/>
            </a:pPr>
            <a:r>
              <a:rPr lang="en" dirty="0"/>
              <a:t>“</a:t>
            </a:r>
          </a:p>
        </p:txBody>
      </p:sp>
      <p:sp>
        <p:nvSpPr>
          <p:cNvPr id="367" name="Google Shape;367;p46"/>
          <p:cNvSpPr txBox="1">
            <a:spLocks noGrp="1"/>
          </p:cNvSpPr>
          <p:nvPr>
            <p:ph type="subTitle" idx="5"/>
          </p:nvPr>
        </p:nvSpPr>
        <p:spPr>
          <a:xfrm>
            <a:off x="5706173" y="1302802"/>
            <a:ext cx="2400300" cy="104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Kopioidaan koko data:</a:t>
            </a:r>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Asiakas 1:</a:t>
            </a:r>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Nimi: Matti Meikäläinen</a:t>
            </a:r>
          </a:p>
          <a:p>
            <a:pPr marL="0" lvl="0" indent="0" algn="ctr" rtl="0">
              <a:spcBef>
                <a:spcPts val="0"/>
              </a:spcBef>
              <a:spcAft>
                <a:spcPts val="0"/>
              </a:spcAft>
              <a:buNone/>
            </a:pPr>
            <a:r>
              <a:rPr lang="fi-FI" dirty="0"/>
              <a:t>Yrityksen nimi: </a:t>
            </a:r>
            <a:r>
              <a:rPr lang="fi-FI" dirty="0" err="1"/>
              <a:t>Innovate</a:t>
            </a:r>
            <a:r>
              <a:rPr lang="fi-FI" dirty="0"/>
              <a:t> Solutions Oy</a:t>
            </a:r>
          </a:p>
          <a:p>
            <a:pPr marL="0" lvl="0" indent="0" algn="ctr" rtl="0">
              <a:spcBef>
                <a:spcPts val="0"/>
              </a:spcBef>
              <a:spcAft>
                <a:spcPts val="0"/>
              </a:spcAft>
              <a:buNone/>
            </a:pPr>
            <a:r>
              <a:rPr lang="fi-FI" dirty="0"/>
              <a:t>Puhelinnumero: 050-1234567</a:t>
            </a:r>
          </a:p>
          <a:p>
            <a:pPr marL="0" lvl="0" indent="0" algn="ctr" rtl="0">
              <a:spcBef>
                <a:spcPts val="0"/>
              </a:spcBef>
              <a:spcAft>
                <a:spcPts val="0"/>
              </a:spcAft>
              <a:buNone/>
            </a:pPr>
            <a:r>
              <a:rPr lang="fi-FI" dirty="0"/>
              <a:t>Sähköposti: matti.meikalainen@innovatesolutions.fi</a:t>
            </a:r>
          </a:p>
          <a:p>
            <a:pPr marL="0" lvl="0" indent="0" algn="ctr" rtl="0">
              <a:spcBef>
                <a:spcPts val="0"/>
              </a:spcBef>
              <a:spcAft>
                <a:spcPts val="0"/>
              </a:spcAft>
              <a:buNone/>
            </a:pPr>
            <a:r>
              <a:rPr lang="fi-FI" dirty="0"/>
              <a:t>Osoite: Esimerkkikatu 123, 00100 Helsinki</a:t>
            </a:r>
          </a:p>
          <a:p>
            <a:pPr marL="0" lvl="0" indent="0" algn="ctr" rtl="0">
              <a:spcBef>
                <a:spcPts val="0"/>
              </a:spcBef>
              <a:spcAft>
                <a:spcPts val="0"/>
              </a:spcAft>
              <a:buNone/>
            </a:pPr>
            <a:r>
              <a:rPr lang="fi-FI" dirty="0"/>
              <a:t>Asiakas 2:</a:t>
            </a:r>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Nimi: Laura Lahtinen</a:t>
            </a:r>
          </a:p>
          <a:p>
            <a:pPr marL="0" lvl="0" indent="0" algn="ctr" rtl="0">
              <a:spcBef>
                <a:spcPts val="0"/>
              </a:spcBef>
              <a:spcAft>
                <a:spcPts val="0"/>
              </a:spcAft>
              <a:buNone/>
            </a:pPr>
            <a:r>
              <a:rPr lang="fi-FI" dirty="0"/>
              <a:t>Yrityksen nimi: </a:t>
            </a:r>
            <a:r>
              <a:rPr lang="fi-FI" dirty="0" err="1"/>
              <a:t>GreenTech</a:t>
            </a:r>
            <a:r>
              <a:rPr lang="fi-FI" dirty="0"/>
              <a:t> Ltd</a:t>
            </a:r>
          </a:p>
          <a:p>
            <a:pPr marL="0" lvl="0" indent="0" algn="ctr" rtl="0">
              <a:spcBef>
                <a:spcPts val="0"/>
              </a:spcBef>
              <a:spcAft>
                <a:spcPts val="0"/>
              </a:spcAft>
              <a:buNone/>
            </a:pPr>
            <a:r>
              <a:rPr lang="fi-FI" dirty="0"/>
              <a:t>Puhelinnumero: 040-9876543</a:t>
            </a:r>
          </a:p>
          <a:p>
            <a:pPr marL="0" lvl="0" indent="0" algn="ctr" rtl="0">
              <a:spcBef>
                <a:spcPts val="0"/>
              </a:spcBef>
              <a:spcAft>
                <a:spcPts val="0"/>
              </a:spcAft>
              <a:buNone/>
            </a:pPr>
            <a:r>
              <a:rPr lang="fi-FI" dirty="0"/>
              <a:t>Sähköposti: laura.lahtinen@greentech.fi</a:t>
            </a:r>
          </a:p>
          <a:p>
            <a:pPr marL="0" lvl="0" indent="0" algn="ctr" rtl="0">
              <a:spcBef>
                <a:spcPts val="0"/>
              </a:spcBef>
              <a:spcAft>
                <a:spcPts val="0"/>
              </a:spcAft>
              <a:buNone/>
            </a:pPr>
            <a:r>
              <a:rPr lang="fi-FI" dirty="0"/>
              <a:t>Osoite: Kehitystie 456, 02100 Espoo</a:t>
            </a:r>
          </a:p>
          <a:p>
            <a:pPr marL="0" lvl="0" indent="0" algn="ctr" rtl="0">
              <a:spcBef>
                <a:spcPts val="0"/>
              </a:spcBef>
              <a:spcAft>
                <a:spcPts val="0"/>
              </a:spcAft>
              <a:buNone/>
            </a:pPr>
            <a:r>
              <a:rPr lang="fi-FI" dirty="0"/>
              <a:t>Asiakas 3:</a:t>
            </a:r>
          </a:p>
          <a:p>
            <a:pPr marL="0" lvl="0" indent="0" algn="ctr" rtl="0">
              <a:spcBef>
                <a:spcPts val="0"/>
              </a:spcBef>
              <a:spcAft>
                <a:spcPts val="0"/>
              </a:spcAft>
              <a:buNone/>
            </a:pPr>
            <a:endParaRPr lang="fi-FI" dirty="0"/>
          </a:p>
          <a:p>
            <a:pPr marL="0" lvl="0" indent="0" algn="ctr" rtl="0">
              <a:spcBef>
                <a:spcPts val="0"/>
              </a:spcBef>
              <a:spcAft>
                <a:spcPts val="0"/>
              </a:spcAft>
              <a:buNone/>
            </a:pPr>
            <a:r>
              <a:rPr lang="fi-FI" dirty="0"/>
              <a:t>Nimi: Jani Järvinen</a:t>
            </a:r>
          </a:p>
          <a:p>
            <a:pPr marL="0" lvl="0" indent="0" algn="ctr" rtl="0">
              <a:spcBef>
                <a:spcPts val="0"/>
              </a:spcBef>
              <a:spcAft>
                <a:spcPts val="0"/>
              </a:spcAft>
              <a:buNone/>
            </a:pPr>
            <a:r>
              <a:rPr lang="fi-FI" dirty="0"/>
              <a:t>Yrityksen nimi: </a:t>
            </a:r>
            <a:r>
              <a:rPr lang="fi-FI" dirty="0" err="1"/>
              <a:t>TechWave</a:t>
            </a:r>
            <a:r>
              <a:rPr lang="fi-FI" dirty="0"/>
              <a:t> Solutions</a:t>
            </a:r>
          </a:p>
          <a:p>
            <a:pPr marL="0" lvl="0" indent="0" algn="ctr" rtl="0">
              <a:spcBef>
                <a:spcPts val="0"/>
              </a:spcBef>
              <a:spcAft>
                <a:spcPts val="0"/>
              </a:spcAft>
              <a:buNone/>
            </a:pPr>
            <a:r>
              <a:rPr lang="fi-FI" dirty="0"/>
              <a:t>Puhelinnumero: 045-1112233</a:t>
            </a:r>
          </a:p>
          <a:p>
            <a:pPr marL="0" lvl="0" indent="0" algn="ctr" rtl="0">
              <a:spcBef>
                <a:spcPts val="0"/>
              </a:spcBef>
              <a:spcAft>
                <a:spcPts val="0"/>
              </a:spcAft>
              <a:buNone/>
            </a:pPr>
            <a:r>
              <a:rPr lang="fi-FI" dirty="0"/>
              <a:t>Sähköposti: jani.jarvinen@techwave.com</a:t>
            </a:r>
          </a:p>
          <a:p>
            <a:pPr marL="0" lvl="0" indent="0" algn="ctr" rtl="0">
              <a:spcBef>
                <a:spcPts val="0"/>
              </a:spcBef>
              <a:spcAft>
                <a:spcPts val="0"/>
              </a:spcAft>
              <a:buNone/>
            </a:pPr>
            <a:r>
              <a:rPr lang="fi-FI" dirty="0"/>
              <a:t>Osoite: Innovaatiopolku 789, 00550 Vantaa</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8"/>
        <p:cNvGrpSpPr/>
        <p:nvPr/>
      </p:nvGrpSpPr>
      <p:grpSpPr>
        <a:xfrm>
          <a:off x="0" y="0"/>
          <a:ext cx="0" cy="0"/>
          <a:chOff x="0" y="0"/>
          <a:chExt cx="0" cy="0"/>
        </a:xfrm>
      </p:grpSpPr>
      <p:sp>
        <p:nvSpPr>
          <p:cNvPr id="5339" name="Google Shape;5339;p7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K</a:t>
            </a:r>
            <a:r>
              <a:rPr lang="en" dirty="0"/>
              <a:t>äännä tarjouksia asiakkaiden kielelle</a:t>
            </a:r>
            <a:endParaRPr dirty="0"/>
          </a:p>
        </p:txBody>
      </p:sp>
      <p:sp>
        <p:nvSpPr>
          <p:cNvPr id="5340" name="Google Shape;5340;p73"/>
          <p:cNvSpPr txBox="1">
            <a:spLocks noGrp="1"/>
          </p:cNvSpPr>
          <p:nvPr>
            <p:ph type="body" idx="1"/>
          </p:nvPr>
        </p:nvSpPr>
        <p:spPr>
          <a:xfrm>
            <a:off x="713225" y="1974132"/>
            <a:ext cx="2387400" cy="155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sz="2400" dirty="0">
                <a:latin typeface="Cinzel Decorative"/>
                <a:ea typeface="Cinzel Decorative"/>
                <a:cs typeface="Cinzel Decorative"/>
                <a:sym typeface="Cinzel Decorative"/>
              </a:rPr>
              <a:t>Voit mm.</a:t>
            </a:r>
            <a:endParaRPr sz="2400" dirty="0">
              <a:latin typeface="Krub SemiBold"/>
              <a:ea typeface="Krub SemiBold"/>
              <a:cs typeface="Krub SemiBold"/>
              <a:sym typeface="Krub SemiBold"/>
            </a:endParaRPr>
          </a:p>
          <a:p>
            <a:pPr marL="457200" lvl="0" indent="-317500" algn="l" rtl="0">
              <a:spcBef>
                <a:spcPts val="0"/>
              </a:spcBef>
              <a:spcAft>
                <a:spcPts val="0"/>
              </a:spcAft>
              <a:buClr>
                <a:schemeClr val="dk1"/>
              </a:buClr>
              <a:buSzPts val="1400"/>
              <a:buChar char="⎯"/>
            </a:pPr>
            <a:r>
              <a:rPr lang="fi-FI" dirty="0">
                <a:uFill>
                  <a:noFill/>
                </a:uFill>
              </a:rPr>
              <a:t>Kääntää tekstejä mille tahansa kielelle, hinnat voidaan muuttaa eri valuuttoihin. Kokeillaan.</a:t>
            </a:r>
            <a:endParaRPr dirty="0"/>
          </a:p>
        </p:txBody>
      </p:sp>
      <p:pic>
        <p:nvPicPr>
          <p:cNvPr id="5341" name="Google Shape;5341;p73"/>
          <p:cNvPicPr preferRelativeResize="0"/>
          <p:nvPr/>
        </p:nvPicPr>
        <p:blipFill>
          <a:blip r:embed="rId3">
            <a:alphaModFix/>
          </a:blip>
          <a:stretch>
            <a:fillRect/>
          </a:stretch>
        </p:blipFill>
        <p:spPr>
          <a:xfrm>
            <a:off x="7145574" y="4099524"/>
            <a:ext cx="1678100" cy="1678100"/>
          </a:xfrm>
          <a:prstGeom prst="rect">
            <a:avLst/>
          </a:prstGeom>
          <a:noFill/>
          <a:ln>
            <a:noFill/>
          </a:ln>
        </p:spPr>
      </p:pic>
      <p:sp>
        <p:nvSpPr>
          <p:cNvPr id="5342" name="Google Shape;5342;p73"/>
          <p:cNvSpPr txBox="1">
            <a:spLocks noGrp="1"/>
          </p:cNvSpPr>
          <p:nvPr>
            <p:ph type="subTitle" idx="2"/>
          </p:nvPr>
        </p:nvSpPr>
        <p:spPr>
          <a:xfrm>
            <a:off x="631499" y="1580500"/>
            <a:ext cx="7717500" cy="40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Kielenkääntäjänä Chat GPT:n virheprosentti on hyvin pieni</a:t>
            </a:r>
            <a:endParaRPr dirty="0"/>
          </a:p>
        </p:txBody>
      </p:sp>
      <p:pic>
        <p:nvPicPr>
          <p:cNvPr id="5343" name="Google Shape;5343;p73"/>
          <p:cNvPicPr preferRelativeResize="0"/>
          <p:nvPr/>
        </p:nvPicPr>
        <p:blipFill rotWithShape="1">
          <a:blip r:embed="rId4">
            <a:alphaModFix/>
          </a:blip>
          <a:srcRect t="8282"/>
          <a:stretch/>
        </p:blipFill>
        <p:spPr>
          <a:xfrm flipH="1">
            <a:off x="3109499" y="1974132"/>
            <a:ext cx="2499351" cy="2864901"/>
          </a:xfrm>
          <a:prstGeom prst="rect">
            <a:avLst/>
          </a:prstGeom>
          <a:noFill/>
          <a:ln>
            <a:noFill/>
          </a:ln>
        </p:spPr>
      </p:pic>
      <p:pic>
        <p:nvPicPr>
          <p:cNvPr id="5344" name="Google Shape;5344;p73"/>
          <p:cNvPicPr preferRelativeResize="0"/>
          <p:nvPr/>
        </p:nvPicPr>
        <p:blipFill rotWithShape="1">
          <a:blip r:embed="rId5">
            <a:alphaModFix/>
          </a:blip>
          <a:srcRect t="19659" b="4404"/>
          <a:stretch/>
        </p:blipFill>
        <p:spPr>
          <a:xfrm>
            <a:off x="5719250" y="1878811"/>
            <a:ext cx="2607625" cy="2475125"/>
          </a:xfrm>
          <a:prstGeom prst="rect">
            <a:avLst/>
          </a:prstGeom>
          <a:noFill/>
          <a:ln>
            <a:noFill/>
          </a:ln>
        </p:spPr>
      </p:pic>
      <p:pic>
        <p:nvPicPr>
          <p:cNvPr id="5345" name="Google Shape;5345;p73"/>
          <p:cNvPicPr preferRelativeResize="0"/>
          <p:nvPr/>
        </p:nvPicPr>
        <p:blipFill>
          <a:blip r:embed="rId6">
            <a:alphaModFix/>
          </a:blip>
          <a:stretch>
            <a:fillRect/>
          </a:stretch>
        </p:blipFill>
        <p:spPr>
          <a:xfrm rot="-3028823">
            <a:off x="994512" y="3302845"/>
            <a:ext cx="1641574" cy="17150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8"/>
        <p:cNvGrpSpPr/>
        <p:nvPr/>
      </p:nvGrpSpPr>
      <p:grpSpPr>
        <a:xfrm>
          <a:off x="0" y="0"/>
          <a:ext cx="0" cy="0"/>
          <a:chOff x="0" y="0"/>
          <a:chExt cx="0" cy="0"/>
        </a:xfrm>
      </p:grpSpPr>
      <p:sp>
        <p:nvSpPr>
          <p:cNvPr id="5339" name="Google Shape;5339;p7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K</a:t>
            </a:r>
            <a:r>
              <a:rPr lang="en" dirty="0"/>
              <a:t>äännä tarjouksia</a:t>
            </a:r>
            <a:endParaRPr dirty="0"/>
          </a:p>
        </p:txBody>
      </p:sp>
      <p:pic>
        <p:nvPicPr>
          <p:cNvPr id="3" name="Kuva 2">
            <a:extLst>
              <a:ext uri="{FF2B5EF4-FFF2-40B4-BE49-F238E27FC236}">
                <a16:creationId xmlns:a16="http://schemas.microsoft.com/office/drawing/2014/main" id="{6E1C674D-0E32-32AE-7BE7-BAC09E9A45BE}"/>
              </a:ext>
            </a:extLst>
          </p:cNvPr>
          <p:cNvPicPr>
            <a:picLocks noChangeAspect="1"/>
          </p:cNvPicPr>
          <p:nvPr/>
        </p:nvPicPr>
        <p:blipFill>
          <a:blip r:embed="rId3"/>
          <a:stretch>
            <a:fillRect/>
          </a:stretch>
        </p:blipFill>
        <p:spPr>
          <a:xfrm>
            <a:off x="2228588" y="1398641"/>
            <a:ext cx="4898371" cy="3596010"/>
          </a:xfrm>
          <a:prstGeom prst="rect">
            <a:avLst/>
          </a:prstGeom>
        </p:spPr>
      </p:pic>
      <p:sp>
        <p:nvSpPr>
          <p:cNvPr id="5" name="Google Shape;5342;p73">
            <a:extLst>
              <a:ext uri="{FF2B5EF4-FFF2-40B4-BE49-F238E27FC236}">
                <a16:creationId xmlns:a16="http://schemas.microsoft.com/office/drawing/2014/main" id="{3656D895-D83E-0E64-D920-38A5FD800DDB}"/>
              </a:ext>
            </a:extLst>
          </p:cNvPr>
          <p:cNvSpPr txBox="1">
            <a:spLocks noGrp="1"/>
          </p:cNvSpPr>
          <p:nvPr>
            <p:ph type="subTitle" idx="2"/>
          </p:nvPr>
        </p:nvSpPr>
        <p:spPr>
          <a:xfrm>
            <a:off x="713225" y="1047400"/>
            <a:ext cx="7717500" cy="40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“Meillä on pääsy työkaluun, jota meillä ei ennen ole ollut. Ja me kehitymme.”</a:t>
            </a:r>
            <a:endParaRPr dirty="0"/>
          </a:p>
        </p:txBody>
      </p:sp>
    </p:spTree>
    <p:extLst>
      <p:ext uri="{BB962C8B-B14F-4D97-AF65-F5344CB8AC3E}">
        <p14:creationId xmlns:p14="http://schemas.microsoft.com/office/powerpoint/2010/main" val="1989744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8"/>
          <p:cNvSpPr txBox="1">
            <a:spLocks noGrp="1"/>
          </p:cNvSpPr>
          <p:nvPr>
            <p:ph type="title"/>
          </p:nvPr>
        </p:nvSpPr>
        <p:spPr>
          <a:xfrm flipH="1">
            <a:off x="3828585" y="2030150"/>
            <a:ext cx="4602165" cy="143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i-FI" dirty="0"/>
              <a:t>K</a:t>
            </a:r>
            <a:r>
              <a:rPr lang="en" dirty="0"/>
              <a:t>äy vuoropu-helua</a:t>
            </a:r>
            <a:endParaRPr dirty="0"/>
          </a:p>
        </p:txBody>
      </p:sp>
      <p:sp>
        <p:nvSpPr>
          <p:cNvPr id="438" name="Google Shape;438;p48"/>
          <p:cNvSpPr txBox="1">
            <a:spLocks noGrp="1"/>
          </p:cNvSpPr>
          <p:nvPr>
            <p:ph type="title" idx="2"/>
          </p:nvPr>
        </p:nvSpPr>
        <p:spPr>
          <a:xfrm flipH="1">
            <a:off x="7354650" y="1029638"/>
            <a:ext cx="1076100" cy="100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439" name="Google Shape;439;p48"/>
          <p:cNvSpPr txBox="1">
            <a:spLocks noGrp="1"/>
          </p:cNvSpPr>
          <p:nvPr>
            <p:ph type="subTitle" idx="1"/>
          </p:nvPr>
        </p:nvSpPr>
        <p:spPr>
          <a:xfrm flipH="1">
            <a:off x="5781078" y="4078000"/>
            <a:ext cx="2631300" cy="6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enter a subtitle here if you need it</a:t>
            </a:r>
            <a:endParaRPr dirty="0"/>
          </a:p>
        </p:txBody>
      </p:sp>
      <p:pic>
        <p:nvPicPr>
          <p:cNvPr id="440" name="Google Shape;440;p48"/>
          <p:cNvPicPr preferRelativeResize="0"/>
          <p:nvPr/>
        </p:nvPicPr>
        <p:blipFill rotWithShape="1">
          <a:blip r:embed="rId3">
            <a:alphaModFix/>
          </a:blip>
          <a:srcRect l="1131" t="1234" r="16264"/>
          <a:stretch/>
        </p:blipFill>
        <p:spPr>
          <a:xfrm>
            <a:off x="-72550" y="1045650"/>
            <a:ext cx="4795913" cy="4097851"/>
          </a:xfrm>
          <a:prstGeom prst="rect">
            <a:avLst/>
          </a:prstGeom>
          <a:noFill/>
          <a:ln>
            <a:noFill/>
          </a:ln>
        </p:spPr>
      </p:pic>
      <p:sp>
        <p:nvSpPr>
          <p:cNvPr id="441" name="Google Shape;441;p48"/>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US" dirty="0"/>
              <a:t>Advanced ChatGPT Techniques in business</a:t>
            </a:r>
            <a:endParaRPr dirty="0"/>
          </a:p>
        </p:txBody>
      </p:sp>
      <p:sp>
        <p:nvSpPr>
          <p:cNvPr id="442" name="Google Shape;442;p48"/>
          <p:cNvSpPr txBox="1">
            <a:spLocks noGrp="1"/>
          </p:cNvSpPr>
          <p:nvPr>
            <p:ph type="title" idx="4"/>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KÄY VUOROPUHELUA</a:t>
            </a:r>
            <a:endParaRPr dirty="0"/>
          </a:p>
        </p:txBody>
      </p:sp>
      <p:sp>
        <p:nvSpPr>
          <p:cNvPr id="389" name="Google Shape;389;p47"/>
          <p:cNvSpPr txBox="1">
            <a:spLocks noGrp="1"/>
          </p:cNvSpPr>
          <p:nvPr>
            <p:ph type="subTitle" idx="1"/>
          </p:nvPr>
        </p:nvSpPr>
        <p:spPr>
          <a:xfrm>
            <a:off x="1766549" y="1967951"/>
            <a:ext cx="5615557"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Voit esimerkiksi määrittää Chat GPT:n esiintymään vaikkapa autokauppiaana ja simuloida mahdollista vuoropuhelua ennen asiakaskäyntiä tai tarjouskirjeen lähettämistä… ja yllättyä tuloksista!</a:t>
            </a:r>
          </a:p>
          <a:p>
            <a:pPr marL="0" lvl="0" indent="0" algn="l" rtl="0">
              <a:spcBef>
                <a:spcPts val="0"/>
              </a:spcBef>
              <a:spcAft>
                <a:spcPts val="0"/>
              </a:spcAft>
              <a:buNone/>
            </a:pPr>
            <a:endParaRPr lang="en" dirty="0"/>
          </a:p>
          <a:p>
            <a:pPr marL="0" lvl="0" indent="0" algn="l" rtl="0">
              <a:spcBef>
                <a:spcPts val="0"/>
              </a:spcBef>
              <a:spcAft>
                <a:spcPts val="0"/>
              </a:spcAft>
              <a:buNone/>
            </a:pPr>
            <a:r>
              <a:rPr lang="en" sz="1100" dirty="0"/>
              <a:t>Kokeillaan esimerkin kautta.</a:t>
            </a:r>
          </a:p>
          <a:p>
            <a:pPr marL="0" lvl="0" indent="0" algn="l" rtl="0">
              <a:spcBef>
                <a:spcPts val="0"/>
              </a:spcBef>
              <a:spcAft>
                <a:spcPts val="0"/>
              </a:spcAft>
              <a:buNone/>
            </a:pPr>
            <a:endParaRPr lang="en" sz="1100" dirty="0"/>
          </a:p>
          <a:p>
            <a:pPr marL="0" lvl="0" indent="0" algn="l" rtl="0">
              <a:spcBef>
                <a:spcPts val="0"/>
              </a:spcBef>
              <a:spcAft>
                <a:spcPts val="0"/>
              </a:spcAft>
              <a:buNone/>
            </a:pPr>
            <a:r>
              <a:rPr lang="en" sz="1100" dirty="0"/>
              <a:t>“</a:t>
            </a:r>
          </a:p>
          <a:p>
            <a:pPr marL="0" lvl="0" indent="0" rtl="0">
              <a:spcBef>
                <a:spcPts val="0"/>
              </a:spcBef>
              <a:spcAft>
                <a:spcPts val="0"/>
              </a:spcAft>
              <a:buNone/>
            </a:pPr>
            <a:r>
              <a:rPr lang="en" sz="1100" dirty="0"/>
              <a:t>Simuloi autokauppiaan ja ilmoitusmyyjän keskustelua. Ilmoitusmyyjä myy äkkilähtö-tarjouksella etusivun paraatipaikkaa 1000 euron hinnalla (norm. 2300€). Lehden lukijalevikki 40.000 hlöä ja laaja jakelu Koillis-Helsingin alueella. Lehti jaetaan kotitalouksiin, joista ainakin 40% on autoilijoita, jotka ajelevat vanhoilla autoilla. Autokauppias taasen on </a:t>
            </a:r>
            <a:r>
              <a:rPr lang="fi-FI" sz="1100" dirty="0"/>
              <a:t>v</a:t>
            </a:r>
            <a:r>
              <a:rPr lang="en" sz="1100" dirty="0"/>
              <a:t>annoutunut Google mainonnan ostaja, johon käyttää 200 euroa / kk. Ilmoitusmyyjä tietää varmana, ettei mies saa autoja kaupaksi nykymallilla. Simuloi myös printtimainonnan hyötyjä keskustelussa vrt Google-mainontaan.</a:t>
            </a:r>
          </a:p>
          <a:p>
            <a:pPr marL="0" lvl="0" indent="0" algn="l" rtl="0">
              <a:spcBef>
                <a:spcPts val="0"/>
              </a:spcBef>
              <a:spcAft>
                <a:spcPts val="0"/>
              </a:spcAft>
              <a:buNone/>
            </a:pPr>
            <a:r>
              <a:rPr lang="en" sz="1100" dirty="0"/>
              <a:t>“</a:t>
            </a:r>
          </a:p>
        </p:txBody>
      </p:sp>
      <p:pic>
        <p:nvPicPr>
          <p:cNvPr id="397" name="Google Shape;397;p47"/>
          <p:cNvPicPr preferRelativeResize="0"/>
          <p:nvPr/>
        </p:nvPicPr>
        <p:blipFill>
          <a:blip r:embed="rId3">
            <a:alphaModFix/>
          </a:blip>
          <a:stretch>
            <a:fillRect/>
          </a:stretch>
        </p:blipFill>
        <p:spPr>
          <a:xfrm>
            <a:off x="8478188" y="1181574"/>
            <a:ext cx="1678100" cy="1678100"/>
          </a:xfrm>
          <a:prstGeom prst="rect">
            <a:avLst/>
          </a:prstGeom>
          <a:noFill/>
          <a:ln>
            <a:noFill/>
          </a:ln>
        </p:spPr>
      </p:pic>
      <p:pic>
        <p:nvPicPr>
          <p:cNvPr id="432" name="Google Shape;432;p47"/>
          <p:cNvPicPr preferRelativeResize="0"/>
          <p:nvPr/>
        </p:nvPicPr>
        <p:blipFill>
          <a:blip r:embed="rId3">
            <a:alphaModFix/>
          </a:blip>
          <a:stretch>
            <a:fillRect/>
          </a:stretch>
        </p:blipFill>
        <p:spPr>
          <a:xfrm>
            <a:off x="-591248" y="2457052"/>
            <a:ext cx="1223575" cy="1223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0"/>
          <p:cNvSpPr txBox="1">
            <a:spLocks noGrp="1"/>
          </p:cNvSpPr>
          <p:nvPr>
            <p:ph type="title"/>
          </p:nvPr>
        </p:nvSpPr>
        <p:spPr>
          <a:xfrm>
            <a:off x="712025" y="612543"/>
            <a:ext cx="6662648" cy="160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C</a:t>
            </a:r>
            <a:r>
              <a:rPr lang="en" dirty="0"/>
              <a:t>hat gpt</a:t>
            </a:r>
            <a:endParaRPr dirty="0"/>
          </a:p>
        </p:txBody>
      </p:sp>
      <p:sp>
        <p:nvSpPr>
          <p:cNvPr id="299" name="Google Shape;299;p40"/>
          <p:cNvSpPr txBox="1">
            <a:spLocks noGrp="1"/>
          </p:cNvSpPr>
          <p:nvPr>
            <p:ph type="subTitle" idx="1"/>
          </p:nvPr>
        </p:nvSpPr>
        <p:spPr>
          <a:xfrm>
            <a:off x="2340095" y="2151250"/>
            <a:ext cx="4763274" cy="9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ChatGPT</a:t>
            </a:r>
            <a:r>
              <a:rPr lang="fi-FI" dirty="0"/>
              <a:t> on vallankumouksellinen teknologia ja uskomaton apu myös myyntityössä!</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err="1"/>
              <a:t>ChatGPT:tä</a:t>
            </a:r>
            <a:r>
              <a:rPr lang="fi-FI" dirty="0"/>
              <a:t> voi lisäksi käyttää voimakkaana tuottavuustyökaluna hyvin monenlaisissa tarpeissa. Se on tekoälysovellus, joka on rakennettu </a:t>
            </a:r>
            <a:r>
              <a:rPr lang="fi-FI" dirty="0" err="1"/>
              <a:t>OpenAI:n</a:t>
            </a:r>
            <a:r>
              <a:rPr lang="fi-FI" dirty="0"/>
              <a:t> suurten GPT-kielimallien (</a:t>
            </a:r>
            <a:r>
              <a:rPr lang="fi-FI" dirty="0" err="1"/>
              <a:t>Generative</a:t>
            </a:r>
            <a:r>
              <a:rPr lang="fi-FI" dirty="0"/>
              <a:t> </a:t>
            </a:r>
            <a:r>
              <a:rPr lang="fi-FI" dirty="0" err="1"/>
              <a:t>Pre-trained</a:t>
            </a:r>
            <a:r>
              <a:rPr lang="fi-FI" dirty="0"/>
              <a:t> </a:t>
            </a:r>
            <a:r>
              <a:rPr lang="fi-FI" dirty="0" err="1"/>
              <a:t>Transformer</a:t>
            </a:r>
            <a:r>
              <a:rPr lang="fi-FI" dirty="0"/>
              <a:t>) päälle.</a:t>
            </a:r>
            <a:endParaRPr dirty="0"/>
          </a:p>
        </p:txBody>
      </p:sp>
      <p:pic>
        <p:nvPicPr>
          <p:cNvPr id="300" name="Google Shape;300;p40"/>
          <p:cNvPicPr preferRelativeResize="0"/>
          <p:nvPr/>
        </p:nvPicPr>
        <p:blipFill>
          <a:blip r:embed="rId3">
            <a:alphaModFix/>
          </a:blip>
          <a:stretch>
            <a:fillRect/>
          </a:stretch>
        </p:blipFill>
        <p:spPr>
          <a:xfrm rot="-550038">
            <a:off x="864327" y="3217727"/>
            <a:ext cx="1223575" cy="1223575"/>
          </a:xfrm>
          <a:prstGeom prst="rect">
            <a:avLst/>
          </a:prstGeom>
          <a:noFill/>
          <a:ln>
            <a:noFill/>
          </a:ln>
        </p:spPr>
      </p:pic>
      <p:pic>
        <p:nvPicPr>
          <p:cNvPr id="301" name="Google Shape;301;p40"/>
          <p:cNvPicPr preferRelativeResize="0"/>
          <p:nvPr/>
        </p:nvPicPr>
        <p:blipFill>
          <a:blip r:embed="rId3">
            <a:alphaModFix/>
          </a:blip>
          <a:stretch>
            <a:fillRect/>
          </a:stretch>
        </p:blipFill>
        <p:spPr>
          <a:xfrm rot="8550988">
            <a:off x="7790124" y="1312200"/>
            <a:ext cx="1678100" cy="1678100"/>
          </a:xfrm>
          <a:prstGeom prst="rect">
            <a:avLst/>
          </a:prstGeom>
          <a:noFill/>
          <a:ln>
            <a:noFill/>
          </a:ln>
        </p:spPr>
      </p:pic>
      <p:sp>
        <p:nvSpPr>
          <p:cNvPr id="303" name="Google Shape;303;p40"/>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extLst>
      <p:ext uri="{BB962C8B-B14F-4D97-AF65-F5344CB8AC3E}">
        <p14:creationId xmlns:p14="http://schemas.microsoft.com/office/powerpoint/2010/main" val="2470072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9"/>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vuoropuhelu</a:t>
            </a:r>
            <a:endParaRPr dirty="0"/>
          </a:p>
        </p:txBody>
      </p:sp>
      <p:sp>
        <p:nvSpPr>
          <p:cNvPr id="449" name="Google Shape;449;p49"/>
          <p:cNvSpPr txBox="1">
            <a:spLocks noGrp="1"/>
          </p:cNvSpPr>
          <p:nvPr>
            <p:ph type="subTitle" idx="2"/>
          </p:nvPr>
        </p:nvSpPr>
        <p:spPr>
          <a:xfrm>
            <a:off x="-41647" y="1319425"/>
            <a:ext cx="3962854" cy="55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i-FI" dirty="0"/>
              <a:t>E</a:t>
            </a:r>
            <a:r>
              <a:rPr lang="en" dirty="0"/>
              <a:t>mpatian tms </a:t>
            </a:r>
          </a:p>
          <a:p>
            <a:pPr marL="0" lvl="0" indent="0" algn="ctr" rtl="0">
              <a:spcBef>
                <a:spcPts val="0"/>
              </a:spcBef>
              <a:spcAft>
                <a:spcPts val="0"/>
              </a:spcAft>
              <a:buNone/>
            </a:pPr>
            <a:r>
              <a:rPr lang="en" dirty="0"/>
              <a:t>lisääminen</a:t>
            </a:r>
            <a:endParaRPr dirty="0"/>
          </a:p>
        </p:txBody>
      </p:sp>
      <p:pic>
        <p:nvPicPr>
          <p:cNvPr id="458" name="Google Shape;458;p49"/>
          <p:cNvPicPr preferRelativeResize="0"/>
          <p:nvPr/>
        </p:nvPicPr>
        <p:blipFill>
          <a:blip r:embed="rId3">
            <a:alphaModFix/>
          </a:blip>
          <a:stretch>
            <a:fillRect/>
          </a:stretch>
        </p:blipFill>
        <p:spPr>
          <a:xfrm>
            <a:off x="-433428" y="606925"/>
            <a:ext cx="1199175" cy="1199175"/>
          </a:xfrm>
          <a:prstGeom prst="rect">
            <a:avLst/>
          </a:prstGeom>
          <a:noFill/>
          <a:ln>
            <a:noFill/>
          </a:ln>
        </p:spPr>
      </p:pic>
      <p:sp>
        <p:nvSpPr>
          <p:cNvPr id="3" name="Alaotsikko 2">
            <a:extLst>
              <a:ext uri="{FF2B5EF4-FFF2-40B4-BE49-F238E27FC236}">
                <a16:creationId xmlns:a16="http://schemas.microsoft.com/office/drawing/2014/main" id="{E6677DC4-C472-1E73-ACBD-BF12F84D615A}"/>
              </a:ext>
            </a:extLst>
          </p:cNvPr>
          <p:cNvSpPr>
            <a:spLocks noGrp="1"/>
          </p:cNvSpPr>
          <p:nvPr>
            <p:ph type="subTitle" idx="1"/>
          </p:nvPr>
        </p:nvSpPr>
        <p:spPr>
          <a:xfrm>
            <a:off x="765747" y="1806099"/>
            <a:ext cx="2824946" cy="2007617"/>
          </a:xfrm>
        </p:spPr>
        <p:txBody>
          <a:bodyPr/>
          <a:lstStyle/>
          <a:p>
            <a:pPr algn="l"/>
            <a:r>
              <a:rPr lang="fi-FI" dirty="0"/>
              <a:t>Viestiin/tarjouskirjeeseen </a:t>
            </a:r>
          </a:p>
          <a:p>
            <a:pPr algn="l"/>
            <a:r>
              <a:rPr lang="fi-FI" dirty="0"/>
              <a:t>voi lisätä myös eri ominaisuuksia, esim. empatian. Tätä opetusalan esimerkkiä ei ole kustomoitu tähän nyt käsiteltävään kontekstiin, mutta voi soveltaa eri tavoin tarjouskirjeessä.</a:t>
            </a:r>
          </a:p>
        </p:txBody>
      </p:sp>
      <p:pic>
        <p:nvPicPr>
          <p:cNvPr id="7" name="Kuva 6">
            <a:extLst>
              <a:ext uri="{FF2B5EF4-FFF2-40B4-BE49-F238E27FC236}">
                <a16:creationId xmlns:a16="http://schemas.microsoft.com/office/drawing/2014/main" id="{31AE2B6C-B2FA-1E3F-37F4-0F8FE21664A9}"/>
              </a:ext>
            </a:extLst>
          </p:cNvPr>
          <p:cNvPicPr>
            <a:picLocks noChangeAspect="1"/>
          </p:cNvPicPr>
          <p:nvPr/>
        </p:nvPicPr>
        <p:blipFill>
          <a:blip r:embed="rId4"/>
          <a:stretch>
            <a:fillRect/>
          </a:stretch>
        </p:blipFill>
        <p:spPr>
          <a:xfrm>
            <a:off x="3921207" y="1128248"/>
            <a:ext cx="4884843" cy="3749365"/>
          </a:xfrm>
          <a:prstGeom prst="rect">
            <a:avLst/>
          </a:prstGeom>
        </p:spPr>
      </p:pic>
    </p:spTree>
    <p:extLst>
      <p:ext uri="{BB962C8B-B14F-4D97-AF65-F5344CB8AC3E}">
        <p14:creationId xmlns:p14="http://schemas.microsoft.com/office/powerpoint/2010/main" val="869351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9"/>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dirty="0"/>
              <a:t>LATAA TIEDOSTOJA</a:t>
            </a:r>
            <a:endParaRPr dirty="0"/>
          </a:p>
        </p:txBody>
      </p:sp>
      <p:sp>
        <p:nvSpPr>
          <p:cNvPr id="448" name="Google Shape;448;p49"/>
          <p:cNvSpPr txBox="1">
            <a:spLocks noGrp="1"/>
          </p:cNvSpPr>
          <p:nvPr>
            <p:ph type="subTitle" idx="1"/>
          </p:nvPr>
        </p:nvSpPr>
        <p:spPr>
          <a:xfrm>
            <a:off x="765747" y="1740450"/>
            <a:ext cx="2400300" cy="8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Toiminto ei käytössä</a:t>
            </a:r>
          </a:p>
          <a:p>
            <a:pPr marL="0" lvl="0" indent="0" algn="l" rtl="0">
              <a:spcBef>
                <a:spcPts val="0"/>
              </a:spcBef>
              <a:spcAft>
                <a:spcPts val="0"/>
              </a:spcAft>
              <a:buNone/>
            </a:pPr>
            <a:r>
              <a:rPr lang="fi-FI" dirty="0"/>
              <a:t>Ilmaisversiossa.</a:t>
            </a:r>
          </a:p>
        </p:txBody>
      </p:sp>
      <p:pic>
        <p:nvPicPr>
          <p:cNvPr id="458" name="Google Shape;458;p49"/>
          <p:cNvPicPr preferRelativeResize="0"/>
          <p:nvPr/>
        </p:nvPicPr>
        <p:blipFill>
          <a:blip r:embed="rId3">
            <a:alphaModFix/>
          </a:blip>
          <a:stretch>
            <a:fillRect/>
          </a:stretch>
        </p:blipFill>
        <p:spPr>
          <a:xfrm>
            <a:off x="-433428" y="606925"/>
            <a:ext cx="1199175" cy="1199175"/>
          </a:xfrm>
          <a:prstGeom prst="rect">
            <a:avLst/>
          </a:prstGeom>
          <a:noFill/>
          <a:ln>
            <a:noFill/>
          </a:ln>
        </p:spPr>
      </p:pic>
      <p:pic>
        <p:nvPicPr>
          <p:cNvPr id="5" name="Kuva 4">
            <a:extLst>
              <a:ext uri="{FF2B5EF4-FFF2-40B4-BE49-F238E27FC236}">
                <a16:creationId xmlns:a16="http://schemas.microsoft.com/office/drawing/2014/main" id="{AFC45B98-9D13-FCDE-1BCB-6A5A29F4C46E}"/>
              </a:ext>
            </a:extLst>
          </p:cNvPr>
          <p:cNvPicPr>
            <a:picLocks noChangeAspect="1"/>
          </p:cNvPicPr>
          <p:nvPr/>
        </p:nvPicPr>
        <p:blipFill>
          <a:blip r:embed="rId4"/>
          <a:stretch>
            <a:fillRect/>
          </a:stretch>
        </p:blipFill>
        <p:spPr>
          <a:xfrm>
            <a:off x="3083768" y="1315514"/>
            <a:ext cx="5928847" cy="37401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p44"/>
          <p:cNvSpPr txBox="1">
            <a:spLocks noGrp="1"/>
          </p:cNvSpPr>
          <p:nvPr>
            <p:ph type="subTitle" idx="1"/>
          </p:nvPr>
        </p:nvSpPr>
        <p:spPr>
          <a:xfrm>
            <a:off x="601431" y="1328115"/>
            <a:ext cx="7047694" cy="4467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sz="1300" b="1" dirty="0"/>
              <a:t>Lokakuussa 2019 Google väitti 54-kubittisen </a:t>
            </a:r>
            <a:r>
              <a:rPr lang="fi-FI" sz="1300" b="1" dirty="0" err="1"/>
              <a:t>Sycamore</a:t>
            </a:r>
            <a:r>
              <a:rPr lang="fi-FI" sz="1300" b="1" dirty="0"/>
              <a:t>-kvanttitietokoneensa suorittaneen menestyksellisesti 200 sekunnissa tehtävän, jonka simuloimiseen klassiselta supertietokoneelta olisi Googlen oman arvion mukaan kulunut aikaa 10 000 vuotta.</a:t>
            </a:r>
          </a:p>
          <a:p>
            <a:pPr marL="0" lvl="0" indent="0" algn="l" rtl="0">
              <a:spcBef>
                <a:spcPts val="0"/>
              </a:spcBef>
              <a:spcAft>
                <a:spcPts val="0"/>
              </a:spcAft>
              <a:buNone/>
            </a:pPr>
            <a:endParaRPr lang="fi-FI" sz="1300" dirty="0"/>
          </a:p>
          <a:p>
            <a:pPr marL="0" lvl="0" indent="0" algn="l" rtl="0">
              <a:spcBef>
                <a:spcPts val="0"/>
              </a:spcBef>
              <a:spcAft>
                <a:spcPts val="0"/>
              </a:spcAft>
              <a:buNone/>
            </a:pPr>
            <a:r>
              <a:rPr lang="fi-FI" sz="1300" dirty="0" err="1"/>
              <a:t>ChatGPT:n</a:t>
            </a:r>
            <a:r>
              <a:rPr lang="fi-FI" sz="1300" dirty="0"/>
              <a:t> serverit eivät vielä käytä kvanttitietokoneita laskentaan. </a:t>
            </a:r>
            <a:r>
              <a:rPr lang="fi-FI" sz="1300" dirty="0" err="1"/>
              <a:t>ChatGPT</a:t>
            </a:r>
            <a:r>
              <a:rPr lang="fi-FI" sz="1300" dirty="0"/>
              <a:t> perustuu perinteiseen, klassiseen tietokonelaskentaan ja toimii </a:t>
            </a:r>
            <a:r>
              <a:rPr lang="fi-FI" sz="1300" dirty="0" err="1"/>
              <a:t>OpenAI:n</a:t>
            </a:r>
            <a:r>
              <a:rPr lang="fi-FI" sz="1300" dirty="0"/>
              <a:t> kehittämän GPT-3.5-arkkitehtuurin avulla. GPT-3 (</a:t>
            </a:r>
            <a:r>
              <a:rPr lang="fi-FI" sz="1300" dirty="0" err="1"/>
              <a:t>Generative</a:t>
            </a:r>
            <a:r>
              <a:rPr lang="fi-FI" sz="1300" dirty="0"/>
              <a:t> </a:t>
            </a:r>
            <a:r>
              <a:rPr lang="fi-FI" sz="1300" dirty="0" err="1"/>
              <a:t>Pre-trained</a:t>
            </a:r>
            <a:r>
              <a:rPr lang="fi-FI" sz="1300" dirty="0"/>
              <a:t> </a:t>
            </a:r>
            <a:r>
              <a:rPr lang="fi-FI" sz="1300" dirty="0" err="1"/>
              <a:t>Transformer</a:t>
            </a:r>
            <a:r>
              <a:rPr lang="fi-FI" sz="1300" dirty="0"/>
              <a:t> 3) on syväoppiva malli, joka on koulutettu valtavalla datamäärällä ja pystyy generoimaan luonnollisen kielen perusteella vastauksia monenlaisiin kysymyksiin.</a:t>
            </a:r>
          </a:p>
          <a:p>
            <a:pPr marL="0" lvl="0" indent="0" algn="l" rtl="0">
              <a:spcBef>
                <a:spcPts val="0"/>
              </a:spcBef>
              <a:spcAft>
                <a:spcPts val="0"/>
              </a:spcAft>
              <a:buNone/>
            </a:pPr>
            <a:endParaRPr lang="fi-FI" sz="1300" dirty="0"/>
          </a:p>
          <a:p>
            <a:pPr marL="0" lvl="0" indent="0" algn="l" rtl="0">
              <a:spcBef>
                <a:spcPts val="0"/>
              </a:spcBef>
              <a:spcAft>
                <a:spcPts val="0"/>
              </a:spcAft>
              <a:buNone/>
            </a:pPr>
            <a:r>
              <a:rPr lang="fi-FI" sz="1300" dirty="0" err="1"/>
              <a:t>Kvanttietietokoneen</a:t>
            </a:r>
            <a:r>
              <a:rPr lang="fi-FI" sz="1300" dirty="0"/>
              <a:t> teho mahdollistaisi mitä uskomattomimpia toimintoja. Teoriassa kvanttitietokone voi siksi käyttää monia lukuja rinnakkaisesti, jolloin 30-kubittinen tietokone olisi verrattavissa digitaalisen tietokoneeseen, joka voi suorittaa 10 biljoonaa terafloppia sekunnissa (TFLOPS), mikä on verrattavissa nopeimpiin supertietokoneisiin.</a:t>
            </a:r>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
        <p:nvSpPr>
          <p:cNvPr id="5" name="Google Shape;449;p49">
            <a:extLst>
              <a:ext uri="{FF2B5EF4-FFF2-40B4-BE49-F238E27FC236}">
                <a16:creationId xmlns:a16="http://schemas.microsoft.com/office/drawing/2014/main" id="{847460D5-D3C6-FC92-7077-16F35AA144BB}"/>
              </a:ext>
            </a:extLst>
          </p:cNvPr>
          <p:cNvSpPr txBox="1">
            <a:spLocks noGrp="1"/>
          </p:cNvSpPr>
          <p:nvPr>
            <p:ph type="subTitle" idx="2"/>
          </p:nvPr>
        </p:nvSpPr>
        <p:spPr>
          <a:xfrm>
            <a:off x="668712" y="707761"/>
            <a:ext cx="5905899" cy="554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fi-FI" sz="2000" dirty="0"/>
              <a:t>Tulevaisuuden skenaarioita</a:t>
            </a:r>
            <a:endParaRPr sz="2000" dirty="0"/>
          </a:p>
        </p:txBody>
      </p:sp>
    </p:spTree>
    <p:extLst>
      <p:ext uri="{BB962C8B-B14F-4D97-AF65-F5344CB8AC3E}">
        <p14:creationId xmlns:p14="http://schemas.microsoft.com/office/powerpoint/2010/main" val="1961750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
        <p:nvSpPr>
          <p:cNvPr id="5" name="Google Shape;449;p49">
            <a:extLst>
              <a:ext uri="{FF2B5EF4-FFF2-40B4-BE49-F238E27FC236}">
                <a16:creationId xmlns:a16="http://schemas.microsoft.com/office/drawing/2014/main" id="{847460D5-D3C6-FC92-7077-16F35AA144BB}"/>
              </a:ext>
            </a:extLst>
          </p:cNvPr>
          <p:cNvSpPr txBox="1">
            <a:spLocks noGrp="1"/>
          </p:cNvSpPr>
          <p:nvPr>
            <p:ph type="subTitle" idx="2"/>
          </p:nvPr>
        </p:nvSpPr>
        <p:spPr>
          <a:xfrm>
            <a:off x="668712" y="707761"/>
            <a:ext cx="5905899" cy="554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fi-FI" sz="2000" dirty="0"/>
              <a:t>Tulevaisuuden skenaarioita</a:t>
            </a:r>
            <a:endParaRPr sz="2000" dirty="0"/>
          </a:p>
        </p:txBody>
      </p:sp>
      <p:pic>
        <p:nvPicPr>
          <p:cNvPr id="6" name="Kuva 5">
            <a:extLst>
              <a:ext uri="{FF2B5EF4-FFF2-40B4-BE49-F238E27FC236}">
                <a16:creationId xmlns:a16="http://schemas.microsoft.com/office/drawing/2014/main" id="{C776A8F2-927A-E574-B95D-8412352B32F9}"/>
              </a:ext>
            </a:extLst>
          </p:cNvPr>
          <p:cNvPicPr>
            <a:picLocks noChangeAspect="1"/>
          </p:cNvPicPr>
          <p:nvPr/>
        </p:nvPicPr>
        <p:blipFill>
          <a:blip r:embed="rId4"/>
          <a:stretch>
            <a:fillRect/>
          </a:stretch>
        </p:blipFill>
        <p:spPr>
          <a:xfrm>
            <a:off x="668712" y="1328115"/>
            <a:ext cx="4946471" cy="3485953"/>
          </a:xfrm>
          <a:prstGeom prst="rect">
            <a:avLst/>
          </a:prstGeom>
        </p:spPr>
      </p:pic>
      <p:sp>
        <p:nvSpPr>
          <p:cNvPr id="9" name="Google Shape;389;p47">
            <a:extLst>
              <a:ext uri="{FF2B5EF4-FFF2-40B4-BE49-F238E27FC236}">
                <a16:creationId xmlns:a16="http://schemas.microsoft.com/office/drawing/2014/main" id="{459DCD97-B2DE-826F-F93E-D05AE81A55C1}"/>
              </a:ext>
            </a:extLst>
          </p:cNvPr>
          <p:cNvSpPr txBox="1">
            <a:spLocks noGrp="1"/>
          </p:cNvSpPr>
          <p:nvPr>
            <p:ph type="subTitle" idx="1"/>
          </p:nvPr>
        </p:nvSpPr>
        <p:spPr>
          <a:xfrm>
            <a:off x="5714481" y="3861933"/>
            <a:ext cx="981043" cy="9521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err="1"/>
              <a:t>Lähde</a:t>
            </a:r>
            <a:r>
              <a:rPr lang="en-US" sz="1000" dirty="0"/>
              <a:t>:</a:t>
            </a:r>
          </a:p>
          <a:p>
            <a:pPr marL="0" lvl="0" indent="0" algn="l" rtl="0">
              <a:spcBef>
                <a:spcPts val="0"/>
              </a:spcBef>
              <a:spcAft>
                <a:spcPts val="0"/>
              </a:spcAft>
              <a:buNone/>
            </a:pPr>
            <a:r>
              <a:rPr lang="en-US" sz="1000" dirty="0"/>
              <a:t>Quantum </a:t>
            </a:r>
          </a:p>
          <a:p>
            <a:pPr marL="0" lvl="0" indent="0" algn="l" rtl="0">
              <a:spcBef>
                <a:spcPts val="0"/>
              </a:spcBef>
              <a:spcAft>
                <a:spcPts val="0"/>
              </a:spcAft>
              <a:buNone/>
            </a:pPr>
            <a:r>
              <a:rPr lang="en-US" sz="1000" dirty="0"/>
              <a:t>Computing </a:t>
            </a:r>
          </a:p>
          <a:p>
            <a:pPr marL="0" lvl="0" indent="0" algn="l" rtl="0">
              <a:spcBef>
                <a:spcPts val="0"/>
              </a:spcBef>
              <a:spcAft>
                <a:spcPts val="0"/>
              </a:spcAft>
              <a:buNone/>
            </a:pPr>
            <a:r>
              <a:rPr lang="en-US" sz="1000" dirty="0"/>
              <a:t>For Your </a:t>
            </a:r>
          </a:p>
          <a:p>
            <a:pPr marL="0" lvl="0" indent="0" algn="l" rtl="0">
              <a:spcBef>
                <a:spcPts val="0"/>
              </a:spcBef>
              <a:spcAft>
                <a:spcPts val="0"/>
              </a:spcAft>
              <a:buNone/>
            </a:pPr>
            <a:r>
              <a:rPr lang="en-US" sz="1000" dirty="0"/>
              <a:t>Classroom</a:t>
            </a:r>
          </a:p>
          <a:p>
            <a:pPr marL="0" lvl="0" indent="0" algn="l" rtl="0">
              <a:spcBef>
                <a:spcPts val="0"/>
              </a:spcBef>
              <a:spcAft>
                <a:spcPts val="0"/>
              </a:spcAft>
              <a:buNone/>
            </a:pPr>
            <a:r>
              <a:rPr lang="en-US" sz="1000" dirty="0"/>
              <a:t>edX</a:t>
            </a:r>
            <a:endParaRPr sz="1000" dirty="0"/>
          </a:p>
        </p:txBody>
      </p:sp>
    </p:spTree>
    <p:extLst>
      <p:ext uri="{BB962C8B-B14F-4D97-AF65-F5344CB8AC3E}">
        <p14:creationId xmlns:p14="http://schemas.microsoft.com/office/powerpoint/2010/main" val="2798056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
        <p:nvSpPr>
          <p:cNvPr id="5" name="Google Shape;449;p49">
            <a:extLst>
              <a:ext uri="{FF2B5EF4-FFF2-40B4-BE49-F238E27FC236}">
                <a16:creationId xmlns:a16="http://schemas.microsoft.com/office/drawing/2014/main" id="{847460D5-D3C6-FC92-7077-16F35AA144BB}"/>
              </a:ext>
            </a:extLst>
          </p:cNvPr>
          <p:cNvSpPr txBox="1">
            <a:spLocks noGrp="1"/>
          </p:cNvSpPr>
          <p:nvPr>
            <p:ph type="subTitle" idx="2"/>
          </p:nvPr>
        </p:nvSpPr>
        <p:spPr>
          <a:xfrm>
            <a:off x="668712" y="707761"/>
            <a:ext cx="5905899" cy="554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fi-FI" sz="2000" dirty="0"/>
              <a:t>Tulevaisuuden skenaarioita</a:t>
            </a:r>
            <a:endParaRPr sz="2000" dirty="0"/>
          </a:p>
        </p:txBody>
      </p:sp>
      <p:pic>
        <p:nvPicPr>
          <p:cNvPr id="3" name="Kuva 2">
            <a:extLst>
              <a:ext uri="{FF2B5EF4-FFF2-40B4-BE49-F238E27FC236}">
                <a16:creationId xmlns:a16="http://schemas.microsoft.com/office/drawing/2014/main" id="{E1CF94BB-F9DF-F31D-4A35-355C724B142F}"/>
              </a:ext>
            </a:extLst>
          </p:cNvPr>
          <p:cNvPicPr>
            <a:picLocks noChangeAspect="1"/>
          </p:cNvPicPr>
          <p:nvPr/>
        </p:nvPicPr>
        <p:blipFill>
          <a:blip r:embed="rId4"/>
          <a:stretch>
            <a:fillRect/>
          </a:stretch>
        </p:blipFill>
        <p:spPr>
          <a:xfrm>
            <a:off x="668712" y="1431972"/>
            <a:ext cx="3328954" cy="3108655"/>
          </a:xfrm>
          <a:prstGeom prst="rect">
            <a:avLst/>
          </a:prstGeom>
        </p:spPr>
      </p:pic>
      <p:pic>
        <p:nvPicPr>
          <p:cNvPr id="7" name="Kuva 6">
            <a:extLst>
              <a:ext uri="{FF2B5EF4-FFF2-40B4-BE49-F238E27FC236}">
                <a16:creationId xmlns:a16="http://schemas.microsoft.com/office/drawing/2014/main" id="{F12EE343-D158-2CCD-041E-7356C2610843}"/>
              </a:ext>
            </a:extLst>
          </p:cNvPr>
          <p:cNvPicPr>
            <a:picLocks noChangeAspect="1"/>
          </p:cNvPicPr>
          <p:nvPr/>
        </p:nvPicPr>
        <p:blipFill>
          <a:blip r:embed="rId5"/>
          <a:stretch>
            <a:fillRect/>
          </a:stretch>
        </p:blipFill>
        <p:spPr>
          <a:xfrm>
            <a:off x="4125069" y="1431972"/>
            <a:ext cx="4860009" cy="3108654"/>
          </a:xfrm>
          <a:prstGeom prst="rect">
            <a:avLst/>
          </a:prstGeom>
        </p:spPr>
      </p:pic>
      <p:sp>
        <p:nvSpPr>
          <p:cNvPr id="8" name="Google Shape;389;p47">
            <a:extLst>
              <a:ext uri="{FF2B5EF4-FFF2-40B4-BE49-F238E27FC236}">
                <a16:creationId xmlns:a16="http://schemas.microsoft.com/office/drawing/2014/main" id="{BE7EC8C8-D20D-6D86-EF11-15589F600BD6}"/>
              </a:ext>
            </a:extLst>
          </p:cNvPr>
          <p:cNvSpPr txBox="1">
            <a:spLocks noGrp="1"/>
          </p:cNvSpPr>
          <p:nvPr>
            <p:ph type="subTitle" idx="1"/>
          </p:nvPr>
        </p:nvSpPr>
        <p:spPr>
          <a:xfrm>
            <a:off x="602767" y="4634673"/>
            <a:ext cx="8382311" cy="5088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Kubitti voi olla molempia, ykkösiä ja nollia samanaikaisesti (superpositio).</a:t>
            </a:r>
          </a:p>
          <a:p>
            <a:pPr marL="0" lvl="0" indent="0" algn="l" rtl="0">
              <a:spcBef>
                <a:spcPts val="0"/>
              </a:spcBef>
              <a:spcAft>
                <a:spcPts val="0"/>
              </a:spcAft>
              <a:buNone/>
            </a:pPr>
            <a:endParaRPr lang="en" dirty="0"/>
          </a:p>
        </p:txBody>
      </p:sp>
      <p:sp>
        <p:nvSpPr>
          <p:cNvPr id="11" name="Google Shape;389;p47">
            <a:extLst>
              <a:ext uri="{FF2B5EF4-FFF2-40B4-BE49-F238E27FC236}">
                <a16:creationId xmlns:a16="http://schemas.microsoft.com/office/drawing/2014/main" id="{53DF7EEF-27D9-66A7-161C-A8B4513137E1}"/>
              </a:ext>
            </a:extLst>
          </p:cNvPr>
          <p:cNvSpPr txBox="1">
            <a:spLocks/>
          </p:cNvSpPr>
          <p:nvPr/>
        </p:nvSpPr>
        <p:spPr>
          <a:xfrm>
            <a:off x="5709248" y="1052058"/>
            <a:ext cx="3434752" cy="356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850"/>
              <a:buFont typeface="Krub"/>
              <a:buNone/>
              <a:defRPr sz="1650" b="0" i="0" u="none" strike="noStrike" cap="none">
                <a:solidFill>
                  <a:schemeClr val="dk1"/>
                </a:solidFill>
                <a:latin typeface="Krub"/>
                <a:ea typeface="Krub"/>
                <a:cs typeface="Krub"/>
                <a:sym typeface="Krub"/>
              </a:defRPr>
            </a:lvl1pPr>
            <a:lvl2pPr marL="914400" marR="0" lvl="1"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2pPr>
            <a:lvl3pPr marL="1371600" marR="0" lvl="2"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3pPr>
            <a:lvl4pPr marL="1828800" marR="0" lvl="3"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4pPr>
            <a:lvl5pPr marL="2286000" marR="0" lvl="4"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5pPr>
            <a:lvl6pPr marL="2743200" marR="0" lvl="5"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6pPr>
            <a:lvl7pPr marL="3200400" marR="0" lvl="6"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7pPr>
            <a:lvl8pPr marL="3657600" marR="0" lvl="7"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8pPr>
            <a:lvl9pPr marL="4114800" marR="0" lvl="8"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9pPr>
          </a:lstStyle>
          <a:p>
            <a:pPr marL="0" indent="0" algn="l"/>
            <a:r>
              <a:rPr lang="en-US" sz="1000" dirty="0" err="1"/>
              <a:t>Lähde</a:t>
            </a:r>
            <a:r>
              <a:rPr lang="en-US" sz="1000" dirty="0"/>
              <a:t>: Quantum Computing For Your Classroom edX</a:t>
            </a:r>
          </a:p>
        </p:txBody>
      </p:sp>
    </p:spTree>
    <p:extLst>
      <p:ext uri="{BB962C8B-B14F-4D97-AF65-F5344CB8AC3E}">
        <p14:creationId xmlns:p14="http://schemas.microsoft.com/office/powerpoint/2010/main" val="3822678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6" name="Google Shape;336;p44"/>
          <p:cNvPicPr preferRelativeResize="0"/>
          <p:nvPr/>
        </p:nvPicPr>
        <p:blipFill>
          <a:blip r:embed="rId3">
            <a:alphaModFix/>
          </a:blip>
          <a:stretch>
            <a:fillRect/>
          </a:stretch>
        </p:blipFill>
        <p:spPr>
          <a:xfrm>
            <a:off x="7207350" y="1506213"/>
            <a:ext cx="1223575" cy="1223575"/>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
        <p:nvSpPr>
          <p:cNvPr id="5" name="Google Shape;449;p49">
            <a:extLst>
              <a:ext uri="{FF2B5EF4-FFF2-40B4-BE49-F238E27FC236}">
                <a16:creationId xmlns:a16="http://schemas.microsoft.com/office/drawing/2014/main" id="{847460D5-D3C6-FC92-7077-16F35AA144BB}"/>
              </a:ext>
            </a:extLst>
          </p:cNvPr>
          <p:cNvSpPr txBox="1">
            <a:spLocks noGrp="1"/>
          </p:cNvSpPr>
          <p:nvPr>
            <p:ph type="subTitle" idx="2"/>
          </p:nvPr>
        </p:nvSpPr>
        <p:spPr>
          <a:xfrm>
            <a:off x="668712" y="707761"/>
            <a:ext cx="5905899" cy="554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fi-FI" sz="2000" dirty="0"/>
              <a:t>Tulevaisuuden skenaarioita</a:t>
            </a:r>
            <a:endParaRPr sz="2000" dirty="0"/>
          </a:p>
        </p:txBody>
      </p:sp>
      <p:sp>
        <p:nvSpPr>
          <p:cNvPr id="10" name="Google Shape;389;p47">
            <a:extLst>
              <a:ext uri="{FF2B5EF4-FFF2-40B4-BE49-F238E27FC236}">
                <a16:creationId xmlns:a16="http://schemas.microsoft.com/office/drawing/2014/main" id="{B36E1E65-0283-894E-07E1-FD88DC1934F5}"/>
              </a:ext>
            </a:extLst>
          </p:cNvPr>
          <p:cNvSpPr txBox="1">
            <a:spLocks/>
          </p:cNvSpPr>
          <p:nvPr/>
        </p:nvSpPr>
        <p:spPr>
          <a:xfrm>
            <a:off x="3510154" y="1150017"/>
            <a:ext cx="3434752" cy="356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850"/>
              <a:buFont typeface="Krub"/>
              <a:buNone/>
              <a:defRPr sz="1650" b="0" i="0" u="none" strike="noStrike" cap="none">
                <a:solidFill>
                  <a:schemeClr val="dk1"/>
                </a:solidFill>
                <a:latin typeface="Krub"/>
                <a:ea typeface="Krub"/>
                <a:cs typeface="Krub"/>
                <a:sym typeface="Krub"/>
              </a:defRPr>
            </a:lvl1pPr>
            <a:lvl2pPr marL="914400" marR="0" lvl="1"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2pPr>
            <a:lvl3pPr marL="1371600" marR="0" lvl="2"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3pPr>
            <a:lvl4pPr marL="1828800" marR="0" lvl="3"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4pPr>
            <a:lvl5pPr marL="2286000" marR="0" lvl="4"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5pPr>
            <a:lvl6pPr marL="2743200" marR="0" lvl="5"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6pPr>
            <a:lvl7pPr marL="3200400" marR="0" lvl="6"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7pPr>
            <a:lvl8pPr marL="3657600" marR="0" lvl="7"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8pPr>
            <a:lvl9pPr marL="4114800" marR="0" lvl="8" indent="-317500" algn="l"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9pPr>
          </a:lstStyle>
          <a:p>
            <a:pPr marL="0" indent="0" algn="l"/>
            <a:r>
              <a:rPr lang="en-US" sz="1000" dirty="0" err="1"/>
              <a:t>Lähde</a:t>
            </a:r>
            <a:r>
              <a:rPr lang="en-US" sz="1000" dirty="0"/>
              <a:t>: Quantum Computing For Your Classroom edX</a:t>
            </a:r>
          </a:p>
        </p:txBody>
      </p:sp>
      <p:pic>
        <p:nvPicPr>
          <p:cNvPr id="4" name="Kuva 3">
            <a:extLst>
              <a:ext uri="{FF2B5EF4-FFF2-40B4-BE49-F238E27FC236}">
                <a16:creationId xmlns:a16="http://schemas.microsoft.com/office/drawing/2014/main" id="{1484574E-9E36-F785-68D2-2AF1086EEDDA}"/>
              </a:ext>
            </a:extLst>
          </p:cNvPr>
          <p:cNvPicPr>
            <a:picLocks noChangeAspect="1"/>
          </p:cNvPicPr>
          <p:nvPr/>
        </p:nvPicPr>
        <p:blipFill>
          <a:blip r:embed="rId4"/>
          <a:stretch>
            <a:fillRect/>
          </a:stretch>
        </p:blipFill>
        <p:spPr>
          <a:xfrm>
            <a:off x="965528" y="1486501"/>
            <a:ext cx="5790452" cy="3179800"/>
          </a:xfrm>
          <a:prstGeom prst="rect">
            <a:avLst/>
          </a:prstGeom>
        </p:spPr>
      </p:pic>
    </p:spTree>
    <p:extLst>
      <p:ext uri="{BB962C8B-B14F-4D97-AF65-F5344CB8AC3E}">
        <p14:creationId xmlns:p14="http://schemas.microsoft.com/office/powerpoint/2010/main" val="2706849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3"/>
        <p:cNvGrpSpPr/>
        <p:nvPr/>
      </p:nvGrpSpPr>
      <p:grpSpPr>
        <a:xfrm>
          <a:off x="0" y="0"/>
          <a:ext cx="0" cy="0"/>
          <a:chOff x="0" y="0"/>
          <a:chExt cx="0" cy="0"/>
        </a:xfrm>
      </p:grpSpPr>
      <p:sp>
        <p:nvSpPr>
          <p:cNvPr id="4864" name="Google Shape;4864;p71"/>
          <p:cNvSpPr txBox="1">
            <a:spLocks noGrp="1"/>
          </p:cNvSpPr>
          <p:nvPr>
            <p:ph type="title"/>
          </p:nvPr>
        </p:nvSpPr>
        <p:spPr>
          <a:xfrm>
            <a:off x="4567075" y="749838"/>
            <a:ext cx="3863700" cy="110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kiitos</a:t>
            </a:r>
            <a:endParaRPr dirty="0"/>
          </a:p>
        </p:txBody>
      </p:sp>
      <p:sp>
        <p:nvSpPr>
          <p:cNvPr id="4865" name="Google Shape;4865;p71"/>
          <p:cNvSpPr txBox="1">
            <a:spLocks noGrp="1"/>
          </p:cNvSpPr>
          <p:nvPr>
            <p:ph type="subTitle" idx="1"/>
          </p:nvPr>
        </p:nvSpPr>
        <p:spPr>
          <a:xfrm>
            <a:off x="4567075" y="2478300"/>
            <a:ext cx="3863700" cy="9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Kysymyksiä?</a:t>
            </a:r>
            <a:endParaRPr dirty="0"/>
          </a:p>
          <a:p>
            <a:pPr marL="0" lvl="0" indent="0" algn="l" rtl="0">
              <a:spcBef>
                <a:spcPts val="0"/>
              </a:spcBef>
              <a:spcAft>
                <a:spcPts val="0"/>
              </a:spcAft>
              <a:buNone/>
            </a:pPr>
            <a:r>
              <a:rPr lang="fi-FI" b="0" dirty="0"/>
              <a:t>Jarkko.soini@letterbox.fi</a:t>
            </a:r>
            <a:endParaRPr b="0" dirty="0"/>
          </a:p>
          <a:p>
            <a:pPr marL="0" lvl="0" indent="0" algn="l" rtl="0">
              <a:spcBef>
                <a:spcPts val="0"/>
              </a:spcBef>
              <a:spcAft>
                <a:spcPts val="0"/>
              </a:spcAft>
              <a:buNone/>
            </a:pPr>
            <a:r>
              <a:rPr lang="en" b="0" dirty="0"/>
              <a:t>040 8466 119| letterbox.fi</a:t>
            </a:r>
            <a:endParaRPr b="0" dirty="0"/>
          </a:p>
        </p:txBody>
      </p:sp>
      <p:sp>
        <p:nvSpPr>
          <p:cNvPr id="4867" name="Google Shape;4867;p71"/>
          <p:cNvSpPr/>
          <p:nvPr/>
        </p:nvSpPr>
        <p:spPr>
          <a:xfrm>
            <a:off x="5052550" y="1858038"/>
            <a:ext cx="511126" cy="511664"/>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8" name="Google Shape;4868;p71"/>
          <p:cNvGrpSpPr/>
          <p:nvPr/>
        </p:nvGrpSpPr>
        <p:grpSpPr>
          <a:xfrm>
            <a:off x="5960839" y="1858290"/>
            <a:ext cx="511678" cy="511113"/>
            <a:chOff x="3303268" y="3817349"/>
            <a:chExt cx="346056" cy="345674"/>
          </a:xfrm>
        </p:grpSpPr>
        <p:sp>
          <p:nvSpPr>
            <p:cNvPr id="4869" name="Google Shape;4869;p71"/>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71"/>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71"/>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71"/>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3" name="Google Shape;4873;p71"/>
          <p:cNvGrpSpPr/>
          <p:nvPr/>
        </p:nvGrpSpPr>
        <p:grpSpPr>
          <a:xfrm>
            <a:off x="6869681" y="1858290"/>
            <a:ext cx="511678" cy="511113"/>
            <a:chOff x="3752358" y="3817349"/>
            <a:chExt cx="346056" cy="345674"/>
          </a:xfrm>
        </p:grpSpPr>
        <p:sp>
          <p:nvSpPr>
            <p:cNvPr id="4874" name="Google Shape;4874;p71"/>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71"/>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71"/>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71"/>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8" name="Google Shape;4878;p71"/>
          <p:cNvGrpSpPr/>
          <p:nvPr/>
        </p:nvGrpSpPr>
        <p:grpSpPr>
          <a:xfrm>
            <a:off x="7778523" y="1858290"/>
            <a:ext cx="511631" cy="511113"/>
            <a:chOff x="4201447" y="3817349"/>
            <a:chExt cx="346024" cy="345674"/>
          </a:xfrm>
        </p:grpSpPr>
        <p:sp>
          <p:nvSpPr>
            <p:cNvPr id="4879" name="Google Shape;4879;p71"/>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71"/>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81" name="Google Shape;4881;p71"/>
          <p:cNvPicPr preferRelativeResize="0"/>
          <p:nvPr/>
        </p:nvPicPr>
        <p:blipFill rotWithShape="1">
          <a:blip r:embed="rId3">
            <a:alphaModFix/>
          </a:blip>
          <a:srcRect l="10312" t="15167" r="31422"/>
          <a:stretch/>
        </p:blipFill>
        <p:spPr>
          <a:xfrm>
            <a:off x="0" y="882775"/>
            <a:ext cx="4095075" cy="4260726"/>
          </a:xfrm>
          <a:prstGeom prst="rect">
            <a:avLst/>
          </a:prstGeom>
          <a:noFill/>
          <a:ln>
            <a:noFill/>
          </a:ln>
        </p:spPr>
      </p:pic>
      <p:sp>
        <p:nvSpPr>
          <p:cNvPr id="4882" name="Google Shape;4882;p71"/>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p>
            <a:pPr marL="0" lvl="0" indent="0" algn="l" rtl="0">
              <a:lnSpc>
                <a:spcPct val="90000"/>
              </a:lnSpc>
              <a:spcBef>
                <a:spcPts val="0"/>
              </a:spcBef>
              <a:spcAft>
                <a:spcPts val="0"/>
              </a:spcAft>
              <a:buNone/>
            </a:pPr>
            <a:r>
              <a:rPr lang="fi-FI" dirty="0"/>
              <a:t>LB PRESENTAATIO 13.12.2023 </a:t>
            </a:r>
            <a:r>
              <a:rPr lang="fi-FI" dirty="0" err="1"/>
              <a:t>jarkko</a:t>
            </a:r>
            <a:r>
              <a:rPr lang="fi-FI" dirty="0"/>
              <a:t> </a:t>
            </a:r>
            <a:r>
              <a:rPr lang="fi-FI" dirty="0" err="1"/>
              <a:t>soini</a:t>
            </a:r>
            <a:endParaRPr lang="fi-FI" dirty="0"/>
          </a:p>
        </p:txBody>
      </p:sp>
      <p:sp>
        <p:nvSpPr>
          <p:cNvPr id="4883" name="Google Shape;4883;p71"/>
          <p:cNvSpPr txBox="1">
            <a:spLocks noGrp="1"/>
          </p:cNvSpPr>
          <p:nvPr>
            <p:ph type="title" idx="4"/>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9" name="Google Shape;299;p40"/>
          <p:cNvSpPr txBox="1">
            <a:spLocks noGrp="1"/>
          </p:cNvSpPr>
          <p:nvPr>
            <p:ph type="subTitle" idx="1"/>
          </p:nvPr>
        </p:nvSpPr>
        <p:spPr>
          <a:xfrm>
            <a:off x="638138" y="501765"/>
            <a:ext cx="5936474" cy="9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sz="1800" dirty="0"/>
              <a:t>Testattuja esimerkkejä perustuen ja soveltaen </a:t>
            </a:r>
            <a:r>
              <a:rPr lang="en-US" sz="1800" dirty="0"/>
              <a:t>edX-</a:t>
            </a:r>
            <a:r>
              <a:rPr lang="en-US" sz="1800" dirty="0" err="1"/>
              <a:t>kurssiin</a:t>
            </a:r>
            <a:r>
              <a:rPr lang="en-US" sz="1800" dirty="0"/>
              <a:t>: </a:t>
            </a:r>
            <a:r>
              <a:rPr lang="en-US" sz="1800" b="1" dirty="0"/>
              <a:t>“How to Use ChatGPT in Education” </a:t>
            </a:r>
            <a:r>
              <a:rPr lang="en-US" sz="1800" dirty="0"/>
              <a:t>by </a:t>
            </a:r>
            <a:r>
              <a:rPr lang="en-US" sz="1800" b="1" dirty="0"/>
              <a:t>Miguel </a:t>
            </a:r>
            <a:r>
              <a:rPr lang="en-US" sz="1800" b="1" dirty="0" err="1"/>
              <a:t>Amigot</a:t>
            </a:r>
            <a:r>
              <a:rPr lang="en-US" sz="1800" dirty="0"/>
              <a:t>, a computer scientist and electrical engineer, based in New York.</a:t>
            </a:r>
            <a:endParaRPr lang="fi-FI" sz="1800" dirty="0"/>
          </a:p>
        </p:txBody>
      </p:sp>
      <p:sp>
        <p:nvSpPr>
          <p:cNvPr id="303" name="Google Shape;303;p40"/>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pic>
        <p:nvPicPr>
          <p:cNvPr id="3" name="Kuva 2">
            <a:extLst>
              <a:ext uri="{FF2B5EF4-FFF2-40B4-BE49-F238E27FC236}">
                <a16:creationId xmlns:a16="http://schemas.microsoft.com/office/drawing/2014/main" id="{D207D8AB-F581-5321-2F5E-1BAC467D04F9}"/>
              </a:ext>
            </a:extLst>
          </p:cNvPr>
          <p:cNvPicPr>
            <a:picLocks noChangeAspect="1"/>
          </p:cNvPicPr>
          <p:nvPr/>
        </p:nvPicPr>
        <p:blipFill>
          <a:blip r:embed="rId3"/>
          <a:stretch>
            <a:fillRect/>
          </a:stretch>
        </p:blipFill>
        <p:spPr>
          <a:xfrm>
            <a:off x="6559499" y="643541"/>
            <a:ext cx="1748982" cy="2434067"/>
          </a:xfrm>
          <a:prstGeom prst="rect">
            <a:avLst/>
          </a:prstGeom>
        </p:spPr>
      </p:pic>
      <p:pic>
        <p:nvPicPr>
          <p:cNvPr id="10" name="Kuva 9">
            <a:extLst>
              <a:ext uri="{FF2B5EF4-FFF2-40B4-BE49-F238E27FC236}">
                <a16:creationId xmlns:a16="http://schemas.microsoft.com/office/drawing/2014/main" id="{0BC0FCAF-BF57-D96C-1C14-4CEDE81C669F}"/>
              </a:ext>
            </a:extLst>
          </p:cNvPr>
          <p:cNvPicPr>
            <a:picLocks noChangeAspect="1"/>
          </p:cNvPicPr>
          <p:nvPr/>
        </p:nvPicPr>
        <p:blipFill>
          <a:blip r:embed="rId4"/>
          <a:stretch>
            <a:fillRect/>
          </a:stretch>
        </p:blipFill>
        <p:spPr>
          <a:xfrm>
            <a:off x="701442" y="3140331"/>
            <a:ext cx="7622152" cy="1841919"/>
          </a:xfrm>
          <a:prstGeom prst="rect">
            <a:avLst/>
          </a:prstGeom>
        </p:spPr>
      </p:pic>
      <p:sp>
        <p:nvSpPr>
          <p:cNvPr id="13" name="Google Shape;299;p40">
            <a:extLst>
              <a:ext uri="{FF2B5EF4-FFF2-40B4-BE49-F238E27FC236}">
                <a16:creationId xmlns:a16="http://schemas.microsoft.com/office/drawing/2014/main" id="{30286B44-B8A0-34F0-5AFC-D7CB90E0C108}"/>
              </a:ext>
            </a:extLst>
          </p:cNvPr>
          <p:cNvSpPr txBox="1">
            <a:spLocks/>
          </p:cNvSpPr>
          <p:nvPr/>
        </p:nvSpPr>
        <p:spPr>
          <a:xfrm>
            <a:off x="643447" y="1649701"/>
            <a:ext cx="5936474" cy="94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850"/>
              <a:buFont typeface="Krub"/>
              <a:buNone/>
              <a:defRPr sz="1650" b="0" i="0" u="none" strike="noStrike" cap="none">
                <a:solidFill>
                  <a:schemeClr val="dk1"/>
                </a:solidFill>
                <a:latin typeface="Krub"/>
                <a:ea typeface="Krub"/>
                <a:cs typeface="Krub"/>
                <a:sym typeface="Krub"/>
              </a:defRPr>
            </a:lvl1pPr>
            <a:lvl2pPr marL="914400" marR="0" lvl="1"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2pPr>
            <a:lvl3pPr marL="1371600" marR="0" lvl="2"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3pPr>
            <a:lvl4pPr marL="1828800" marR="0" lvl="3"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4pPr>
            <a:lvl5pPr marL="2286000" marR="0" lvl="4"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5pPr>
            <a:lvl6pPr marL="2743200" marR="0" lvl="5"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6pPr>
            <a:lvl7pPr marL="3200400" marR="0" lvl="6"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7pPr>
            <a:lvl8pPr marL="3657600" marR="0" lvl="7"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8pPr>
            <a:lvl9pPr marL="4114800" marR="0" lvl="8" indent="-317500" algn="ctr" rtl="0">
              <a:lnSpc>
                <a:spcPct val="100000"/>
              </a:lnSpc>
              <a:spcBef>
                <a:spcPts val="0"/>
              </a:spcBef>
              <a:spcAft>
                <a:spcPts val="0"/>
              </a:spcAft>
              <a:buClr>
                <a:schemeClr val="dk1"/>
              </a:buClr>
              <a:buSzPts val="1850"/>
              <a:buFont typeface="Krub"/>
              <a:buNone/>
              <a:defRPr sz="1850" b="0" i="0" u="none" strike="noStrike" cap="none">
                <a:solidFill>
                  <a:schemeClr val="dk1"/>
                </a:solidFill>
                <a:latin typeface="Krub"/>
                <a:ea typeface="Krub"/>
                <a:cs typeface="Krub"/>
                <a:sym typeface="Krub"/>
              </a:defRPr>
            </a:lvl9pPr>
          </a:lstStyle>
          <a:p>
            <a:pPr marL="0" indent="0" algn="l"/>
            <a:r>
              <a:rPr lang="en-US" sz="1800" dirty="0"/>
              <a:t>Miguel </a:t>
            </a:r>
            <a:r>
              <a:rPr lang="en-US" sz="1800" dirty="0" err="1"/>
              <a:t>Amigot</a:t>
            </a:r>
            <a:r>
              <a:rPr lang="en-US" sz="1800" dirty="0"/>
              <a:t> is a Chief Technology Officer at ibleducation.com, the AI-driven education company building on ChatGPT and OpenAI serving NVIDIA, Cisco, Tesla, IBM, MIT and the U.S. Department of Defense. </a:t>
            </a:r>
            <a:endParaRPr lang="fi-FI"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3" name="Google Shape;303;p40"/>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pic>
        <p:nvPicPr>
          <p:cNvPr id="4" name="Kuva 3">
            <a:extLst>
              <a:ext uri="{FF2B5EF4-FFF2-40B4-BE49-F238E27FC236}">
                <a16:creationId xmlns:a16="http://schemas.microsoft.com/office/drawing/2014/main" id="{9E70D44A-4418-E305-988A-3317112E26D9}"/>
              </a:ext>
            </a:extLst>
          </p:cNvPr>
          <p:cNvPicPr>
            <a:picLocks noChangeAspect="1"/>
          </p:cNvPicPr>
          <p:nvPr/>
        </p:nvPicPr>
        <p:blipFill>
          <a:blip r:embed="rId3"/>
          <a:stretch>
            <a:fillRect/>
          </a:stretch>
        </p:blipFill>
        <p:spPr>
          <a:xfrm>
            <a:off x="221940" y="69553"/>
            <a:ext cx="8700119" cy="5004394"/>
          </a:xfrm>
          <a:prstGeom prst="rect">
            <a:avLst/>
          </a:prstGeom>
        </p:spPr>
      </p:pic>
    </p:spTree>
    <p:extLst>
      <p:ext uri="{BB962C8B-B14F-4D97-AF65-F5344CB8AC3E}">
        <p14:creationId xmlns:p14="http://schemas.microsoft.com/office/powerpoint/2010/main" val="352479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576217" y="633676"/>
            <a:ext cx="5170500"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kielimallit</a:t>
            </a:r>
            <a:endParaRPr dirty="0"/>
          </a:p>
        </p:txBody>
      </p:sp>
      <p:sp>
        <p:nvSpPr>
          <p:cNvPr id="335" name="Google Shape;335;p44"/>
          <p:cNvSpPr txBox="1">
            <a:spLocks noGrp="1"/>
          </p:cNvSpPr>
          <p:nvPr>
            <p:ph type="subTitle" idx="1"/>
          </p:nvPr>
        </p:nvSpPr>
        <p:spPr>
          <a:xfrm>
            <a:off x="1048153" y="1374650"/>
            <a:ext cx="7047694" cy="12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Kielimallit ovat tekoälymalleja, jotka on koulutettu ymmärtämään ja generoimaan ihmisen kieltä. Nämä mallit voivat käsitellä monimutkaisia kielirakenteita ja oppia yhteyksiä sanojen, lauseiden ja asioiden välillä suuren määrän tekstidatan avulla. Ne voivat suorittaa tehtäviä, kuten käännös, tekstigenerointi, kysymyksiin vastaaminen ja paljon muuta.</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Esimerkki kielimallista on GPT-3, jota käytetään myös tässä keskustelussa. Se on koulutettu valtavalla datamäärällä ja kykenee tuottamaan koherenttia (?) tekstiä, vastaamaan monimutkaisiinkin kysymyksiin ja suorittamaan erilaisia kielipohjaisia tehtäviä. Kielimallit ovat keskeisiä monissa nykyaikaisissa tekoälysovelluksissa, kuten </a:t>
            </a:r>
            <a:r>
              <a:rPr lang="fi-FI" dirty="0" err="1"/>
              <a:t>ChatGPT</a:t>
            </a:r>
            <a:r>
              <a:rPr lang="fi-FI" dirty="0"/>
              <a:t>, jotka tarjoavat luonnollisen kielen vuorovaikutusmahdollisuuden käyttäjien kanssa.</a:t>
            </a:r>
            <a:endParaRPr dirty="0"/>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pic>
        <p:nvPicPr>
          <p:cNvPr id="337" name="Google Shape;337;p44"/>
          <p:cNvPicPr preferRelativeResize="0"/>
          <p:nvPr/>
        </p:nvPicPr>
        <p:blipFill>
          <a:blip r:embed="rId3">
            <a:alphaModFix/>
          </a:blip>
          <a:stretch>
            <a:fillRect/>
          </a:stretch>
        </p:blipFill>
        <p:spPr>
          <a:xfrm>
            <a:off x="-697551" y="2831724"/>
            <a:ext cx="1678100" cy="1678100"/>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576217" y="633676"/>
            <a:ext cx="5170500"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kielimallit</a:t>
            </a:r>
            <a:endParaRPr dirty="0"/>
          </a:p>
        </p:txBody>
      </p:sp>
      <p:sp>
        <p:nvSpPr>
          <p:cNvPr id="335" name="Google Shape;335;p44"/>
          <p:cNvSpPr txBox="1">
            <a:spLocks noGrp="1"/>
          </p:cNvSpPr>
          <p:nvPr>
            <p:ph type="subTitle" idx="1"/>
          </p:nvPr>
        </p:nvSpPr>
        <p:spPr>
          <a:xfrm>
            <a:off x="487007" y="1526476"/>
            <a:ext cx="7047694" cy="4467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Tämä koodi käyttää </a:t>
            </a:r>
          </a:p>
          <a:p>
            <a:pPr marL="0" lvl="0" indent="0" algn="l" rtl="0">
              <a:spcBef>
                <a:spcPts val="0"/>
              </a:spcBef>
              <a:spcAft>
                <a:spcPts val="0"/>
              </a:spcAft>
              <a:buNone/>
            </a:pPr>
            <a:r>
              <a:rPr lang="fi-FI" dirty="0" err="1"/>
              <a:t>Hugging</a:t>
            </a:r>
            <a:r>
              <a:rPr lang="fi-FI" dirty="0"/>
              <a:t> </a:t>
            </a:r>
            <a:r>
              <a:rPr lang="fi-FI" dirty="0" err="1"/>
              <a:t>Face</a:t>
            </a:r>
            <a:r>
              <a:rPr lang="fi-FI" dirty="0"/>
              <a:t> </a:t>
            </a:r>
            <a:r>
              <a:rPr lang="fi-FI" dirty="0" err="1"/>
              <a:t>Transformers</a:t>
            </a:r>
            <a:r>
              <a:rPr lang="fi-FI" dirty="0"/>
              <a:t> </a:t>
            </a:r>
          </a:p>
          <a:p>
            <a:pPr marL="0" lvl="0" indent="0" algn="l" rtl="0">
              <a:spcBef>
                <a:spcPts val="0"/>
              </a:spcBef>
              <a:spcAft>
                <a:spcPts val="0"/>
              </a:spcAft>
              <a:buNone/>
            </a:pPr>
            <a:r>
              <a:rPr lang="fi-FI" dirty="0"/>
              <a:t>-kirjastoa, ja tässä esimerkissä </a:t>
            </a:r>
          </a:p>
          <a:p>
            <a:pPr marL="0" lvl="0" indent="0" algn="l" rtl="0">
              <a:spcBef>
                <a:spcPts val="0"/>
              </a:spcBef>
              <a:spcAft>
                <a:spcPts val="0"/>
              </a:spcAft>
              <a:buNone/>
            </a:pPr>
            <a:r>
              <a:rPr lang="fi-FI" dirty="0"/>
              <a:t>käytetään GPT-2 -kielimallia.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     Tämä esimerkki </a:t>
            </a:r>
          </a:p>
          <a:p>
            <a:pPr marL="0" lvl="0" indent="0" algn="l" rtl="0">
              <a:spcBef>
                <a:spcPts val="0"/>
              </a:spcBef>
              <a:spcAft>
                <a:spcPts val="0"/>
              </a:spcAft>
              <a:buNone/>
            </a:pPr>
            <a:r>
              <a:rPr lang="fi-FI" dirty="0"/>
              <a:t>        ei käytä suoraan GPT-3:a, </a:t>
            </a:r>
          </a:p>
          <a:p>
            <a:pPr marL="0" lvl="0" indent="0" algn="l" rtl="0">
              <a:spcBef>
                <a:spcPts val="0"/>
              </a:spcBef>
              <a:spcAft>
                <a:spcPts val="0"/>
              </a:spcAft>
              <a:buNone/>
            </a:pPr>
            <a:r>
              <a:rPr lang="fi-FI" dirty="0"/>
              <a:t>         mutta se voi auttaa </a:t>
            </a:r>
          </a:p>
          <a:p>
            <a:pPr marL="0" lvl="0" indent="0" algn="l" rtl="0">
              <a:spcBef>
                <a:spcPts val="0"/>
              </a:spcBef>
              <a:spcAft>
                <a:spcPts val="0"/>
              </a:spcAft>
              <a:buNone/>
            </a:pPr>
            <a:r>
              <a:rPr lang="fi-FI" dirty="0"/>
              <a:t>         ymmärtämään yleisen </a:t>
            </a:r>
          </a:p>
          <a:p>
            <a:pPr marL="0" lvl="0" indent="0" algn="l" rtl="0">
              <a:spcBef>
                <a:spcPts val="0"/>
              </a:spcBef>
              <a:spcAft>
                <a:spcPts val="0"/>
              </a:spcAft>
              <a:buNone/>
            </a:pPr>
            <a:r>
              <a:rPr lang="fi-FI" dirty="0"/>
              <a:t>        toimintamallin:</a:t>
            </a:r>
          </a:p>
          <a:p>
            <a:pPr marL="0" lvl="0" indent="0" algn="l" rtl="0">
              <a:spcBef>
                <a:spcPts val="0"/>
              </a:spcBef>
              <a:spcAft>
                <a:spcPts val="0"/>
              </a:spcAft>
              <a:buNone/>
            </a:pPr>
            <a:endParaRPr lang="fi-FI" dirty="0"/>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pic>
        <p:nvPicPr>
          <p:cNvPr id="337" name="Google Shape;337;p44"/>
          <p:cNvPicPr preferRelativeResize="0"/>
          <p:nvPr/>
        </p:nvPicPr>
        <p:blipFill>
          <a:blip r:embed="rId3">
            <a:alphaModFix/>
          </a:blip>
          <a:stretch>
            <a:fillRect/>
          </a:stretch>
        </p:blipFill>
        <p:spPr>
          <a:xfrm>
            <a:off x="-697551" y="2831724"/>
            <a:ext cx="1678100" cy="1678100"/>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pic>
        <p:nvPicPr>
          <p:cNvPr id="3" name="Kuva 2">
            <a:extLst>
              <a:ext uri="{FF2B5EF4-FFF2-40B4-BE49-F238E27FC236}">
                <a16:creationId xmlns:a16="http://schemas.microsoft.com/office/drawing/2014/main" id="{6B815256-DFDB-107D-1EB9-0058A1F60D25}"/>
              </a:ext>
            </a:extLst>
          </p:cNvPr>
          <p:cNvPicPr>
            <a:picLocks noChangeAspect="1"/>
          </p:cNvPicPr>
          <p:nvPr/>
        </p:nvPicPr>
        <p:blipFill>
          <a:blip r:embed="rId4"/>
          <a:stretch>
            <a:fillRect/>
          </a:stretch>
        </p:blipFill>
        <p:spPr>
          <a:xfrm>
            <a:off x="3864395" y="1418838"/>
            <a:ext cx="3945154" cy="3543612"/>
          </a:xfrm>
          <a:prstGeom prst="rect">
            <a:avLst/>
          </a:prstGeom>
        </p:spPr>
      </p:pic>
    </p:spTree>
    <p:extLst>
      <p:ext uri="{BB962C8B-B14F-4D97-AF65-F5344CB8AC3E}">
        <p14:creationId xmlns:p14="http://schemas.microsoft.com/office/powerpoint/2010/main" val="4089170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p44"/>
          <p:cNvSpPr txBox="1">
            <a:spLocks noGrp="1"/>
          </p:cNvSpPr>
          <p:nvPr>
            <p:ph type="subTitle" idx="1"/>
          </p:nvPr>
        </p:nvSpPr>
        <p:spPr>
          <a:xfrm>
            <a:off x="601431" y="710474"/>
            <a:ext cx="7047694" cy="4467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ChatGPT:n</a:t>
            </a:r>
            <a:r>
              <a:rPr lang="fi-FI" dirty="0"/>
              <a:t> serverit eivät vielä käytä </a:t>
            </a:r>
            <a:r>
              <a:rPr lang="fi-FI" dirty="0" err="1"/>
              <a:t>qubittien</a:t>
            </a:r>
            <a:r>
              <a:rPr lang="fi-FI" dirty="0"/>
              <a:t> kvanttitietokoneiden laskentaa. </a:t>
            </a:r>
            <a:r>
              <a:rPr lang="fi-FI" dirty="0" err="1"/>
              <a:t>ChatGPT</a:t>
            </a:r>
            <a:r>
              <a:rPr lang="fi-FI" dirty="0"/>
              <a:t> perustuu perinteiseen, klassiseen tietokonelaskentaan ja toimii </a:t>
            </a:r>
            <a:r>
              <a:rPr lang="fi-FI" dirty="0" err="1"/>
              <a:t>OpenAI:n</a:t>
            </a:r>
            <a:r>
              <a:rPr lang="fi-FI" dirty="0"/>
              <a:t> kehittämän GPT-3.5-arkkitehtuurin avulla. GPT-3 (</a:t>
            </a:r>
            <a:r>
              <a:rPr lang="fi-FI" dirty="0" err="1"/>
              <a:t>Generative</a:t>
            </a:r>
            <a:r>
              <a:rPr lang="fi-FI" dirty="0"/>
              <a:t> </a:t>
            </a:r>
            <a:r>
              <a:rPr lang="fi-FI" dirty="0" err="1"/>
              <a:t>Pre-trained</a:t>
            </a:r>
            <a:r>
              <a:rPr lang="fi-FI" dirty="0"/>
              <a:t> </a:t>
            </a:r>
            <a:r>
              <a:rPr lang="fi-FI" dirty="0" err="1"/>
              <a:t>Transformer</a:t>
            </a:r>
            <a:r>
              <a:rPr lang="fi-FI" dirty="0"/>
              <a:t> 3) on syväoppiva malli, joka on koulutettu valtavalla datamäärällä ja pystyy generoimaan luonnollisen kielen perusteella vastauksia monenlaisiin kysymyksiin.</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Vaikka kvanttitietokoneet ovat kiinnostava alue tietokonelaskennassa, ja niitä tutkitaan aktiivisesti, niiden käyttö ei ole vielä laajasti levinnyt tavallisiin sovelluksiin, kuten </a:t>
            </a:r>
            <a:r>
              <a:rPr lang="fi-FI" dirty="0" err="1"/>
              <a:t>ChatGPT:hen</a:t>
            </a:r>
            <a:r>
              <a:rPr lang="fi-FI" dirty="0"/>
              <a:t>.</a:t>
            </a:r>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sp>
        <p:nvSpPr>
          <p:cNvPr id="339" name="Google Shape;339;p44"/>
          <p:cNvSpPr txBox="1">
            <a:spLocks noGrp="1"/>
          </p:cNvSpPr>
          <p:nvPr>
            <p:ph type="title" idx="3"/>
          </p:nvPr>
        </p:nvSpPr>
        <p:spPr>
          <a:xfrm>
            <a:off x="7649125" y="181050"/>
            <a:ext cx="781800" cy="3585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r>
              <a:rPr lang="en" dirty="0"/>
              <a:t>2023</a:t>
            </a:r>
            <a:endParaRPr dirty="0"/>
          </a:p>
        </p:txBody>
      </p:sp>
    </p:spTree>
    <p:extLst>
      <p:ext uri="{BB962C8B-B14F-4D97-AF65-F5344CB8AC3E}">
        <p14:creationId xmlns:p14="http://schemas.microsoft.com/office/powerpoint/2010/main" val="206089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FI" sz="3400" dirty="0"/>
              <a:t>C</a:t>
            </a:r>
            <a:r>
              <a:rPr lang="en" sz="3400" dirty="0"/>
              <a:t>hatgpt:n aloitusnäkymä</a:t>
            </a:r>
            <a:endParaRPr sz="3400" dirty="0"/>
          </a:p>
        </p:txBody>
      </p:sp>
      <p:pic>
        <p:nvPicPr>
          <p:cNvPr id="293" name="Google Shape;293;p39"/>
          <p:cNvPicPr preferRelativeResize="0"/>
          <p:nvPr/>
        </p:nvPicPr>
        <p:blipFill>
          <a:blip r:embed="rId3">
            <a:alphaModFix/>
          </a:blip>
          <a:stretch>
            <a:fillRect/>
          </a:stretch>
        </p:blipFill>
        <p:spPr>
          <a:xfrm rot="1892984">
            <a:off x="-424496" y="-188039"/>
            <a:ext cx="1678100" cy="1678100"/>
          </a:xfrm>
          <a:prstGeom prst="rect">
            <a:avLst/>
          </a:prstGeom>
          <a:noFill/>
          <a:ln>
            <a:noFill/>
          </a:ln>
        </p:spPr>
      </p:pic>
      <p:pic>
        <p:nvPicPr>
          <p:cNvPr id="29" name="Kuva 28">
            <a:extLst>
              <a:ext uri="{FF2B5EF4-FFF2-40B4-BE49-F238E27FC236}">
                <a16:creationId xmlns:a16="http://schemas.microsoft.com/office/drawing/2014/main" id="{D23D4DEC-9888-CBE0-5EEE-29B2858F9459}"/>
              </a:ext>
            </a:extLst>
          </p:cNvPr>
          <p:cNvPicPr>
            <a:picLocks noChangeAspect="1"/>
          </p:cNvPicPr>
          <p:nvPr/>
        </p:nvPicPr>
        <p:blipFill>
          <a:blip r:embed="rId4"/>
          <a:stretch>
            <a:fillRect/>
          </a:stretch>
        </p:blipFill>
        <p:spPr>
          <a:xfrm>
            <a:off x="1353013" y="1173524"/>
            <a:ext cx="5241075" cy="37829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5387"/>
        <p:cNvGrpSpPr/>
        <p:nvPr/>
      </p:nvGrpSpPr>
      <p:grpSpPr>
        <a:xfrm>
          <a:off x="0" y="0"/>
          <a:ext cx="0" cy="0"/>
          <a:chOff x="0" y="0"/>
          <a:chExt cx="0" cy="0"/>
        </a:xfrm>
      </p:grpSpPr>
      <p:sp>
        <p:nvSpPr>
          <p:cNvPr id="5388" name="Google Shape;5388;p78"/>
          <p:cNvSpPr txBox="1"/>
          <p:nvPr/>
        </p:nvSpPr>
        <p:spPr>
          <a:xfrm>
            <a:off x="1572600" y="1188000"/>
            <a:ext cx="5998800" cy="85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endParaRPr sz="1100" dirty="0">
              <a:solidFill>
                <a:srgbClr val="869FB2"/>
              </a:solidFill>
            </a:endParaRPr>
          </a:p>
        </p:txBody>
      </p:sp>
      <p:sp>
        <p:nvSpPr>
          <p:cNvPr id="5389" name="Google Shape;5389;p78"/>
          <p:cNvSpPr txBox="1">
            <a:spLocks noGrp="1"/>
          </p:cNvSpPr>
          <p:nvPr>
            <p:ph type="title"/>
          </p:nvPr>
        </p:nvSpPr>
        <p:spPr>
          <a:xfrm>
            <a:off x="716775" y="510900"/>
            <a:ext cx="77106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Vain mielikuvitus on rajana Chat GPT:n käytössä</a:t>
            </a:r>
            <a:endParaRPr dirty="0"/>
          </a:p>
        </p:txBody>
      </p:sp>
      <p:pic>
        <p:nvPicPr>
          <p:cNvPr id="5390" name="Google Shape;5390;p78"/>
          <p:cNvPicPr preferRelativeResize="0"/>
          <p:nvPr/>
        </p:nvPicPr>
        <p:blipFill rotWithShape="1">
          <a:blip r:embed="rId3">
            <a:alphaModFix/>
          </a:blip>
          <a:srcRect t="16547" b="16540"/>
          <a:stretch/>
        </p:blipFill>
        <p:spPr>
          <a:xfrm>
            <a:off x="723400" y="2607125"/>
            <a:ext cx="1522615" cy="1018800"/>
          </a:xfrm>
          <a:prstGeom prst="rect">
            <a:avLst/>
          </a:prstGeom>
          <a:noFill/>
          <a:ln>
            <a:noFill/>
          </a:ln>
        </p:spPr>
      </p:pic>
      <p:pic>
        <p:nvPicPr>
          <p:cNvPr id="5395" name="Google Shape;5395;p78"/>
          <p:cNvPicPr preferRelativeResize="0"/>
          <p:nvPr/>
        </p:nvPicPr>
        <p:blipFill rotWithShape="1">
          <a:blip r:embed="rId4">
            <a:alphaModFix/>
          </a:blip>
          <a:srcRect/>
          <a:stretch/>
        </p:blipFill>
        <p:spPr>
          <a:xfrm>
            <a:off x="2376355" y="2481308"/>
            <a:ext cx="1270420" cy="1270435"/>
          </a:xfrm>
          <a:prstGeom prst="rect">
            <a:avLst/>
          </a:prstGeom>
          <a:noFill/>
          <a:ln>
            <a:noFill/>
          </a:ln>
        </p:spPr>
      </p:pic>
      <p:pic>
        <p:nvPicPr>
          <p:cNvPr id="5396" name="Google Shape;5396;p78"/>
          <p:cNvPicPr preferRelativeResize="0"/>
          <p:nvPr/>
        </p:nvPicPr>
        <p:blipFill rotWithShape="1">
          <a:blip r:embed="rId5">
            <a:alphaModFix/>
          </a:blip>
          <a:srcRect t="6377" b="6377"/>
          <a:stretch/>
        </p:blipFill>
        <p:spPr>
          <a:xfrm>
            <a:off x="3816030" y="2517800"/>
            <a:ext cx="1372495" cy="1197450"/>
          </a:xfrm>
          <a:prstGeom prst="rect">
            <a:avLst/>
          </a:prstGeom>
          <a:noFill/>
          <a:ln>
            <a:noFill/>
          </a:ln>
        </p:spPr>
      </p:pic>
      <p:pic>
        <p:nvPicPr>
          <p:cNvPr id="5397" name="Google Shape;5397;p78"/>
          <p:cNvPicPr preferRelativeResize="0"/>
          <p:nvPr/>
        </p:nvPicPr>
        <p:blipFill rotWithShape="1">
          <a:blip r:embed="rId6">
            <a:alphaModFix/>
          </a:blip>
          <a:srcRect t="9256" b="9256"/>
          <a:stretch/>
        </p:blipFill>
        <p:spPr>
          <a:xfrm>
            <a:off x="5306751" y="2557330"/>
            <a:ext cx="1372475" cy="1118390"/>
          </a:xfrm>
          <a:prstGeom prst="rect">
            <a:avLst/>
          </a:prstGeom>
          <a:noFill/>
          <a:ln>
            <a:noFill/>
          </a:ln>
        </p:spPr>
      </p:pic>
      <p:pic>
        <p:nvPicPr>
          <p:cNvPr id="5398" name="Google Shape;5398;p78"/>
          <p:cNvPicPr preferRelativeResize="0"/>
          <p:nvPr/>
        </p:nvPicPr>
        <p:blipFill rotWithShape="1">
          <a:blip r:embed="rId7">
            <a:alphaModFix/>
          </a:blip>
          <a:srcRect t="14837" b="14844"/>
          <a:stretch/>
        </p:blipFill>
        <p:spPr>
          <a:xfrm>
            <a:off x="6717734" y="2517795"/>
            <a:ext cx="1702865" cy="1197460"/>
          </a:xfrm>
          <a:prstGeom prst="rect">
            <a:avLst/>
          </a:prstGeom>
          <a:noFill/>
          <a:ln>
            <a:noFill/>
          </a:ln>
        </p:spPr>
      </p:pic>
    </p:spTree>
  </p:cSld>
  <p:clrMapOvr>
    <a:masterClrMapping/>
  </p:clrMapOvr>
</p:sld>
</file>

<file path=ppt/theme/theme1.xml><?xml version="1.0" encoding="utf-8"?>
<a:theme xmlns:a="http://schemas.openxmlformats.org/drawingml/2006/main" name="Metaverse Mayhem Aesthetic Theme for Business by Slidesgo">
  <a:themeElements>
    <a:clrScheme name="Simple Light">
      <a:dk1>
        <a:srgbClr val="FFFFFF"/>
      </a:dk1>
      <a:lt1>
        <a:srgbClr val="000000"/>
      </a:lt1>
      <a:dk2>
        <a:srgbClr val="83F9FF"/>
      </a:dk2>
      <a:lt2>
        <a:srgbClr val="E935CC"/>
      </a:lt2>
      <a:accent1>
        <a:srgbClr val="A142FF"/>
      </a:accent1>
      <a:accent2>
        <a:srgbClr val="5C61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799</TotalTime>
  <Words>1348</Words>
  <Application>Microsoft Office PowerPoint</Application>
  <PresentationFormat>Näytössä katseltava esitys (16:9)</PresentationFormat>
  <Paragraphs>163</Paragraphs>
  <Slides>26</Slides>
  <Notes>26</Notes>
  <HiddenSlides>0</HiddenSlides>
  <MMClips>0</MMClips>
  <ScaleCrop>false</ScaleCrop>
  <HeadingPairs>
    <vt:vector size="6" baseType="variant">
      <vt:variant>
        <vt:lpstr>Käytetyt fontit</vt:lpstr>
      </vt:variant>
      <vt:variant>
        <vt:i4>10</vt:i4>
      </vt:variant>
      <vt:variant>
        <vt:lpstr>Teema</vt:lpstr>
      </vt:variant>
      <vt:variant>
        <vt:i4>2</vt:i4>
      </vt:variant>
      <vt:variant>
        <vt:lpstr>Dian otsikot</vt:lpstr>
      </vt:variant>
      <vt:variant>
        <vt:i4>26</vt:i4>
      </vt:variant>
    </vt:vector>
  </HeadingPairs>
  <TitlesOfParts>
    <vt:vector size="38" baseType="lpstr">
      <vt:lpstr>Krub SemiBold</vt:lpstr>
      <vt:lpstr>Playfair Display SemiBold</vt:lpstr>
      <vt:lpstr>Cinzel Decorative</vt:lpstr>
      <vt:lpstr>ZCOOL XiaoWei</vt:lpstr>
      <vt:lpstr>Playfair Display</vt:lpstr>
      <vt:lpstr>Chivo</vt:lpstr>
      <vt:lpstr>Krub</vt:lpstr>
      <vt:lpstr>Proxima Nova</vt:lpstr>
      <vt:lpstr>Arial</vt:lpstr>
      <vt:lpstr>Red Hat Display</vt:lpstr>
      <vt:lpstr>Metaverse Mayhem Aesthetic Theme for Business by Slidesgo</vt:lpstr>
      <vt:lpstr>Slidesgo Final Pages</vt:lpstr>
      <vt:lpstr>Chat GPT:N </vt:lpstr>
      <vt:lpstr>Chat gpt</vt:lpstr>
      <vt:lpstr>2023</vt:lpstr>
      <vt:lpstr>2023</vt:lpstr>
      <vt:lpstr>kielimallit</vt:lpstr>
      <vt:lpstr>kielimallit</vt:lpstr>
      <vt:lpstr>2023</vt:lpstr>
      <vt:lpstr>Chatgpt:n aloitusnäkymä</vt:lpstr>
      <vt:lpstr>Vain mielikuvitus on rajana Chat GPT:n käytössä</vt:lpstr>
      <vt:lpstr>KÄYTÄNNÖNESIMERK- KEJÄ</vt:lpstr>
      <vt:lpstr>TEE TARJOUSKIRJE</vt:lpstr>
      <vt:lpstr>Poimi ilmestymispäivät</vt:lpstr>
      <vt:lpstr>VOIKO CHAT GPT tehdä myös virheitä?</vt:lpstr>
      <vt:lpstr>Laske vuosisopimushinnat kätevästi</vt:lpstr>
      <vt:lpstr>Tietojen seulonta datasta</vt:lpstr>
      <vt:lpstr>Käännä tarjouksia asiakkaiden kielelle</vt:lpstr>
      <vt:lpstr>Käännä tarjouksia</vt:lpstr>
      <vt:lpstr>Käy vuoropu-helua</vt:lpstr>
      <vt:lpstr>KÄY VUOROPUHELUA</vt:lpstr>
      <vt:lpstr>vuoropuhelu</vt:lpstr>
      <vt:lpstr>LATAA TIEDOSTOJA</vt:lpstr>
      <vt:lpstr>2023</vt:lpstr>
      <vt:lpstr>2023</vt:lpstr>
      <vt:lpstr>2023</vt:lpstr>
      <vt:lpstr>2023</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 GPT:N </dc:title>
  <cp:lastModifiedBy>Jarkko T</cp:lastModifiedBy>
  <cp:revision>10</cp:revision>
  <dcterms:modified xsi:type="dcterms:W3CDTF">2023-12-13T08:47:12Z</dcterms:modified>
</cp:coreProperties>
</file>