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0EEB-A73C-4AB2-BAB6-37E2C2E345E5}" type="datetimeFigureOut">
              <a:rPr lang="fi-FI" smtClean="0"/>
              <a:t>1.12.2014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F918C-E123-44A7-BD13-042D50A86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1230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0EEB-A73C-4AB2-BAB6-37E2C2E345E5}" type="datetimeFigureOut">
              <a:rPr lang="fi-FI" smtClean="0"/>
              <a:t>1.12.2014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F918C-E123-44A7-BD13-042D50A86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6211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0EEB-A73C-4AB2-BAB6-37E2C2E345E5}" type="datetimeFigureOut">
              <a:rPr lang="fi-FI" smtClean="0"/>
              <a:t>1.12.2014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F918C-E123-44A7-BD13-042D50A86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1730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0EEB-A73C-4AB2-BAB6-37E2C2E345E5}" type="datetimeFigureOut">
              <a:rPr lang="fi-FI" smtClean="0"/>
              <a:t>1.12.2014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F918C-E123-44A7-BD13-042D50A86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8404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0EEB-A73C-4AB2-BAB6-37E2C2E345E5}" type="datetimeFigureOut">
              <a:rPr lang="fi-FI" smtClean="0"/>
              <a:t>1.12.2014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F918C-E123-44A7-BD13-042D50A86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5087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0EEB-A73C-4AB2-BAB6-37E2C2E345E5}" type="datetimeFigureOut">
              <a:rPr lang="fi-FI" smtClean="0"/>
              <a:t>1.12.2014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F918C-E123-44A7-BD13-042D50A86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1176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0EEB-A73C-4AB2-BAB6-37E2C2E345E5}" type="datetimeFigureOut">
              <a:rPr lang="fi-FI" smtClean="0"/>
              <a:t>1.12.2014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F918C-E123-44A7-BD13-042D50A86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31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0EEB-A73C-4AB2-BAB6-37E2C2E345E5}" type="datetimeFigureOut">
              <a:rPr lang="fi-FI" smtClean="0"/>
              <a:t>1.12.2014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F918C-E123-44A7-BD13-042D50A86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4591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0EEB-A73C-4AB2-BAB6-37E2C2E345E5}" type="datetimeFigureOut">
              <a:rPr lang="fi-FI" smtClean="0"/>
              <a:t>1.12.2014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F918C-E123-44A7-BD13-042D50A86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1239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0EEB-A73C-4AB2-BAB6-37E2C2E345E5}" type="datetimeFigureOut">
              <a:rPr lang="fi-FI" smtClean="0"/>
              <a:t>1.12.2014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F918C-E123-44A7-BD13-042D50A86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1217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0EEB-A73C-4AB2-BAB6-37E2C2E345E5}" type="datetimeFigureOut">
              <a:rPr lang="fi-FI" smtClean="0"/>
              <a:t>1.12.2014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F918C-E123-44A7-BD13-042D50A86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3380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70EEB-A73C-4AB2-BAB6-37E2C2E345E5}" type="datetimeFigureOut">
              <a:rPr lang="fi-FI" smtClean="0"/>
              <a:t>1.12.2014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F918C-E123-44A7-BD13-042D50A86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7367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UEbl8qmYV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fi/url?sa=i&amp;rct=j&amp;q=&amp;esrc=s&amp;source=images&amp;cd=&amp;cad=rja&amp;uact=8&amp;ved=0CAcQjRw&amp;url=http%3A%2F%2Ffi.wikipedia.org%2Fwiki%2FAurinkokunta&amp;ei=Ijx8VMvCE6GaygPs-4BA&amp;bvm=bv.80642063,d.bGQ&amp;psig=AFQjCNEBXqTc46eMkqmDGm3kBZYU2cRy_Q&amp;ust=1417514334248123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google.fi/url?sa=i&amp;rct=j&amp;q=&amp;esrc=s&amp;source=images&amp;cd=&amp;cad=rja&amp;uact=8&amp;ved=0CAcQjRw&amp;url=http%3A%2F%2Fmannakorvenmailla.blogspot.com%2F2012_01_01_archive.html&amp;ei=8z18VKoQ57zKA7TigYgP&amp;psig=AFQjCNEIBdWkFoK4FmqWcoXkcM_FxBMGlQ&amp;ust=141751479084085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1656183"/>
          </a:xfrm>
        </p:spPr>
        <p:txBody>
          <a:bodyPr/>
          <a:lstStyle/>
          <a:p>
            <a:r>
              <a:rPr lang="fi-FI" dirty="0" smtClean="0"/>
              <a:t>Vapaa putoamisliike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>
                <a:hlinkClick r:id="rId2"/>
              </a:rPr>
              <a:t>Laskuvarjohyppyvideo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42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524328" y="274638"/>
            <a:ext cx="1162472" cy="1143000"/>
          </a:xfrm>
        </p:spPr>
        <p:txBody>
          <a:bodyPr/>
          <a:lstStyle/>
          <a:p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404664"/>
            <a:ext cx="6491064" cy="645333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dirty="0" smtClean="0"/>
              <a:t>Vapaassa putoamisliikkeessä Maan pinnalla kiihtyvyys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	 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a ≈ 9,81 m/s</a:t>
            </a:r>
            <a:r>
              <a:rPr lang="fi-FI" baseline="30000" dirty="0" smtClean="0"/>
              <a:t>2</a:t>
            </a:r>
            <a:r>
              <a:rPr lang="fi-FI" dirty="0" smtClean="0"/>
              <a:t> = g	(ks. MAOL)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Vauhdin kasvaessa myös ilmanvastus kasvaa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Kun liikettä jarruttava ilmanvastus on yhtä suuri kuin liikettä kiihdyttävä Maan vetovoima, vauhti ei enää kasva</a:t>
            </a:r>
          </a:p>
          <a:p>
            <a:pPr marL="0" indent="0">
              <a:buNone/>
            </a:pPr>
            <a:endParaRPr lang="fi-FI" dirty="0" smtClean="0"/>
          </a:p>
          <a:p>
            <a:pPr>
              <a:buFont typeface="Symbol"/>
              <a:buChar char="Þ"/>
            </a:pPr>
            <a:r>
              <a:rPr lang="fi-FI" dirty="0" smtClean="0"/>
              <a:t>esim. ennen varjon avaamista hyppääjän nopeus n. 200 km/h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			ks. E1 s. 66</a:t>
            </a:r>
          </a:p>
          <a:p>
            <a:pPr marL="0" indent="0">
              <a:buNone/>
            </a:pPr>
            <a:r>
              <a:rPr lang="fi-FI" dirty="0" smtClean="0"/>
              <a:t>Putoamiskiihtyvyys </a:t>
            </a:r>
            <a:r>
              <a:rPr lang="fi-FI" dirty="0" smtClean="0"/>
              <a:t>riippuu planeetan massasta</a:t>
            </a:r>
            <a:r>
              <a:rPr lang="fi-FI" dirty="0" smtClean="0"/>
              <a:t>: (ks. MAOL)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Kuu:  1,6 m/s</a:t>
            </a:r>
            <a:r>
              <a:rPr lang="fi-FI" baseline="30000" dirty="0" smtClean="0"/>
              <a:t>2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Mars: 3,7 m/s</a:t>
            </a:r>
            <a:r>
              <a:rPr lang="fi-FI" baseline="30000" dirty="0" smtClean="0"/>
              <a:t>2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Jupiter: 26 </a:t>
            </a:r>
            <a:r>
              <a:rPr lang="fi-FI" dirty="0" smtClean="0"/>
              <a:t>m/s</a:t>
            </a:r>
            <a:r>
              <a:rPr lang="fi-FI" baseline="30000" dirty="0" smtClean="0"/>
              <a:t>2</a:t>
            </a:r>
          </a:p>
          <a:p>
            <a:pPr marL="0" indent="0">
              <a:buNone/>
            </a:pPr>
            <a:endParaRPr lang="fi-FI" baseline="30000" dirty="0"/>
          </a:p>
          <a:p>
            <a:pPr marL="0" indent="0">
              <a:buNone/>
            </a:pPr>
            <a:endParaRPr lang="fi-FI" baseline="30000" dirty="0" smtClean="0"/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1026" name="Picture 2" descr="https://encrypted-tbn3.gstatic.com/images?q=tbn:ANd9GcQKA1rHfU8cyQocKpbYiNmpfmOocJC9Pzupizgr1wuY89Rm5q9v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5085184"/>
            <a:ext cx="4742458" cy="1645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encrypted-tbn2.gstatic.com/images?q=tbn:ANd9GcSFBLBlr7gWMni9ilGWhDKuK8xJJnxxbXOhJD63RocSoiUJS6dh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4178" y="476672"/>
            <a:ext cx="2160240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5664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Näytössä katseltava diaesitys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Vapaa putoamisliike</vt:lpstr>
      <vt:lpstr> </vt:lpstr>
    </vt:vector>
  </TitlesOfParts>
  <Company>JAO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Vapaa putoamisliike</dc:title>
  <dc:creator>Mäkinen Sakari</dc:creator>
  <cp:lastModifiedBy>Mäkinen Sakari</cp:lastModifiedBy>
  <cp:revision>6</cp:revision>
  <dcterms:created xsi:type="dcterms:W3CDTF">2014-12-01T09:25:22Z</dcterms:created>
  <dcterms:modified xsi:type="dcterms:W3CDTF">2014-12-01T10:09:01Z</dcterms:modified>
</cp:coreProperties>
</file>