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59"/>
  </p:normalViewPr>
  <p:slideViewPr>
    <p:cSldViewPr snapToGrid="0" snapToObjects="1">
      <p:cViewPr varScale="1">
        <p:scale>
          <a:sx n="54" d="100"/>
          <a:sy n="54" d="100"/>
        </p:scale>
        <p:origin x="90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SUORA JA EPÄSUORA ESITYS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JOSH TOLD ME HE HAD SEEN A GHOST.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83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4764912" cy="1400530"/>
          </a:xfrm>
        </p:spPr>
        <p:txBody>
          <a:bodyPr/>
          <a:lstStyle/>
          <a:p>
            <a:r>
              <a:rPr lang="en-US" dirty="0" smtClean="0"/>
              <a:t>SUORA ESITYS</a:t>
            </a:r>
            <a:br>
              <a:rPr lang="en-US" dirty="0" smtClean="0"/>
            </a:br>
            <a:r>
              <a:rPr lang="en-US" sz="1600" dirty="0" smtClean="0"/>
              <a:t>MITÄ JOKU SANOO NYT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001" y="2004204"/>
            <a:ext cx="4556708" cy="1849358"/>
          </a:xfrm>
        </p:spPr>
        <p:txBody>
          <a:bodyPr/>
          <a:lstStyle/>
          <a:p>
            <a:r>
              <a:rPr lang="en-US" dirty="0" smtClean="0"/>
              <a:t>JOSH </a:t>
            </a:r>
            <a:r>
              <a:rPr lang="en-US" b="1" dirty="0" smtClean="0"/>
              <a:t>WANTS </a:t>
            </a:r>
            <a:r>
              <a:rPr lang="en-US" dirty="0" smtClean="0"/>
              <a:t>TO BECOME </a:t>
            </a:r>
          </a:p>
          <a:p>
            <a:pPr marL="0" indent="0">
              <a:buNone/>
            </a:pPr>
            <a:r>
              <a:rPr lang="en-US" dirty="0" smtClean="0"/>
              <a:t>AN ASTRONAUT.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683028" y="438240"/>
            <a:ext cx="550969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EPÄSUORA ESITYS</a:t>
            </a:r>
          </a:p>
          <a:p>
            <a:r>
              <a:rPr lang="en-US" sz="1600" dirty="0" smtClean="0"/>
              <a:t>KERTOO JÄLKEENPÄIN MITÄ JOKU SANOO TAI SANOI</a:t>
            </a:r>
            <a:endParaRPr lang="en-US" sz="16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10709" y="2052919"/>
            <a:ext cx="6881291" cy="8176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dirty="0" smtClean="0"/>
              <a:t>JOSH </a:t>
            </a:r>
            <a:r>
              <a:rPr lang="en-US" b="1" dirty="0" smtClean="0"/>
              <a:t>SAYS </a:t>
            </a:r>
            <a:r>
              <a:rPr lang="en-US" dirty="0" smtClean="0"/>
              <a:t>HE </a:t>
            </a:r>
            <a:r>
              <a:rPr lang="en-US" b="1" dirty="0" smtClean="0"/>
              <a:t>WANTS</a:t>
            </a:r>
            <a:r>
              <a:rPr lang="en-US" dirty="0" smtClean="0"/>
              <a:t> TO BECOME AN ASTRONAUT.</a:t>
            </a:r>
          </a:p>
          <a:p>
            <a:pPr lvl="1"/>
            <a:r>
              <a:rPr lang="en-US" dirty="0" smtClean="0"/>
              <a:t>PREESENS + PREESENS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10708" y="3139777"/>
            <a:ext cx="6881291" cy="8176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dirty="0" smtClean="0"/>
              <a:t>JOSH </a:t>
            </a:r>
            <a:r>
              <a:rPr lang="en-US" b="1" dirty="0" smtClean="0"/>
              <a:t>SAID </a:t>
            </a:r>
            <a:r>
              <a:rPr lang="en-US" dirty="0" smtClean="0"/>
              <a:t>HE </a:t>
            </a:r>
            <a:r>
              <a:rPr lang="en-US" b="1" dirty="0" smtClean="0"/>
              <a:t>WANTED</a:t>
            </a:r>
            <a:r>
              <a:rPr lang="en-US" dirty="0" smtClean="0"/>
              <a:t> TO BECOME AN ASTRONAUT.</a:t>
            </a:r>
          </a:p>
          <a:p>
            <a:pPr lvl="1"/>
            <a:r>
              <a:rPr lang="en-US" dirty="0" smtClean="0"/>
              <a:t>IMPERFEKTI + IMEPRFEKTI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92724" y="4567347"/>
            <a:ext cx="9219377" cy="8176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MITEN SANOISIT ENGLANNIKSI: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HÄN AJATTELI/SANOI/KERTOI, ETTÄ SE OLI HYÖDYLLINEN KOKEMUS.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53466" y="5384951"/>
            <a:ext cx="9335240" cy="8176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SHE T</a:t>
            </a:r>
            <a:r>
              <a:rPr lang="en-US" b="1" dirty="0" smtClean="0"/>
              <a:t>HOUGHT/SAID/TOLD</a:t>
            </a:r>
            <a:r>
              <a:rPr lang="en-US" dirty="0" smtClean="0"/>
              <a:t> (THAT) IT </a:t>
            </a:r>
            <a:r>
              <a:rPr lang="en-US" b="1" dirty="0" smtClean="0"/>
              <a:t>WAS</a:t>
            </a:r>
            <a:r>
              <a:rPr lang="en-US" dirty="0" smtClean="0"/>
              <a:t> A USEFUL EXPERIENCE.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54248" y="6035040"/>
            <a:ext cx="7164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ENTÄ SAMA KIELTEISENÄ? HÄN EI SANONUT, ETTÄ</a:t>
            </a:r>
            <a:r>
              <a:rPr lang="is-IS" dirty="0" smtClean="0"/>
              <a:t>… </a:t>
            </a:r>
          </a:p>
          <a:p>
            <a:r>
              <a:rPr lang="is-IS" dirty="0" smtClean="0"/>
              <a:t>SHE DIDN‘T SAY THAT...</a:t>
            </a:r>
          </a:p>
        </p:txBody>
      </p:sp>
    </p:spTree>
    <p:extLst>
      <p:ext uri="{BB962C8B-B14F-4D97-AF65-F5344CB8AC3E}">
        <p14:creationId xmlns:p14="http://schemas.microsoft.com/office/powerpoint/2010/main" val="1856646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4711197" cy="1400530"/>
          </a:xfrm>
        </p:spPr>
        <p:txBody>
          <a:bodyPr/>
          <a:lstStyle/>
          <a:p>
            <a:r>
              <a:rPr lang="en-US" dirty="0" smtClean="0"/>
              <a:t>SUORA KYSYMYS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143" y="2012707"/>
            <a:ext cx="4576726" cy="846921"/>
          </a:xfrm>
        </p:spPr>
        <p:txBody>
          <a:bodyPr/>
          <a:lstStyle/>
          <a:p>
            <a:r>
              <a:rPr lang="en-US" dirty="0" smtClean="0"/>
              <a:t>WHERE DOES BATMAN LIVE?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811572" y="3628593"/>
            <a:ext cx="6881291" cy="8176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err="1" smtClean="0"/>
              <a:t>Entä</a:t>
            </a:r>
            <a:r>
              <a:rPr lang="en-US" sz="1800" dirty="0" smtClean="0"/>
              <a:t> </a:t>
            </a:r>
            <a:r>
              <a:rPr lang="en-US" sz="1800" dirty="0" err="1" smtClean="0"/>
              <a:t>miten</a:t>
            </a:r>
            <a:r>
              <a:rPr lang="en-US" sz="1800" dirty="0" smtClean="0"/>
              <a:t> </a:t>
            </a:r>
            <a:r>
              <a:rPr lang="en-US" sz="1800" dirty="0" err="1" smtClean="0"/>
              <a:t>sanot</a:t>
            </a:r>
            <a:r>
              <a:rPr lang="en-US" sz="1800" dirty="0" smtClean="0"/>
              <a:t>: </a:t>
            </a:r>
            <a:r>
              <a:rPr lang="en-US" sz="1800" dirty="0" err="1" smtClean="0"/>
              <a:t>Voisinkohan</a:t>
            </a:r>
            <a:r>
              <a:rPr lang="en-US" sz="1800" dirty="0" smtClean="0"/>
              <a:t> </a:t>
            </a:r>
            <a:r>
              <a:rPr lang="en-US" sz="1800" dirty="0" err="1" smtClean="0"/>
              <a:t>ruveta</a:t>
            </a:r>
            <a:r>
              <a:rPr lang="en-US" sz="1800" dirty="0" smtClean="0"/>
              <a:t> </a:t>
            </a:r>
            <a:r>
              <a:rPr lang="en-US" sz="1800" dirty="0" err="1" smtClean="0"/>
              <a:t>lääkäriksi</a:t>
            </a:r>
            <a:r>
              <a:rPr lang="en-US" sz="1800" dirty="0"/>
              <a:t>?</a:t>
            </a:r>
            <a:r>
              <a:rPr lang="en-US" sz="1800" dirty="0" smtClean="0"/>
              <a:t>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811575" y="452718"/>
            <a:ext cx="5516227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EPÄSUORA KYSYMYS</a:t>
            </a:r>
          </a:p>
          <a:p>
            <a:r>
              <a:rPr lang="en-US" sz="1600" dirty="0" err="1" smtClean="0"/>
              <a:t>Johtolause</a:t>
            </a:r>
            <a:r>
              <a:rPr lang="en-US" sz="1600" dirty="0" smtClean="0"/>
              <a:t> </a:t>
            </a:r>
            <a:r>
              <a:rPr lang="en-US" sz="1600" dirty="0" err="1" smtClean="0"/>
              <a:t>tekee</a:t>
            </a:r>
            <a:r>
              <a:rPr lang="en-US" sz="1600" dirty="0" smtClean="0"/>
              <a:t> </a:t>
            </a:r>
            <a:r>
              <a:rPr lang="en-US" sz="1600" dirty="0" err="1" smtClean="0"/>
              <a:t>kyssäristä</a:t>
            </a:r>
            <a:r>
              <a:rPr lang="en-US" sz="1600" dirty="0" smtClean="0"/>
              <a:t> </a:t>
            </a:r>
            <a:r>
              <a:rPr lang="en-US" sz="1600" dirty="0" err="1" smtClean="0"/>
              <a:t>kohteliaamman</a:t>
            </a:r>
            <a:r>
              <a:rPr lang="en-US" sz="1600" dirty="0" smtClean="0"/>
              <a:t> </a:t>
            </a:r>
            <a:r>
              <a:rPr lang="en-US" sz="1600" dirty="0" err="1" smtClean="0"/>
              <a:t>eli</a:t>
            </a:r>
            <a:r>
              <a:rPr lang="en-US" sz="1600" dirty="0" smtClean="0"/>
              <a:t> </a:t>
            </a:r>
            <a:r>
              <a:rPr lang="en-US" sz="1600" dirty="0" err="1" smtClean="0"/>
              <a:t>epäsuoremman</a:t>
            </a:r>
            <a:endParaRPr lang="en-US" sz="16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811572" y="2009280"/>
            <a:ext cx="6054111" cy="11804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b="1" dirty="0" smtClean="0"/>
              <a:t>CAN YOU TELL ME </a:t>
            </a:r>
            <a:r>
              <a:rPr lang="en-US" dirty="0" smtClean="0"/>
              <a:t>WHERE </a:t>
            </a:r>
            <a:r>
              <a:rPr lang="en-US" b="1" dirty="0" smtClean="0">
                <a:solidFill>
                  <a:srgbClr val="00B050"/>
                </a:solidFill>
              </a:rPr>
              <a:t>BATMAN </a:t>
            </a:r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LIVES</a:t>
            </a:r>
            <a:r>
              <a:rPr lang="en-US" dirty="0" smtClean="0"/>
              <a:t>?</a:t>
            </a:r>
          </a:p>
          <a:p>
            <a:pPr lvl="1"/>
            <a:r>
              <a:rPr lang="en-US" sz="2000" dirty="0" smtClean="0"/>
              <a:t>Jos </a:t>
            </a:r>
            <a:r>
              <a:rPr lang="en-US" sz="2000" dirty="0" err="1" smtClean="0"/>
              <a:t>mukana</a:t>
            </a:r>
            <a:r>
              <a:rPr lang="en-US" sz="2000" dirty="0" smtClean="0"/>
              <a:t> </a:t>
            </a:r>
            <a:r>
              <a:rPr lang="en-US" sz="2000" dirty="0" err="1" smtClean="0"/>
              <a:t>kysymyssana</a:t>
            </a:r>
            <a:r>
              <a:rPr lang="en-US" sz="2000" dirty="0" smtClean="0"/>
              <a:t> (where, how</a:t>
            </a:r>
            <a:r>
              <a:rPr lang="is-IS" sz="2000" dirty="0" smtClean="0"/>
              <a:t>…)</a:t>
            </a:r>
            <a:r>
              <a:rPr lang="en-US" sz="2000" dirty="0" smtClean="0"/>
              <a:t>, do/does/did </a:t>
            </a:r>
            <a:r>
              <a:rPr lang="en-US" sz="2000" dirty="0" err="1" smtClean="0"/>
              <a:t>ei</a:t>
            </a:r>
            <a:r>
              <a:rPr lang="en-US" sz="2000" dirty="0" smtClean="0"/>
              <a:t> </a:t>
            </a:r>
            <a:r>
              <a:rPr lang="en-US" sz="2000" dirty="0" err="1" smtClean="0"/>
              <a:t>tarvita</a:t>
            </a:r>
            <a:r>
              <a:rPr lang="en-US" sz="2000" dirty="0" smtClean="0"/>
              <a:t> </a:t>
            </a:r>
            <a:r>
              <a:rPr lang="en-US" sz="2000" dirty="0" err="1" smtClean="0"/>
              <a:t>myönt</a:t>
            </a:r>
            <a:r>
              <a:rPr lang="en-US" sz="2000" dirty="0" smtClean="0"/>
              <a:t>. </a:t>
            </a:r>
            <a:r>
              <a:rPr lang="en-US" sz="2000" dirty="0" err="1"/>
              <a:t>l</a:t>
            </a:r>
            <a:r>
              <a:rPr lang="en-US" sz="2000" dirty="0" err="1" smtClean="0"/>
              <a:t>auseissa</a:t>
            </a:r>
            <a:endParaRPr lang="en-US" sz="200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811573" y="3522388"/>
            <a:ext cx="6881291" cy="8176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defTabSz="914400">
              <a:spcBef>
                <a:spcPts val="0"/>
              </a:spcBef>
              <a:buClrTx/>
              <a:buSzTx/>
            </a:pPr>
            <a:endParaRPr lang="en-US" dirty="0" smtClean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811571" y="4188693"/>
            <a:ext cx="6054111" cy="11804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b="1" dirty="0" smtClean="0"/>
              <a:t>I WONDER </a:t>
            </a:r>
            <a:r>
              <a:rPr lang="en-US" b="1" u="sng" dirty="0" smtClean="0"/>
              <a:t>IF </a:t>
            </a:r>
            <a:r>
              <a:rPr lang="en-US" dirty="0" smtClean="0"/>
              <a:t>I COULD BECOME A DOCTOR.</a:t>
            </a:r>
          </a:p>
          <a:p>
            <a:pPr lvl="1"/>
            <a:r>
              <a:rPr lang="en-US" sz="2000" dirty="0" smtClean="0"/>
              <a:t>Jos </a:t>
            </a:r>
            <a:r>
              <a:rPr lang="en-US" sz="2000" dirty="0" err="1" smtClean="0"/>
              <a:t>lauseessa</a:t>
            </a:r>
            <a:r>
              <a:rPr lang="en-US" sz="2000" dirty="0" smtClean="0"/>
              <a:t> </a:t>
            </a:r>
            <a:r>
              <a:rPr lang="en-US" sz="2000" dirty="0" err="1" smtClean="0"/>
              <a:t>ei</a:t>
            </a:r>
            <a:r>
              <a:rPr lang="en-US" sz="2000" dirty="0" smtClean="0"/>
              <a:t> </a:t>
            </a:r>
            <a:r>
              <a:rPr lang="en-US" sz="2000" dirty="0" err="1" smtClean="0"/>
              <a:t>kysymyssanaa</a:t>
            </a:r>
            <a:r>
              <a:rPr lang="en-US" sz="2000" dirty="0" smtClean="0"/>
              <a:t>, </a:t>
            </a:r>
            <a:r>
              <a:rPr lang="en-US" sz="2000" dirty="0" err="1" smtClean="0"/>
              <a:t>aloita</a:t>
            </a:r>
            <a:r>
              <a:rPr lang="en-US" sz="2000" dirty="0" smtClean="0"/>
              <a:t> </a:t>
            </a:r>
            <a:r>
              <a:rPr lang="en-US" sz="2000" dirty="0" err="1" smtClean="0"/>
              <a:t>epäsuora</a:t>
            </a:r>
            <a:r>
              <a:rPr lang="en-US" sz="2000" dirty="0" smtClean="0"/>
              <a:t> </a:t>
            </a:r>
            <a:r>
              <a:rPr lang="en-US" sz="2000" dirty="0" err="1" smtClean="0"/>
              <a:t>kysymys</a:t>
            </a:r>
            <a:r>
              <a:rPr lang="en-US" sz="2000" dirty="0" smtClean="0"/>
              <a:t> </a:t>
            </a:r>
            <a:r>
              <a:rPr lang="en-US" sz="2000" dirty="0" err="1" smtClean="0"/>
              <a:t>sanalla</a:t>
            </a:r>
            <a:r>
              <a:rPr lang="en-US" sz="2000" dirty="0" smtClean="0"/>
              <a:t> IF.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31591" y="5573741"/>
            <a:ext cx="52761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None/>
              <a:tabLst/>
              <a:defRPr/>
            </a:pPr>
            <a:r>
              <a:rPr lang="en-US" dirty="0" smtClean="0"/>
              <a:t>TYYPILLISIÄ JOHTOLAUSEITA: DO YOU KNOW, CAN YOU TELL ME, I WONDER, I’D LIKE TO KNOW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96472" y="4339992"/>
            <a:ext cx="4487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LET’S </a:t>
            </a:r>
            <a:r>
              <a:rPr lang="en-US" dirty="0" smtClean="0"/>
              <a:t>PRACTISE</a:t>
            </a:r>
            <a:r>
              <a:rPr lang="en-US" dirty="0" smtClean="0"/>
              <a:t>!</a:t>
            </a:r>
          </a:p>
          <a:p>
            <a:pPr marL="342900" indent="-342900">
              <a:buAutoNum type="arabicPeriod"/>
            </a:pPr>
            <a:r>
              <a:rPr lang="en-US" dirty="0" smtClean="0"/>
              <a:t>Tee </a:t>
            </a:r>
            <a:r>
              <a:rPr lang="en-US" dirty="0" err="1" smtClean="0"/>
              <a:t>polun</a:t>
            </a:r>
            <a:r>
              <a:rPr lang="en-US" dirty="0" smtClean="0"/>
              <a:t> Learn-</a:t>
            </a:r>
            <a:r>
              <a:rPr lang="en-US" dirty="0" err="1" smtClean="0"/>
              <a:t>osio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6182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PRACTISE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633370"/>
            <a:ext cx="8946541" cy="4195481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dirty="0" smtClean="0"/>
              <a:t>CHECK OUT THE VIDEO ON YOUR PATH (CLICK THE LINK)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dirty="0" smtClean="0"/>
              <a:t>AND TRAIN ON SANOMAPRO WEB PAGES.</a:t>
            </a:r>
          </a:p>
        </p:txBody>
      </p:sp>
    </p:spTree>
    <p:extLst>
      <p:ext uri="{BB962C8B-B14F-4D97-AF65-F5344CB8AC3E}">
        <p14:creationId xmlns:p14="http://schemas.microsoft.com/office/powerpoint/2010/main" val="105880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65</TotalTime>
  <Words>208</Words>
  <Application>Microsoft Office PowerPoint</Application>
  <PresentationFormat>Laajakuva</PresentationFormat>
  <Paragraphs>33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Wingdings</vt:lpstr>
      <vt:lpstr>Wingdings 3</vt:lpstr>
      <vt:lpstr>Ion</vt:lpstr>
      <vt:lpstr>SUORA JA EPÄSUORA ESITYS</vt:lpstr>
      <vt:lpstr>SUORA ESITYS MITÄ JOKU SANOO NYT</vt:lpstr>
      <vt:lpstr>SUORA KYSYMYS</vt:lpstr>
      <vt:lpstr>PRACTISE!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SUORA JA EPÄSUORA ESITYS</dc:title>
  <dc:creator>Oksanen Hertta Juulia</dc:creator>
  <cp:lastModifiedBy>Hertta</cp:lastModifiedBy>
  <cp:revision>16</cp:revision>
  <dcterms:created xsi:type="dcterms:W3CDTF">2017-02-07T16:59:27Z</dcterms:created>
  <dcterms:modified xsi:type="dcterms:W3CDTF">2018-06-20T12:33:57Z</dcterms:modified>
</cp:coreProperties>
</file>