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59"/>
  </p:normalViewPr>
  <p:slideViewPr>
    <p:cSldViewPr snapToGrid="0" snapToObjects="1">
      <p:cViewPr varScale="1">
        <p:scale>
          <a:sx n="54" d="100"/>
          <a:sy n="54" d="100"/>
        </p:scale>
        <p:origin x="90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2oGTdx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1520" y="443753"/>
            <a:ext cx="8825658" cy="3329581"/>
          </a:xfrm>
        </p:spPr>
        <p:txBody>
          <a:bodyPr/>
          <a:lstStyle/>
          <a:p>
            <a:r>
              <a:rPr lang="en-US" dirty="0" smtClean="0"/>
              <a:t>PALJOUSSANAT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896" y="3915960"/>
            <a:ext cx="9136528" cy="1444934"/>
          </a:xfrm>
        </p:spPr>
        <p:txBody>
          <a:bodyPr>
            <a:normAutofit fontScale="92500" lnSpcReduction="20000"/>
          </a:bodyPr>
          <a:lstStyle/>
          <a:p>
            <a:r>
              <a:rPr lang="en-US" sz="2900" dirty="0" smtClean="0"/>
              <a:t>A little, little – JONKIN VERRAN, VÄHÄN</a:t>
            </a:r>
          </a:p>
          <a:p>
            <a:r>
              <a:rPr lang="en-US" sz="2900" dirty="0" smtClean="0"/>
              <a:t>A few, few – MUUTAMA, </a:t>
            </a:r>
            <a:r>
              <a:rPr lang="en-US" sz="2900" dirty="0" smtClean="0"/>
              <a:t>HARVA</a:t>
            </a:r>
          </a:p>
          <a:p>
            <a:r>
              <a:rPr lang="pt-PT" sz="2900" u="sng" dirty="0" smtClean="0">
                <a:hlinkClick r:id="rId2"/>
              </a:rPr>
              <a:t>Check out the  video https</a:t>
            </a:r>
            <a:r>
              <a:rPr lang="pt-PT" sz="2900" u="sng" dirty="0">
                <a:hlinkClick r:id="rId2"/>
              </a:rPr>
              <a:t>://bit.ly/2oGTdxF</a:t>
            </a:r>
            <a:r>
              <a:rPr lang="pt-PT" dirty="0"/>
              <a:t>. 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4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LASKETTAVA SUBSTANTIIVI?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518841"/>
            <a:ext cx="10031534" cy="1940348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PALJOUSSANOJEN KÄYTTÖ RIIPPUU SUBSTANTIIVISTA: </a:t>
            </a:r>
            <a:br>
              <a:rPr lang="en-US" dirty="0" smtClean="0"/>
            </a:br>
            <a:r>
              <a:rPr lang="en-US" dirty="0" smtClean="0"/>
              <a:t>ONKO SE LASKETTAVA VAI EI.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	ESIM. I NEED A LITTLE </a:t>
            </a:r>
            <a:r>
              <a:rPr lang="en-US" b="1" u="sng" dirty="0" smtClean="0"/>
              <a:t>HELP</a:t>
            </a:r>
            <a:r>
              <a:rPr lang="en-US" dirty="0" smtClean="0"/>
              <a:t> FROM MY FRIENDS.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MIKÄ ON LASKETTAVA SUBSTANTIIVI? ENTÄ EI-LASKETTAVA?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02042" y="4875762"/>
            <a:ext cx="5139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EI-LASKETTAVIA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Ainesanat</a:t>
            </a:r>
            <a:r>
              <a:rPr lang="en-US" dirty="0" smtClean="0"/>
              <a:t> (water, milk, air</a:t>
            </a:r>
            <a:r>
              <a:rPr lang="is-IS" dirty="0" smtClean="0"/>
              <a:t>…)</a:t>
            </a:r>
          </a:p>
          <a:p>
            <a:r>
              <a:rPr lang="is-IS" dirty="0" smtClean="0"/>
              <a:t>- </a:t>
            </a:r>
            <a:r>
              <a:rPr lang="en-US" dirty="0" smtClean="0"/>
              <a:t>A</a:t>
            </a:r>
            <a:r>
              <a:rPr lang="is-IS" dirty="0" smtClean="0"/>
              <a:t>bstraktit asiat (help, courage, time...)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6111" y="3608020"/>
            <a:ext cx="5139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LASKETTAVIA SUBSTANTIIVEJA</a:t>
            </a:r>
          </a:p>
          <a:p>
            <a:r>
              <a:rPr lang="en-US" dirty="0" err="1" smtClean="0">
                <a:solidFill>
                  <a:srgbClr val="92D050"/>
                </a:solidFill>
              </a:rPr>
              <a:t>Kirjoita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oma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err="1" smtClean="0">
                <a:solidFill>
                  <a:srgbClr val="92D050"/>
                </a:solidFill>
              </a:rPr>
              <a:t>sääntö</a:t>
            </a:r>
            <a:r>
              <a:rPr lang="en-US" dirty="0" smtClean="0">
                <a:solidFill>
                  <a:srgbClr val="92D050"/>
                </a:solidFill>
              </a:rPr>
              <a:t> ja </a:t>
            </a:r>
            <a:r>
              <a:rPr lang="en-US" dirty="0" err="1" smtClean="0">
                <a:solidFill>
                  <a:srgbClr val="92D050"/>
                </a:solidFill>
              </a:rPr>
              <a:t>esimerkkejä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99148" y="3647558"/>
            <a:ext cx="5139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C000"/>
                </a:solidFill>
              </a:rPr>
              <a:t>Ei</a:t>
            </a:r>
            <a:r>
              <a:rPr lang="en-US" dirty="0" smtClean="0">
                <a:solidFill>
                  <a:srgbClr val="FFC000"/>
                </a:solidFill>
              </a:rPr>
              <a:t>-LASKETTAVIA SUBSTANTIIVEJA</a:t>
            </a:r>
          </a:p>
          <a:p>
            <a:r>
              <a:rPr lang="en-US" dirty="0" err="1" smtClean="0">
                <a:solidFill>
                  <a:srgbClr val="FFC000"/>
                </a:solidFill>
              </a:rPr>
              <a:t>Kirjoita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oma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sääntö</a:t>
            </a:r>
            <a:r>
              <a:rPr lang="en-US" dirty="0" smtClean="0">
                <a:solidFill>
                  <a:srgbClr val="FFC000"/>
                </a:solidFill>
              </a:rPr>
              <a:t> ja </a:t>
            </a:r>
            <a:r>
              <a:rPr lang="en-US" dirty="0" err="1" smtClean="0">
                <a:solidFill>
                  <a:srgbClr val="FFC000"/>
                </a:solidFill>
              </a:rPr>
              <a:t>esimerkkejä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50835" y="1565685"/>
            <a:ext cx="1836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 the Learn section A from your path.</a:t>
            </a:r>
            <a:endParaRPr lang="en-US" dirty="0"/>
          </a:p>
        </p:txBody>
      </p:sp>
      <p:sp>
        <p:nvSpPr>
          <p:cNvPr id="10" name="TextBox 3"/>
          <p:cNvSpPr txBox="1"/>
          <p:nvPr/>
        </p:nvSpPr>
        <p:spPr>
          <a:xfrm>
            <a:off x="1062883" y="4858958"/>
            <a:ext cx="51391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LASKETTAVIA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asiat</a:t>
            </a:r>
            <a:r>
              <a:rPr lang="en-US" dirty="0" smtClean="0"/>
              <a:t> ja </a:t>
            </a:r>
            <a:r>
              <a:rPr lang="en-US" dirty="0" err="1" smtClean="0"/>
              <a:t>esineet</a:t>
            </a:r>
            <a:r>
              <a:rPr lang="en-US" dirty="0" smtClean="0"/>
              <a:t> (a car, an eye, dogs)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monikon</a:t>
            </a:r>
            <a:r>
              <a:rPr lang="en-US" dirty="0" smtClean="0"/>
              <a:t> </a:t>
            </a:r>
            <a:r>
              <a:rPr lang="en-US" dirty="0" err="1" smtClean="0"/>
              <a:t>tunnus</a:t>
            </a:r>
            <a:r>
              <a:rPr lang="en-US" dirty="0" smtClean="0"/>
              <a:t> -s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6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698164" cy="1400530"/>
          </a:xfrm>
        </p:spPr>
        <p:txBody>
          <a:bodyPr/>
          <a:lstStyle/>
          <a:p>
            <a:r>
              <a:rPr lang="en-US" sz="3200" u="sng" dirty="0" smtClean="0"/>
              <a:t>SÄÄNTÖ: PALJOUSSANAT a little, little, a few ja few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>
                <a:solidFill>
                  <a:srgbClr val="FFC000"/>
                </a:solidFill>
              </a:rPr>
              <a:t>EI-LASKETTAVIEN SUBST. KANSSA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little (</a:t>
            </a:r>
            <a:r>
              <a:rPr lang="en-US" dirty="0" err="1" smtClean="0"/>
              <a:t>jonkin</a:t>
            </a:r>
            <a:r>
              <a:rPr lang="en-US" dirty="0" smtClean="0"/>
              <a:t> </a:t>
            </a:r>
            <a:r>
              <a:rPr lang="en-US" dirty="0" err="1" smtClean="0"/>
              <a:t>verran</a:t>
            </a:r>
            <a:r>
              <a:rPr lang="en-US" dirty="0" smtClean="0"/>
              <a:t>, </a:t>
            </a:r>
            <a:r>
              <a:rPr lang="en-US" dirty="0" err="1" smtClean="0"/>
              <a:t>hiukan</a:t>
            </a:r>
            <a:r>
              <a:rPr lang="en-US" dirty="0" smtClean="0"/>
              <a:t>) – KEKSI OMA ESIMERKKILAUSE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Little (vain </a:t>
            </a:r>
            <a:r>
              <a:rPr lang="en-US" dirty="0" err="1" smtClean="0"/>
              <a:t>vähän</a:t>
            </a:r>
            <a:r>
              <a:rPr lang="en-US" dirty="0" smtClean="0"/>
              <a:t>) – KEKSI OMA ESIMERKKILAUSE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>
                <a:solidFill>
                  <a:srgbClr val="92D050"/>
                </a:solidFill>
              </a:rPr>
              <a:t>LASKETTAVIEN SUBST. KANSSA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92D05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few (</a:t>
            </a:r>
            <a:r>
              <a:rPr lang="en-US" dirty="0" err="1" smtClean="0"/>
              <a:t>muutama</a:t>
            </a:r>
            <a:r>
              <a:rPr lang="en-US" dirty="0" smtClean="0"/>
              <a:t>) – KEKSI OMA ESIMERKKILAUSE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Few (</a:t>
            </a:r>
            <a:r>
              <a:rPr lang="en-US" dirty="0" err="1" smtClean="0"/>
              <a:t>harva</a:t>
            </a:r>
            <a:r>
              <a:rPr lang="en-US" dirty="0" smtClean="0"/>
              <a:t>/</a:t>
            </a:r>
            <a:r>
              <a:rPr lang="en-US" dirty="0" err="1" smtClean="0"/>
              <a:t>harvoja</a:t>
            </a:r>
            <a:r>
              <a:rPr lang="en-US" dirty="0" smtClean="0"/>
              <a:t>/vain </a:t>
            </a:r>
            <a:r>
              <a:rPr lang="en-US" smtClean="0"/>
              <a:t>vähän) </a:t>
            </a:r>
            <a:r>
              <a:rPr lang="en-US" dirty="0" smtClean="0"/>
              <a:t>– KEKSI OMA ESIMERKKILAUSE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72600" y="1853248"/>
            <a:ext cx="24574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MUITA PALJOUSSANOJA:</a:t>
            </a:r>
          </a:p>
          <a:p>
            <a:r>
              <a:rPr lang="en-US" sz="2000" dirty="0" smtClean="0"/>
              <a:t>a bit</a:t>
            </a:r>
          </a:p>
          <a:p>
            <a:r>
              <a:rPr lang="en-US" sz="2000" dirty="0" smtClean="0"/>
              <a:t>a little bit</a:t>
            </a:r>
          </a:p>
          <a:p>
            <a:r>
              <a:rPr lang="en-US" sz="2000" dirty="0" smtClean="0"/>
              <a:t>some </a:t>
            </a:r>
          </a:p>
          <a:p>
            <a:r>
              <a:rPr lang="en-US" sz="2000" dirty="0" smtClean="0"/>
              <a:t>only a little</a:t>
            </a:r>
          </a:p>
          <a:p>
            <a:r>
              <a:rPr lang="en-US" sz="2000" dirty="0" smtClean="0"/>
              <a:t>only a few</a:t>
            </a:r>
          </a:p>
          <a:p>
            <a:r>
              <a:rPr lang="en-US" sz="2000" dirty="0" smtClean="0"/>
              <a:t>not much</a:t>
            </a:r>
          </a:p>
          <a:p>
            <a:r>
              <a:rPr lang="en-US" sz="2000" dirty="0" smtClean="0"/>
              <a:t>not enough</a:t>
            </a:r>
          </a:p>
          <a:p>
            <a:r>
              <a:rPr lang="en-US" sz="2000" dirty="0" smtClean="0"/>
              <a:t>not many</a:t>
            </a:r>
          </a:p>
          <a:p>
            <a:r>
              <a:rPr lang="en-US" sz="2000" dirty="0" smtClean="0"/>
              <a:t>hardly any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103311" y="5770684"/>
            <a:ext cx="10443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Muistisääntö</a:t>
            </a:r>
            <a:r>
              <a:rPr lang="en-US" dirty="0" smtClean="0"/>
              <a:t>: “</a:t>
            </a:r>
            <a:r>
              <a:rPr lang="en-US" dirty="0" err="1" smtClean="0"/>
              <a:t>Enemmän</a:t>
            </a:r>
            <a:r>
              <a:rPr lang="en-US" dirty="0" smtClean="0"/>
              <a:t> </a:t>
            </a:r>
            <a:r>
              <a:rPr lang="en-US" dirty="0" err="1" smtClean="0"/>
              <a:t>sanoja</a:t>
            </a:r>
            <a:r>
              <a:rPr lang="en-US" dirty="0" smtClean="0"/>
              <a:t>, </a:t>
            </a:r>
            <a:r>
              <a:rPr lang="en-US" dirty="0" err="1" smtClean="0"/>
              <a:t>suurempi</a:t>
            </a:r>
            <a:r>
              <a:rPr lang="en-US" dirty="0" smtClean="0"/>
              <a:t> </a:t>
            </a:r>
            <a:r>
              <a:rPr lang="en-US" dirty="0" err="1" smtClean="0"/>
              <a:t>määrä</a:t>
            </a:r>
            <a:r>
              <a:rPr lang="en-US" dirty="0" smtClean="0"/>
              <a:t>. </a:t>
            </a:r>
            <a:r>
              <a:rPr lang="en-US" dirty="0" err="1" smtClean="0"/>
              <a:t>Vähemmän</a:t>
            </a:r>
            <a:r>
              <a:rPr lang="en-US" dirty="0" smtClean="0"/>
              <a:t> </a:t>
            </a:r>
            <a:r>
              <a:rPr lang="en-US" dirty="0" err="1" smtClean="0"/>
              <a:t>sanoja</a:t>
            </a:r>
            <a:r>
              <a:rPr lang="en-US" dirty="0" smtClean="0"/>
              <a:t>, </a:t>
            </a:r>
            <a:r>
              <a:rPr lang="en-US" dirty="0" err="1" smtClean="0"/>
              <a:t>pienempi</a:t>
            </a:r>
            <a:r>
              <a:rPr lang="en-US" dirty="0" smtClean="0"/>
              <a:t> </a:t>
            </a:r>
            <a:r>
              <a:rPr lang="en-US" dirty="0" err="1" smtClean="0"/>
              <a:t>määrä</a:t>
            </a:r>
            <a:r>
              <a:rPr lang="en-US" dirty="0" smtClean="0"/>
              <a:t>.” </a:t>
            </a:r>
            <a:br>
              <a:rPr lang="en-US" dirty="0" smtClean="0"/>
            </a:br>
            <a:r>
              <a:rPr lang="en-US" dirty="0" smtClean="0"/>
              <a:t>a few friends = </a:t>
            </a:r>
            <a:r>
              <a:rPr lang="en-US" dirty="0" err="1" smtClean="0"/>
              <a:t>muutamia</a:t>
            </a:r>
            <a:r>
              <a:rPr lang="en-US" dirty="0" smtClean="0"/>
              <a:t> </a:t>
            </a:r>
            <a:r>
              <a:rPr lang="en-US" dirty="0" err="1" smtClean="0"/>
              <a:t>ystäviä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few friends = vain </a:t>
            </a:r>
            <a:r>
              <a:rPr lang="en-US" dirty="0" err="1" smtClean="0"/>
              <a:t>vähän</a:t>
            </a:r>
            <a:r>
              <a:rPr lang="en-US" dirty="0" smtClean="0"/>
              <a:t> </a:t>
            </a:r>
            <a:r>
              <a:rPr lang="en-US" dirty="0" err="1" smtClean="0"/>
              <a:t>ystäviä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1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</TotalTime>
  <Words>194</Words>
  <Application>Microsoft Office PowerPoint</Application>
  <PresentationFormat>Laajakuva</PresentationFormat>
  <Paragraphs>44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PALJOUSSANAT</vt:lpstr>
      <vt:lpstr>LASKETTAVA SUBSTANTIIVI?</vt:lpstr>
      <vt:lpstr>SÄÄNTÖ: PALJOUSSANAT a little, little, a few ja few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PALJOUSSANAT</dc:title>
  <dc:creator>Oksanen Hertta Juulia</dc:creator>
  <cp:lastModifiedBy>Hertta</cp:lastModifiedBy>
  <cp:revision>24</cp:revision>
  <dcterms:created xsi:type="dcterms:W3CDTF">2017-04-01T09:51:41Z</dcterms:created>
  <dcterms:modified xsi:type="dcterms:W3CDTF">2018-06-20T12:51:48Z</dcterms:modified>
</cp:coreProperties>
</file>