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7D11-657A-4D46-9B82-203EC605DA7B}" type="datetimeFigureOut">
              <a:rPr lang="fi-FI" smtClean="0"/>
              <a:t>7.1.2018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6D47-ECAD-4DCB-93E9-F60D462AA2E5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z/url?sa=i&amp;rct=j&amp;q=&amp;esrc=s&amp;frm=1&amp;source=images&amp;cd=&amp;cad=rja&amp;docid=1Hmq10vvRZ1x3M&amp;tbnid=A4ukPHN2SQCcwM:&amp;ved=0CAUQjRw&amp;url=http://www.redbubble.com/people/upthebanner/works/6543247-new-york-statue-liberty-nyc-skyline-cityscape&amp;ei=MMiUUpunNoHQtAbBz4HwCg&amp;bvm=bv.57155469,d.bGQ&amp;psig=AFQjCNFsvUW_kRTyay5z_b9pa0DFnZeWjw&amp;ust=1385568669407867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z/url?sa=i&amp;rct=j&amp;q=&amp;esrc=s&amp;frm=1&amp;source=images&amp;cd=&amp;cad=rja&amp;docid=zZSyUd8RysJrFM&amp;tbnid=uGMMKzxTUTnYIM:&amp;ved=0CAUQjRw&amp;url=http://commons.wikimedia.org/wiki/File:Chrysler_Building_at_night.JPG&amp;ei=q8qUUsqjKIaYtAaStIHQDQ&amp;psig=AFQjCNE-YP7MgKuQEz8pjU14ok56zpZRfw&amp;ust=1385569211886647" TargetMode="Externa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tate of new y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932"/>
            <a:ext cx="9144000" cy="566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nyc-boroughs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Pari/Ryhmätyö: A </a:t>
            </a:r>
            <a:r>
              <a:rPr lang="fi-FI" b="1" dirty="0" err="1" smtClean="0"/>
              <a:t>week</a:t>
            </a:r>
            <a:r>
              <a:rPr lang="fi-FI" b="1" dirty="0" smtClean="0"/>
              <a:t> in New York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sz="2400" b="1" dirty="0" smtClean="0"/>
              <a:t>Olette lähdössä New Yorkiin viikoksi. Käytettävissänne </a:t>
            </a:r>
            <a:r>
              <a:rPr lang="fi-FI" sz="2400" b="1" smtClean="0"/>
              <a:t>on 1700 </a:t>
            </a:r>
            <a:r>
              <a:rPr lang="fi-FI" sz="2400" b="1" dirty="0" smtClean="0"/>
              <a:t>euroa/henkilö. Laatikaa matkasuunnitelma englanniksi näiden </a:t>
            </a:r>
            <a:r>
              <a:rPr lang="fi-FI" sz="2400" b="1" dirty="0"/>
              <a:t>ohjeiden mukaan. </a:t>
            </a:r>
            <a:r>
              <a:rPr lang="fi-FI" sz="2400" b="1" dirty="0" smtClean="0"/>
              <a:t>Toteutus: </a:t>
            </a:r>
            <a:r>
              <a:rPr lang="fi-FI" sz="2400" b="1" dirty="0" err="1" smtClean="0"/>
              <a:t>Prezi</a:t>
            </a:r>
            <a:r>
              <a:rPr lang="fi-FI" sz="2400" b="1" dirty="0" smtClean="0"/>
              <a:t>, PowerPoint, </a:t>
            </a:r>
            <a:r>
              <a:rPr lang="fi-FI" sz="2400" b="1" dirty="0" err="1" smtClean="0"/>
              <a:t>Sway</a:t>
            </a:r>
            <a:r>
              <a:rPr lang="fi-FI" sz="2400" b="1" dirty="0" smtClean="0"/>
              <a:t>, Word. Aikaa 4 x 45 min.</a:t>
            </a:r>
            <a:endParaRPr lang="fi-FI" sz="2400" b="1" dirty="0"/>
          </a:p>
          <a:p>
            <a:pPr>
              <a:buNone/>
            </a:pPr>
            <a:endParaRPr lang="fi-FI" sz="2400" b="1" dirty="0"/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Koska matkustatte ja miksi?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Etsikää sopivat lennot (huomioikaa hinta), esim. </a:t>
            </a:r>
            <a:r>
              <a:rPr lang="fi-FI" sz="2400" b="1" dirty="0" err="1" smtClean="0"/>
              <a:t>skyscanner</a:t>
            </a:r>
            <a:endParaRPr lang="fi-FI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Etsikää sopiva majoitus (</a:t>
            </a:r>
            <a:r>
              <a:rPr lang="fi-FI" sz="2400" b="1" dirty="0" err="1" smtClean="0"/>
              <a:t>Airbnb</a:t>
            </a:r>
            <a:r>
              <a:rPr lang="fi-FI" sz="2400" b="1" dirty="0" smtClean="0"/>
              <a:t>/hotellit/</a:t>
            </a:r>
            <a:r>
              <a:rPr lang="fi-FI" sz="2400" b="1" dirty="0" err="1" smtClean="0"/>
              <a:t>hostellit</a:t>
            </a:r>
            <a:r>
              <a:rPr lang="fi-FI" sz="2400" b="1" dirty="0" smtClean="0"/>
              <a:t>/</a:t>
            </a:r>
            <a:r>
              <a:rPr lang="fi-FI" sz="2400" b="1" dirty="0" err="1" smtClean="0"/>
              <a:t>couchsurfing</a:t>
            </a:r>
            <a:r>
              <a:rPr lang="fi-FI" sz="24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Suunnitelkaa, paljonko tarvitsette käyttörahaa ruokaan ja ostoksiin. Selvitelkää kaupungin hintatasoa.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Suunnitelkaa viikon ohjelma (vähintään 5 nähtävyyttä, huomioikaa pääsylippujen hinnat) ja kertokaa niistä englanniksi esitelmässä.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Laatikaa loppuun kululaskelma: paljonko meni lentoihin, majoitukseen, ruokaan, nähtävyyksiin, shoppailuun yms.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Lopuksi kertokaa suomeksi/englanniksi, mitä opitte, yllättikö jokin asia, oliko rahan kulutuksen suunnittelu vaikeaa/helppoa?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Esitelkää matkasuunnitelma englanniksi muulle luokalle – paras matkasuunnitelma voittaa! </a:t>
            </a:r>
            <a:endParaRPr lang="fi-F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http://ih1.redbubble.net/image.9269026.3247/flat,550x550,075,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NYC_-_Manhattan_-_Central-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9" y="-99392"/>
            <a:ext cx="9401183" cy="6957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New_york_times_square-terab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Obrázek 12" descr="http://upload.wikimedia.org/wikipedia/commons/f/fc/Chrysler_Building_at_nigh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10540832266_77ae06103a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58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137</Words>
  <Application>Microsoft Macintosh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Office-teema</vt:lpstr>
      <vt:lpstr>PowerPoint Presentation</vt:lpstr>
      <vt:lpstr>PowerPoint Presentation</vt:lpstr>
      <vt:lpstr>Pari/Ryhmätyö: A week in New York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Hertta Oksanen</dc:creator>
  <cp:lastModifiedBy>Oksanen Hertta Juulia</cp:lastModifiedBy>
  <cp:revision>27</cp:revision>
  <dcterms:created xsi:type="dcterms:W3CDTF">2015-12-10T16:16:59Z</dcterms:created>
  <dcterms:modified xsi:type="dcterms:W3CDTF">2018-01-07T15:07:31Z</dcterms:modified>
</cp:coreProperties>
</file>