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69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52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7125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21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176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9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151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389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41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626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33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54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75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876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029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71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46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28.5.2018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36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19" name="coin.wav"/>
          </p:stSnd>
        </p:sndAc>
      </p:transition>
    </mc:Choice>
    <mc:Fallback>
      <p:transition spd="slow">
        <p:fade/>
        <p:sndAc>
          <p:stSnd>
            <p:snd r:embed="rId19" name="coin.wav"/>
          </p:stSnd>
        </p:sndAc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4960" y="-1323528"/>
            <a:ext cx="8568952" cy="3318120"/>
          </a:xfrm>
        </p:spPr>
        <p:txBody>
          <a:bodyPr>
            <a:normAutofit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endParaRPr lang="fi-FI" i="1" dirty="0">
              <a:solidFill>
                <a:srgbClr val="FF66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>
                <a:solidFill>
                  <a:srgbClr val="FF6600"/>
                </a:solidFill>
              </a:rPr>
              <a:t>Henri Pesonen</a:t>
            </a:r>
          </a:p>
          <a:p>
            <a:r>
              <a:rPr lang="fi-FI" i="1" dirty="0" smtClean="0">
                <a:solidFill>
                  <a:srgbClr val="FF6600"/>
                </a:solidFill>
              </a:rPr>
              <a:t>19,4-25,5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79884"/>
            <a:ext cx="6002184" cy="160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>
          <a:xfrm>
            <a:off x="899592" y="5733256"/>
            <a:ext cx="7772870" cy="3424107"/>
          </a:xfrm>
        </p:spPr>
        <p:txBody>
          <a:bodyPr/>
          <a:lstStyle/>
          <a:p>
            <a:r>
              <a:rPr lang="fi-FI" dirty="0" smtClean="0"/>
              <a:t>Tällä viikolla oli vähän töitä kun oli jo kaikki rengas hommat tehty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29" y="1772816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renkaiden vaihto</a:t>
            </a:r>
          </a:p>
          <a:p>
            <a:r>
              <a:rPr lang="fi-FI" dirty="0" smtClean="0"/>
              <a:t>Opin laitamaan paremmin renkaat ja </a:t>
            </a:r>
            <a:r>
              <a:rPr lang="fi-FI" smtClean="0"/>
              <a:t>saavutin tavoitteeni</a:t>
            </a:r>
            <a:endParaRPr lang="fi-FI" dirty="0" smtClean="0"/>
          </a:p>
          <a:p>
            <a:r>
              <a:rPr lang="fi-FI" dirty="0" smtClean="0"/>
              <a:t>Ongelmia jakson aikana ei ollut</a:t>
            </a:r>
          </a:p>
          <a:p>
            <a:r>
              <a:rPr lang="fi-FI" dirty="0" smtClean="0"/>
              <a:t>Sainko tarpeeksi ohjausta / apua?</a:t>
            </a:r>
          </a:p>
          <a:p>
            <a:r>
              <a:rPr lang="fi-FI" dirty="0" smtClean="0"/>
              <a:t>Alavoisi kiinnostaa minua tulevaisuudessa</a:t>
            </a:r>
          </a:p>
          <a:p>
            <a:r>
              <a:rPr lang="fi-FI" dirty="0" smtClean="0"/>
              <a:t>Että alalle pääsisi niin pitäisi käydä autoala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Olin työpaikka opiskelussa vianorilla 19,4-25,5</a:t>
            </a:r>
          </a:p>
          <a:p>
            <a:r>
              <a:rPr lang="fi-FI" dirty="0" smtClean="0"/>
              <a:t>Valitsin tämän työpaikan siksi koska ala kiinnostaa minua</a:t>
            </a:r>
          </a:p>
          <a:p>
            <a:r>
              <a:rPr lang="fi-FI" dirty="0" smtClean="0"/>
              <a:t>Odotuksia työpaikan suhteen ei ollut koska olen ollut siellä aikaisemin töissä</a:t>
            </a:r>
          </a:p>
          <a:p>
            <a:r>
              <a:rPr lang="fi-FI" dirty="0" smtClean="0"/>
              <a:t>Haluan oppia paremmaksi korjaamaan autoja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dirty="0" smtClean="0"/>
              <a:t>Työpaikan nimi on Vianor</a:t>
            </a:r>
          </a:p>
          <a:p>
            <a:r>
              <a:rPr lang="fi-FI" altLang="fi-FI" dirty="0" smtClean="0"/>
              <a:t>Milloin yritys on perustettu 1998</a:t>
            </a:r>
            <a:endParaRPr lang="fi-FI" dirty="0" smtClean="0"/>
          </a:p>
          <a:p>
            <a:r>
              <a:rPr lang="fi-FI" dirty="0" smtClean="0"/>
              <a:t>Yritys sijaitsee Niilontie 6</a:t>
            </a:r>
          </a:p>
          <a:p>
            <a:r>
              <a:rPr lang="fi-FI" dirty="0" smtClean="0"/>
              <a:t>Työpaikalla korjataan autoja ja vaihdetaan  niihin renkaita</a:t>
            </a:r>
          </a:p>
          <a:p>
            <a:r>
              <a:rPr lang="fi-FI" dirty="0" smtClean="0"/>
              <a:t>Henkilökunnan määrä 0n 6</a:t>
            </a:r>
          </a:p>
          <a:p>
            <a:r>
              <a:rPr lang="fi-FI" dirty="0" smtClean="0"/>
              <a:t>Ammattinimikkeitä= asentaja johtaja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Työtehtäväni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i-FI" i="1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Normaali autojen korjaaminen oli hauskinta</a:t>
            </a:r>
          </a:p>
          <a:p>
            <a:r>
              <a:rPr lang="fi-FI" dirty="0" smtClean="0"/>
              <a:t>Epämieluisinta oli roskien vieminen ja siivoaminen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341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>
          <a:xfrm>
            <a:off x="1301240" y="5445224"/>
            <a:ext cx="7408333" cy="3450696"/>
          </a:xfrm>
        </p:spPr>
        <p:txBody>
          <a:bodyPr/>
          <a:lstStyle/>
          <a:p>
            <a:r>
              <a:rPr lang="fi-FI" dirty="0" smtClean="0"/>
              <a:t>Tällä viikolla vaihdoin renkaita kun oli sesonki niin ei oikein kerennyt tekemään  muuta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91056"/>
            <a:ext cx="1872208" cy="332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51" y="1591056"/>
            <a:ext cx="1797298" cy="3195197"/>
          </a:xfrm>
        </p:spPr>
      </p:pic>
      <p:sp>
        <p:nvSpPr>
          <p:cNvPr id="5" name="Tekstiruutu 4"/>
          <p:cNvSpPr txBox="1"/>
          <p:nvPr/>
        </p:nvSpPr>
        <p:spPr>
          <a:xfrm>
            <a:off x="1918048" y="551723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Tällä viikolla vaihtelin renkaita ja pesin rekanrenkaita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3880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>
          <a:xfrm>
            <a:off x="1043608" y="3407304"/>
            <a:ext cx="7408333" cy="3450696"/>
          </a:xfrm>
        </p:spPr>
        <p:txBody>
          <a:bodyPr>
            <a:normAutofit fontScale="92500"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Tällä viikolla vaihtelin autojen ja pariin mopoon renkaat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28" y="2060848"/>
            <a:ext cx="2772345" cy="369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1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>
          <a:xfrm>
            <a:off x="1043608" y="5373216"/>
            <a:ext cx="7408333" cy="3450696"/>
          </a:xfrm>
        </p:spPr>
        <p:txBody>
          <a:bodyPr/>
          <a:lstStyle/>
          <a:p>
            <a:r>
              <a:rPr lang="fi-FI" dirty="0" smtClean="0"/>
              <a:t>Tällä viikolla en tehnyt oikeastaan muuta kun vaihdoin renkaita.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9" y="1844824"/>
            <a:ext cx="1847804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9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>
          <a:xfrm>
            <a:off x="971600" y="5517232"/>
            <a:ext cx="7408333" cy="3450696"/>
          </a:xfrm>
        </p:spPr>
        <p:txBody>
          <a:bodyPr/>
          <a:lstStyle/>
          <a:p>
            <a:r>
              <a:rPr lang="fi-FI" dirty="0" smtClean="0"/>
              <a:t>Tällä viikolla pesin autoja ja vaihdoin pariin autoon renkaat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62" y="1916832"/>
            <a:ext cx="2487008" cy="33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>
        <p14:vortex dir="r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Pisara</Template>
  <TotalTime>473</TotalTime>
  <Words>186</Words>
  <Application>Microsoft Office PowerPoint</Application>
  <PresentationFormat>Näytössä katseltava diaesitys (4:3)</PresentationFormat>
  <Paragraphs>45</Paragraphs>
  <Slides>11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Tw Cen MT</vt:lpstr>
      <vt:lpstr>Pisara</vt:lpstr>
      <vt:lpstr>Hiekanpään koulu - Jopo TYÖPAIKKAOPISKELU  </vt:lpstr>
      <vt:lpstr>Omat tavoitteet työpaikkajaksolta</vt:lpstr>
      <vt:lpstr>Työpaikan yleisesittely</vt:lpstr>
      <vt:lpstr>Työtehtäväni</vt:lpstr>
      <vt:lpstr>Viikko 1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Henri Pesonen</cp:lastModifiedBy>
  <cp:revision>23</cp:revision>
  <cp:lastPrinted>2014-12-17T10:38:59Z</cp:lastPrinted>
  <dcterms:created xsi:type="dcterms:W3CDTF">2014-12-15T09:08:56Z</dcterms:created>
  <dcterms:modified xsi:type="dcterms:W3CDTF">2018-05-28T06:45:57Z</dcterms:modified>
</cp:coreProperties>
</file>