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1" r:id="rId12"/>
  </p:sldIdLst>
  <p:sldSz cx="9144000" cy="6858000" type="screen4x3"/>
  <p:notesSz cx="6724650" cy="97742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43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CFA5F7AA-E829-4FA0-862D-4AA7648A4D2F}" type="datetimeFigureOut">
              <a:rPr lang="fi-FI" smtClean="0"/>
              <a:t>5.3.2018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007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5.3.2018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2246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5.3.2018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740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5.3.2018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010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5.3.2018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2007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5.3.2018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262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5.3.2018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880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5.3.2018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209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5.3.2018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198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5.3.2018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1774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5.3.2018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651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5.3.2018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7034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5.3.2018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687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5.3.2018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914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5.3.2018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5191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5.3.2018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006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5.3.2018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842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A5F7AA-E829-4FA0-862D-4AA7648A4D2F}" type="datetimeFigureOut">
              <a:rPr lang="fi-FI" smtClean="0"/>
              <a:t>5.3.2018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969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619672" y="1844824"/>
            <a:ext cx="5829300" cy="1463040"/>
          </a:xfrm>
        </p:spPr>
        <p:txBody>
          <a:bodyPr>
            <a:normAutofit fontScale="90000"/>
          </a:bodyPr>
          <a:lstStyle/>
          <a:p>
            <a:r>
              <a:rPr lang="fi-FI" sz="1600" dirty="0" smtClean="0"/>
              <a:t>Hiekanpään koulu - Jopo</a:t>
            </a:r>
            <a:br>
              <a:rPr lang="fi-FI" sz="1600" dirty="0" smtClean="0"/>
            </a:br>
            <a:r>
              <a:rPr lang="fi-FI" sz="4400" dirty="0"/>
              <a:t>TYÖPAIKKAOPISKELU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i="1" dirty="0" smtClean="0">
                <a:solidFill>
                  <a:srgbClr val="FF0000"/>
                </a:solidFill>
              </a:rPr>
              <a:t>AKKU JA </a:t>
            </a:r>
            <a:r>
              <a:rPr lang="fi-FI" i="1" dirty="0" smtClean="0">
                <a:solidFill>
                  <a:srgbClr val="FF0000"/>
                </a:solidFill>
              </a:rPr>
              <a:t>VARAOSA</a:t>
            </a:r>
            <a:endParaRPr lang="fi-FI" i="1" dirty="0">
              <a:solidFill>
                <a:srgbClr val="FF0000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635896" y="4797152"/>
            <a:ext cx="6400800" cy="1473200"/>
          </a:xfrm>
        </p:spPr>
        <p:txBody>
          <a:bodyPr>
            <a:normAutofit/>
          </a:bodyPr>
          <a:lstStyle/>
          <a:p>
            <a:r>
              <a:rPr lang="fi-FI" i="1" dirty="0" smtClean="0">
                <a:solidFill>
                  <a:srgbClr val="FF0000"/>
                </a:solidFill>
              </a:rPr>
              <a:t>Henri </a:t>
            </a:r>
            <a:r>
              <a:rPr lang="fi-FI" i="1" dirty="0">
                <a:solidFill>
                  <a:srgbClr val="FF0000"/>
                </a:solidFill>
              </a:rPr>
              <a:t>P</a:t>
            </a:r>
            <a:r>
              <a:rPr lang="fi-FI" i="1" dirty="0" smtClean="0">
                <a:solidFill>
                  <a:srgbClr val="FF0000"/>
                </a:solidFill>
              </a:rPr>
              <a:t>esonen</a:t>
            </a:r>
          </a:p>
        </p:txBody>
      </p:sp>
    </p:spTree>
    <p:extLst>
      <p:ext uri="{BB962C8B-B14F-4D97-AF65-F5344CB8AC3E}">
        <p14:creationId xmlns:p14="http://schemas.microsoft.com/office/powerpoint/2010/main" val="791668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6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768096" y="4725144"/>
            <a:ext cx="7290055" cy="4023360"/>
          </a:xfrm>
        </p:spPr>
        <p:txBody>
          <a:bodyPr/>
          <a:lstStyle/>
          <a:p>
            <a:r>
              <a:rPr lang="fi-FI" dirty="0" smtClean="0"/>
              <a:t>Tällä viikolla maalasin saman hallin seiniä, jonka lattiat viime viikolla puhdistetiin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755" y="2441991"/>
            <a:ext cx="1158956" cy="206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23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Pohdinta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72066" y="2780928"/>
            <a:ext cx="7408333" cy="3450696"/>
          </a:xfrm>
        </p:spPr>
        <p:txBody>
          <a:bodyPr>
            <a:normAutofit/>
          </a:bodyPr>
          <a:lstStyle/>
          <a:p>
            <a:r>
              <a:rPr lang="fi-FI" dirty="0" smtClean="0"/>
              <a:t>Mukavinta oli autojen kanssa touhuaminen</a:t>
            </a:r>
          </a:p>
          <a:p>
            <a:r>
              <a:rPr lang="fi-FI" dirty="0" smtClean="0"/>
              <a:t>Opin korjaamaan autoja paremmin ja saavutin tavoitteeni</a:t>
            </a:r>
          </a:p>
          <a:p>
            <a:r>
              <a:rPr lang="fi-FI" dirty="0" smtClean="0"/>
              <a:t>Ongelmia jakson </a:t>
            </a:r>
            <a:r>
              <a:rPr lang="fi-FI" dirty="0" smtClean="0"/>
              <a:t>aikana ei ollut</a:t>
            </a:r>
            <a:endParaRPr lang="fi-FI" dirty="0" smtClean="0"/>
          </a:p>
          <a:p>
            <a:r>
              <a:rPr lang="fi-FI" dirty="0" smtClean="0"/>
              <a:t>Sain tarpeeksi ohjausta/apua jos tarvitsin</a:t>
            </a:r>
          </a:p>
          <a:p>
            <a:r>
              <a:rPr lang="fi-FI" dirty="0" smtClean="0"/>
              <a:t>Kyllä ala voisi kiinnostaa jatkossa</a:t>
            </a:r>
          </a:p>
          <a:p>
            <a:r>
              <a:rPr lang="fi-FI" dirty="0" smtClean="0"/>
              <a:t>Että pääsisi tämmöiseen paikaan töihin tarvitsee käydä autoala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3319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Omat tavoitteet työpaikkajaksolta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fi-FI" i="1" dirty="0" smtClean="0">
              <a:solidFill>
                <a:srgbClr val="FF0000"/>
              </a:solidFill>
            </a:endParaRPr>
          </a:p>
          <a:p>
            <a:r>
              <a:rPr lang="fi-FI" dirty="0" smtClean="0"/>
              <a:t> Olin </a:t>
            </a:r>
            <a:r>
              <a:rPr lang="fi-FI" dirty="0" smtClean="0"/>
              <a:t>työpaikka </a:t>
            </a:r>
            <a:r>
              <a:rPr lang="fi-FI" dirty="0" smtClean="0"/>
              <a:t>opiskelussa AKKU JA VARAOSASSA  18.1 – 23.2</a:t>
            </a:r>
          </a:p>
          <a:p>
            <a:r>
              <a:rPr lang="fi-FI" dirty="0" smtClean="0"/>
              <a:t>Valitsin </a:t>
            </a:r>
            <a:r>
              <a:rPr lang="fi-FI" dirty="0" smtClean="0"/>
              <a:t>työpaikan, </a:t>
            </a:r>
            <a:r>
              <a:rPr lang="fi-FI" dirty="0" smtClean="0"/>
              <a:t>koska minua kiinnostaa autojen korjaaminen ja laitto</a:t>
            </a:r>
          </a:p>
          <a:p>
            <a:r>
              <a:rPr lang="fi-FI" dirty="0" smtClean="0"/>
              <a:t> Työpaikan suhteen oli hyviä odotuksia</a:t>
            </a:r>
          </a:p>
          <a:p>
            <a:r>
              <a:rPr lang="fi-FI" dirty="0" smtClean="0"/>
              <a:t>Haluan oppia korjaamaan autoja paremmin ja taitavammin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0102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8229600" cy="1143000"/>
          </a:xfrm>
        </p:spPr>
        <p:txBody>
          <a:bodyPr/>
          <a:lstStyle/>
          <a:p>
            <a:r>
              <a:rPr lang="fi-FI" dirty="0" smtClean="0"/>
              <a:t>Työpaikan yleisesittely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43608" y="2132856"/>
            <a:ext cx="8229600" cy="5184576"/>
          </a:xfrm>
        </p:spPr>
        <p:txBody>
          <a:bodyPr>
            <a:normAutofit/>
          </a:bodyPr>
          <a:lstStyle/>
          <a:p>
            <a:endParaRPr lang="fi-FI" dirty="0" smtClean="0"/>
          </a:p>
          <a:p>
            <a:r>
              <a:rPr lang="fi-FI" dirty="0" smtClean="0"/>
              <a:t>AKKU JA VARAOSA</a:t>
            </a:r>
          </a:p>
          <a:p>
            <a:r>
              <a:rPr lang="fi-FI" altLang="fi-FI" dirty="0" smtClean="0"/>
              <a:t> yritys on perustettu 1977</a:t>
            </a:r>
            <a:endParaRPr lang="fi-FI" dirty="0" smtClean="0"/>
          </a:p>
          <a:p>
            <a:r>
              <a:rPr lang="fi-FI" dirty="0" smtClean="0"/>
              <a:t>Sijaitsee  </a:t>
            </a:r>
            <a:r>
              <a:rPr lang="fi-FI" dirty="0"/>
              <a:t>Länsiväylä 32, 76150 Pieksämäki</a:t>
            </a:r>
            <a:endParaRPr lang="fi-FI" dirty="0" smtClean="0"/>
          </a:p>
          <a:p>
            <a:r>
              <a:rPr lang="fi-FI" dirty="0" smtClean="0"/>
              <a:t>Työpaikalla korjataan autoja</a:t>
            </a:r>
          </a:p>
          <a:p>
            <a:r>
              <a:rPr lang="fi-FI" dirty="0" smtClean="0"/>
              <a:t>Työn tekijöitä on 7</a:t>
            </a:r>
          </a:p>
          <a:p>
            <a:r>
              <a:rPr lang="fi-FI" dirty="0" smtClean="0"/>
              <a:t>Ammattinimikkeitä  </a:t>
            </a:r>
            <a:r>
              <a:rPr lang="fi-FI" dirty="0"/>
              <a:t>​4 asentajaa, 2 varaosamyyjää ja 1 toimistotyöntekijä</a:t>
            </a:r>
            <a:r>
              <a:rPr lang="fi-FI" dirty="0" smtClean="0"/>
              <a:t> </a:t>
            </a:r>
            <a:endParaRPr lang="fi-FI" altLang="fi-FI" sz="2000" i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SzPct val="75000"/>
              <a:buNone/>
            </a:pPr>
            <a:r>
              <a:rPr lang="fi-FI" altLang="fi-FI" sz="2800" dirty="0" smtClean="0"/>
              <a:t>	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8665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Työtehtäväni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55576" y="2219204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fi-FI" i="1" dirty="0" smtClean="0">
              <a:solidFill>
                <a:srgbClr val="FF0000"/>
              </a:solidFill>
            </a:endParaRPr>
          </a:p>
          <a:p>
            <a:r>
              <a:rPr lang="fi-FI" dirty="0" smtClean="0"/>
              <a:t>Auton korjaus hommat olivat  mieluisempia ja hauskoja esim. öljynvaihto, renkaiden vaihto ja tukivarsien tai pienien osien vaihto</a:t>
            </a:r>
          </a:p>
          <a:p>
            <a:r>
              <a:rPr lang="fi-FI" dirty="0" smtClean="0"/>
              <a:t> Roskien vieminen oli epämieluisinta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3416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1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399224"/>
            <a:ext cx="1571610" cy="2793972"/>
          </a:xfrm>
        </p:spPr>
      </p:pic>
      <p:sp>
        <p:nvSpPr>
          <p:cNvPr id="6" name="Tekstiruutu 5"/>
          <p:cNvSpPr txBox="1"/>
          <p:nvPr/>
        </p:nvSpPr>
        <p:spPr>
          <a:xfrm>
            <a:off x="1187624" y="537321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Tällä viikolla laitoin tavaroita hyllyyn ja laitoin korjattavien autojen osia hyllyyn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3817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2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1188698" y="5229200"/>
            <a:ext cx="7408333" cy="3450696"/>
          </a:xfrm>
        </p:spPr>
        <p:txBody>
          <a:bodyPr/>
          <a:lstStyle/>
          <a:p>
            <a:r>
              <a:rPr lang="fi-FI" dirty="0" smtClean="0"/>
              <a:t>Tällä viikolla vaihdoin muutamaan autoon öljyt ja laittelin hyllyyn korjattavaksi tulevien autojen osia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340893"/>
            <a:ext cx="1556222" cy="276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63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3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492896"/>
            <a:ext cx="1535138" cy="2729135"/>
          </a:xfrm>
        </p:spPr>
      </p:pic>
      <p:sp>
        <p:nvSpPr>
          <p:cNvPr id="5" name="Tekstiruutu 4"/>
          <p:cNvSpPr txBox="1"/>
          <p:nvPr/>
        </p:nvSpPr>
        <p:spPr>
          <a:xfrm>
            <a:off x="2483768" y="5547812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Tällä viikolla vaihdoin muutaman akun ja  pariin autoon öljyt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8805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4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971600" y="5132652"/>
            <a:ext cx="7408333" cy="3450696"/>
          </a:xfrm>
        </p:spPr>
        <p:txBody>
          <a:bodyPr/>
          <a:lstStyle/>
          <a:p>
            <a:r>
              <a:rPr lang="fi-FI" dirty="0" smtClean="0"/>
              <a:t>Tällä viikolla korjasin autoja ja laitoin tavaroita hyllyyn, josta asentajat ottavat autoihin tarvittavat tavarat 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7909" y="2487796"/>
            <a:ext cx="1336648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96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5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9415" y="2518306"/>
            <a:ext cx="1397137" cy="2483799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1763688" y="5301208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Tällä viikolla siivotiin ensimmäinen halli puhtaaksi ,kun sinne tuli uusi lattia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4036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aninen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aninen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anine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178</TotalTime>
  <Words>220</Words>
  <Application>Microsoft Office PowerPoint</Application>
  <PresentationFormat>Näytössä katseltava diaesitys (4:3)</PresentationFormat>
  <Paragraphs>40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Orgaaninen</vt:lpstr>
      <vt:lpstr>Hiekanpään koulu - Jopo TYÖPAIKKAOPISKELU  AKKU JA VARAOSA</vt:lpstr>
      <vt:lpstr>Omat tavoitteet työpaikkajaksolta</vt:lpstr>
      <vt:lpstr>Työpaikan yleisesittely</vt:lpstr>
      <vt:lpstr>Työtehtäväni</vt:lpstr>
      <vt:lpstr>Viikko 1</vt:lpstr>
      <vt:lpstr>Viikko 2</vt:lpstr>
      <vt:lpstr>Viikko 3</vt:lpstr>
      <vt:lpstr>Viikko 4</vt:lpstr>
      <vt:lpstr>Viikko 5</vt:lpstr>
      <vt:lpstr>Viikko 6</vt:lpstr>
      <vt:lpstr>Pohdinta</vt:lpstr>
    </vt:vector>
  </TitlesOfParts>
  <Company>Pieksämäen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TYÖPAIKKAOPISKELU</dc:title>
  <dc:creator>Ilkka Tarvainen</dc:creator>
  <cp:lastModifiedBy>Henri Pesonen</cp:lastModifiedBy>
  <cp:revision>24</cp:revision>
  <cp:lastPrinted>2014-12-17T10:38:59Z</cp:lastPrinted>
  <dcterms:created xsi:type="dcterms:W3CDTF">2014-12-15T09:08:56Z</dcterms:created>
  <dcterms:modified xsi:type="dcterms:W3CDTF">2018-03-05T07:37:08Z</dcterms:modified>
</cp:coreProperties>
</file>