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0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7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5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0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1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A5F7AA-E829-4FA0-862D-4AA7648A4D2F}" type="datetimeFigureOut">
              <a:rPr lang="fi-FI" smtClean="0"/>
              <a:t>18.4.2018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6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5829300" cy="1463040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sz="4400" dirty="0"/>
              <a:t>TYÖPAIKKAOPISKELU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i="1" dirty="0" smtClean="0">
                <a:solidFill>
                  <a:srgbClr val="FF0000"/>
                </a:solidFill>
              </a:rPr>
              <a:t>AKKU JA VARAOSA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FF0000"/>
                </a:solidFill>
              </a:rPr>
              <a:t>Henri </a:t>
            </a:r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i="1" dirty="0" smtClean="0">
                <a:solidFill>
                  <a:srgbClr val="FF0000"/>
                </a:solidFill>
              </a:rPr>
              <a:t>esonen</a:t>
            </a: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68096" y="4725144"/>
            <a:ext cx="7290055" cy="4023360"/>
          </a:xfrm>
        </p:spPr>
        <p:txBody>
          <a:bodyPr/>
          <a:lstStyle/>
          <a:p>
            <a:r>
              <a:rPr lang="fi-FI" dirty="0" smtClean="0"/>
              <a:t>Tällä viikolla maalasin saman hallin seiniä, jonka lattiat viime viikolla puhdistetiin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55" y="2441991"/>
            <a:ext cx="1158956" cy="20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7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18" y="1844824"/>
            <a:ext cx="1377153" cy="2448272"/>
          </a:xfrm>
        </p:spPr>
      </p:pic>
      <p:sp>
        <p:nvSpPr>
          <p:cNvPr id="5" name="Tekstiruutu 4"/>
          <p:cNvSpPr txBox="1"/>
          <p:nvPr/>
        </p:nvSpPr>
        <p:spPr>
          <a:xfrm>
            <a:off x="1043608" y="4899417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Tällä viikolla hyllytin tavaroita ja olin hallin puolella tekemässä pientä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998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8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10" y="1844824"/>
            <a:ext cx="1073646" cy="1908704"/>
          </a:xfrm>
        </p:spPr>
      </p:pic>
      <p:sp>
        <p:nvSpPr>
          <p:cNvPr id="5" name="Tekstiruutu 4"/>
          <p:cNvSpPr txBox="1"/>
          <p:nvPr/>
        </p:nvSpPr>
        <p:spPr>
          <a:xfrm>
            <a:off x="1176866" y="515719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Tällä viikolla korjailin autoja ja hyllytin tavaraa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393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9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1605"/>
            <a:ext cx="1462893" cy="2600699"/>
          </a:xfrm>
        </p:spPr>
      </p:pic>
      <p:sp>
        <p:nvSpPr>
          <p:cNvPr id="5" name="Tekstiruutu 4"/>
          <p:cNvSpPr txBox="1"/>
          <p:nvPr/>
        </p:nvSpPr>
        <p:spPr>
          <a:xfrm>
            <a:off x="1547664" y="445313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Tällä viikolla vietiin uusia renkaita varastoon ja sitten hyllytin ja </a:t>
            </a:r>
            <a:r>
              <a:rPr lang="fi-FI" sz="2400" dirty="0" err="1" smtClean="0"/>
              <a:t>ja</a:t>
            </a:r>
            <a:r>
              <a:rPr lang="fi-FI" sz="2400" dirty="0" smtClean="0"/>
              <a:t> keräsin korjattavien autojen osat valmiiksi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468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31640" y="4581128"/>
            <a:ext cx="6798736" cy="3444997"/>
          </a:xfrm>
        </p:spPr>
        <p:txBody>
          <a:bodyPr/>
          <a:lstStyle/>
          <a:p>
            <a:r>
              <a:rPr lang="fi-FI" dirty="0" smtClean="0"/>
              <a:t>Tällä viikolla oltiin vain yksipäivätöissä kun oli pääsiäinen. Tällä viikolla olin hallissa ja tein pieniä hommia ja laittelin varaosia valmiiksi hyllyyn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9912" y="1844824"/>
            <a:ext cx="1440160" cy="25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11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1916832"/>
            <a:ext cx="1363384" cy="242379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979712" y="4865067"/>
            <a:ext cx="5611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Tällä viikolla siivoiltiin hallia ja korjailin autoja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578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12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2420888"/>
            <a:ext cx="2688167" cy="177253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019948" y="469086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Tällä viikolla siivosin halleja ja laitoin korjattavaksi tulevien autojen osia hyllyyn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203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6" y="2780928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autojen kanssa touhuaminen</a:t>
            </a:r>
          </a:p>
          <a:p>
            <a:r>
              <a:rPr lang="fi-FI" dirty="0" smtClean="0"/>
              <a:t>Opin korjaamaan autoja paremmin ja saavutin tavoitteeni</a:t>
            </a:r>
          </a:p>
          <a:p>
            <a:r>
              <a:rPr lang="fi-FI" dirty="0" smtClean="0"/>
              <a:t>Ongelmia jakson aikana ei ollut</a:t>
            </a:r>
          </a:p>
          <a:p>
            <a:r>
              <a:rPr lang="fi-FI" dirty="0" smtClean="0"/>
              <a:t>Sain tarpeeksi ohjausta/apua jos tarvitsin</a:t>
            </a:r>
          </a:p>
          <a:p>
            <a:r>
              <a:rPr lang="fi-FI" dirty="0" smtClean="0"/>
              <a:t>Kyllä ala voisi kiinnostaa jatkossa</a:t>
            </a:r>
          </a:p>
          <a:p>
            <a:r>
              <a:rPr lang="fi-FI" dirty="0" smtClean="0"/>
              <a:t>Että pääsisi tämmöiseen paikaan töihin tarvitsee käydä autoala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 Olin työpaikka opiskelussa AKKU JA VARAOSASSA  18.1 – 13.4</a:t>
            </a:r>
          </a:p>
          <a:p>
            <a:r>
              <a:rPr lang="fi-FI" dirty="0" smtClean="0"/>
              <a:t>Valitsin työpaikan, koska minua kiinnostaa autojen korjaaminen ja laitto</a:t>
            </a:r>
          </a:p>
          <a:p>
            <a:r>
              <a:rPr lang="fi-FI" dirty="0" smtClean="0"/>
              <a:t> Työpaikan suhteen oli hyviä odotuksia</a:t>
            </a:r>
          </a:p>
          <a:p>
            <a:r>
              <a:rPr lang="fi-FI" dirty="0" smtClean="0"/>
              <a:t>Haluan oppia korjaamaan autoja paremmin ja taitavammin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2132856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AKKU JA VARAOSA</a:t>
            </a:r>
          </a:p>
          <a:p>
            <a:r>
              <a:rPr lang="fi-FI" altLang="fi-FI" dirty="0" smtClean="0"/>
              <a:t> yritys on perustettu 1977</a:t>
            </a:r>
            <a:endParaRPr lang="fi-FI" dirty="0" smtClean="0"/>
          </a:p>
          <a:p>
            <a:r>
              <a:rPr lang="fi-FI" dirty="0" smtClean="0"/>
              <a:t>Sijaitsee  </a:t>
            </a:r>
            <a:r>
              <a:rPr lang="fi-FI" dirty="0"/>
              <a:t>Länsiväylä 32, 76150 Pieksämäki</a:t>
            </a:r>
            <a:endParaRPr lang="fi-FI" dirty="0" smtClean="0"/>
          </a:p>
          <a:p>
            <a:r>
              <a:rPr lang="fi-FI" dirty="0" smtClean="0"/>
              <a:t>Työpaikalla korjataan autoja</a:t>
            </a:r>
          </a:p>
          <a:p>
            <a:r>
              <a:rPr lang="fi-FI" dirty="0" smtClean="0"/>
              <a:t>Työn tekijöitä on 7</a:t>
            </a:r>
          </a:p>
          <a:p>
            <a:r>
              <a:rPr lang="fi-FI" dirty="0" smtClean="0"/>
              <a:t>Ammattinimikkeitä  </a:t>
            </a:r>
            <a:r>
              <a:rPr lang="fi-FI" dirty="0"/>
              <a:t>​4 asentajaa, 2 varaosamyyjää ja 1 toimistotyöntekijä</a:t>
            </a:r>
            <a:r>
              <a:rPr lang="fi-FI" dirty="0" smtClean="0"/>
              <a:t> </a:t>
            </a:r>
            <a:endParaRPr lang="fi-FI" altLang="fi-FI" sz="20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221920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Auton korjaus hommat olivat  mieluisempia ja hauskoja esim. öljynvaihto, renkaiden vaihto ja tukivarsien tai pienien osien vaihto</a:t>
            </a:r>
          </a:p>
          <a:p>
            <a:r>
              <a:rPr lang="fi-FI" dirty="0" smtClean="0"/>
              <a:t> Roskien vieminen oli epämieluisinta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99224"/>
            <a:ext cx="1571610" cy="2793972"/>
          </a:xfrm>
        </p:spPr>
      </p:pic>
      <p:sp>
        <p:nvSpPr>
          <p:cNvPr id="6" name="Tekstiruutu 5"/>
          <p:cNvSpPr txBox="1"/>
          <p:nvPr/>
        </p:nvSpPr>
        <p:spPr>
          <a:xfrm>
            <a:off x="1187624" y="53732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Tällä viikolla laitoin tavaroita hyllyyn ja laitoin korjattavien autojen osia hyllyyn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8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88698" y="5229200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vaihdoin muutamaan autoon öljyt ja laittelin hyllyyn korjattavaksi tulevien autojen osia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0893"/>
            <a:ext cx="1556222" cy="27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1535138" cy="2729135"/>
          </a:xfrm>
        </p:spPr>
      </p:pic>
      <p:sp>
        <p:nvSpPr>
          <p:cNvPr id="5" name="Tekstiruutu 4"/>
          <p:cNvSpPr txBox="1"/>
          <p:nvPr/>
        </p:nvSpPr>
        <p:spPr>
          <a:xfrm>
            <a:off x="2483768" y="554781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Tällä viikolla vaihdoin muutaman akun ja  pariin autoon öljyt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8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71600" y="5132652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korjasin autoja ja laitoin tavaroita hyllyyn, josta asentajat ottavat autoihin tarvittavat tavarat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7909" y="2487796"/>
            <a:ext cx="13366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9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415" y="2518306"/>
            <a:ext cx="1397137" cy="248379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63688" y="530120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Tällä viikolla siivotiin ensimmäinen halli puhtaaksi ,kun sinne tuli uusi lattia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0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</TotalTime>
  <Words>305</Words>
  <Application>Microsoft Office PowerPoint</Application>
  <PresentationFormat>Näytössä katseltava diaesitys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Orgaaninen</vt:lpstr>
      <vt:lpstr>Hiekanpään koulu - Jopo TYÖPAIKKAOPISKELU  AKKU JA VARAOSA</vt:lpstr>
      <vt:lpstr>Omat tavoitteet työpaikkajaksolta</vt:lpstr>
      <vt:lpstr>Työpaikan yleisesittely</vt:lpstr>
      <vt:lpstr>Työtehtäväni</vt:lpstr>
      <vt:lpstr>Viikko 1</vt:lpstr>
      <vt:lpstr>Viikko 2</vt:lpstr>
      <vt:lpstr>Viikko 3</vt:lpstr>
      <vt:lpstr>Viikko 4</vt:lpstr>
      <vt:lpstr>Viikko 5</vt:lpstr>
      <vt:lpstr>Viikko 6</vt:lpstr>
      <vt:lpstr>Viikko 7</vt:lpstr>
      <vt:lpstr>Viikko 8</vt:lpstr>
      <vt:lpstr>Viikko 9</vt:lpstr>
      <vt:lpstr>Viikko 10</vt:lpstr>
      <vt:lpstr>Viikko 11</vt:lpstr>
      <vt:lpstr>Viikko 12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Henri Pesonen</cp:lastModifiedBy>
  <cp:revision>30</cp:revision>
  <cp:lastPrinted>2014-12-17T10:38:59Z</cp:lastPrinted>
  <dcterms:created xsi:type="dcterms:W3CDTF">2014-12-15T09:08:56Z</dcterms:created>
  <dcterms:modified xsi:type="dcterms:W3CDTF">2018-04-18T07:14:27Z</dcterms:modified>
</cp:coreProperties>
</file>