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32e66c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32e66c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932e66c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932e66c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32e66c3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932e66c3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32e66c3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932e66c3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32e66c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32e66c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32e66c3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932e66c3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KPL 16 ja 17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Suomi 1950- ja 1960-luvulla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59775" y="45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KPL 16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sodan jälkeen: Suomi saatava kuntoon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→ TEOLLISUUS (sotakorvausten maksaminen teollisuustuotteina)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→ PIENTILAT (evakoille ja rintamamiehille maata, rintamamiestalo)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arvot: ahkeruus, työnteko, perhe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KOTI JA PERHE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KODINPERUSTAMISLAINAT JA VEROHELPOTUKSET PERHEILLE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75" y="1592175"/>
            <a:ext cx="3283875" cy="27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800" y="1525850"/>
            <a:ext cx="4346574" cy="3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UUDISTUKSIA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LAPSILISÄT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ÄITIYS- JA LASTENNEUVOLAT, ÄITIYSPAKKAUS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KOULURUOKA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00" y="2222425"/>
            <a:ext cx="3449724" cy="23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725" y="2222425"/>
            <a:ext cx="4145225" cy="234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KPL 17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1960-luvulla suomalaiset muuttavat maaseudulta kaupunkiin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1960-1970-luvun taitteessa Ruotsiin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→ ELINKEINORAKENTEEN MUUTOS: teollisuus ja palvelut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→ MAATALOUS EI KANNATTANUT: liikatuotanto, koneellistuminen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KAUPUNKIMAINEN ELÄMÄNTAPA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kerrostalolähiöt: sisäwc, kylpyhuone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elintason nousu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televisio, uudet kodinkoneet, auto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vapaa-ajan harrastukset, matkustaminen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00" y="2487775"/>
            <a:ext cx="3759300" cy="19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100" y="2487775"/>
            <a:ext cx="3339174" cy="19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Näytössä katseltava esitys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KPL 16 ja 17</vt:lpstr>
      <vt:lpstr>KPL 16</vt:lpstr>
      <vt:lpstr>KOTI JA PERHE</vt:lpstr>
      <vt:lpstr>UUDISTUKSIA</vt:lpstr>
      <vt:lpstr> KPL 17</vt:lpstr>
      <vt:lpstr>KAUPUNKIMAINEN ELÄMÄNTAPA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16 ja 17</dc:title>
  <dc:creator>Miettinen Henna</dc:creator>
  <cp:lastModifiedBy>Miettinen Henna</cp:lastModifiedBy>
  <cp:revision>1</cp:revision>
  <dcterms:modified xsi:type="dcterms:W3CDTF">2020-04-03T06:18:25Z</dcterms:modified>
</cp:coreProperties>
</file>