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Amatic SC"/>
      <p:regular r:id="rId14"/>
      <p:bold r:id="rId15"/>
    </p:embeddedFont>
    <p:embeddedFont>
      <p:font typeface="Gloria Hallelujah"/>
      <p:regular r:id="rId16"/>
    </p:embeddedFont>
    <p:embeddedFont>
      <p:font typeface="Source Code Pro"/>
      <p:regular r:id="rId17"/>
      <p:bold r:id="rId18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maticSC-bold.fntdata"/><Relationship Id="rId14" Type="http://schemas.openxmlformats.org/officeDocument/2006/relationships/font" Target="fonts/AmaticSC-regular.fntdata"/><Relationship Id="rId17" Type="http://schemas.openxmlformats.org/officeDocument/2006/relationships/font" Target="fonts/SourceCodePro-regular.fntdata"/><Relationship Id="rId16" Type="http://schemas.openxmlformats.org/officeDocument/2006/relationships/font" Target="fonts/GloriaHallelujah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SourceCodePr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" name="Shape 10"/>
          <p:cNvSpPr txBox="1"/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algn="ctr">
              <a:spcBef>
                <a:spcPts val="0"/>
              </a:spcBef>
              <a:buSzPct val="100000"/>
              <a:defRPr sz="8000"/>
            </a:lvl1pPr>
            <a:lvl2pPr algn="ctr">
              <a:spcBef>
                <a:spcPts val="0"/>
              </a:spcBef>
              <a:buSzPct val="100000"/>
              <a:defRPr sz="8000"/>
            </a:lvl2pPr>
            <a:lvl3pPr algn="ctr">
              <a:spcBef>
                <a:spcPts val="0"/>
              </a:spcBef>
              <a:buSzPct val="100000"/>
              <a:defRPr sz="8000"/>
            </a:lvl3pPr>
            <a:lvl4pPr algn="ctr">
              <a:spcBef>
                <a:spcPts val="0"/>
              </a:spcBef>
              <a:buSzPct val="100000"/>
              <a:defRPr sz="8000"/>
            </a:lvl4pPr>
            <a:lvl5pPr algn="ctr">
              <a:spcBef>
                <a:spcPts val="0"/>
              </a:spcBef>
              <a:buSzPct val="100000"/>
              <a:defRPr sz="8000"/>
            </a:lvl5pPr>
            <a:lvl6pPr algn="ctr">
              <a:spcBef>
                <a:spcPts val="0"/>
              </a:spcBef>
              <a:buSzPct val="100000"/>
              <a:defRPr sz="8000"/>
            </a:lvl6pPr>
            <a:lvl7pPr algn="ctr">
              <a:spcBef>
                <a:spcPts val="0"/>
              </a:spcBef>
              <a:buSzPct val="100000"/>
              <a:defRPr sz="8000"/>
            </a:lvl7pPr>
            <a:lvl8pPr algn="ctr">
              <a:spcBef>
                <a:spcPts val="0"/>
              </a:spcBef>
              <a:buSzPct val="100000"/>
              <a:defRPr sz="8000"/>
            </a:lvl8pPr>
            <a:lvl9pPr algn="ctr">
              <a:spcBef>
                <a:spcPts val="0"/>
              </a:spcBef>
              <a:buSzPct val="100000"/>
              <a:defRPr sz="80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311700" y="1240275"/>
            <a:ext cx="8520599" cy="1981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33046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 algn="ctr"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Title">
    <p:bg>
      <p:bgPr>
        <a:solidFill>
          <a:schemeClr val="dk1"/>
        </a:soli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2802750" y="802500"/>
            <a:ext cx="3538499" cy="3538499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228675"/>
            <a:ext cx="3999899" cy="334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228675"/>
            <a:ext cx="3999899" cy="3340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4000"/>
            </a:lvl1pPr>
            <a:lvl2pPr>
              <a:spcBef>
                <a:spcPts val="0"/>
              </a:spcBef>
              <a:buSzPct val="100000"/>
              <a:defRPr sz="4000"/>
            </a:lvl2pPr>
            <a:lvl3pPr>
              <a:spcBef>
                <a:spcPts val="0"/>
              </a:spcBef>
              <a:buSzPct val="100000"/>
              <a:defRPr sz="4000"/>
            </a:lvl3pPr>
            <a:lvl4pPr>
              <a:spcBef>
                <a:spcPts val="0"/>
              </a:spcBef>
              <a:buSzPct val="100000"/>
              <a:defRPr sz="4000"/>
            </a:lvl4pPr>
            <a:lvl5pPr>
              <a:spcBef>
                <a:spcPts val="0"/>
              </a:spcBef>
              <a:buSzPct val="100000"/>
              <a:defRPr sz="4000"/>
            </a:lvl5pPr>
            <a:lvl6pPr>
              <a:spcBef>
                <a:spcPts val="0"/>
              </a:spcBef>
              <a:buSzPct val="100000"/>
              <a:defRPr sz="4000"/>
            </a:lvl6pPr>
            <a:lvl7pPr>
              <a:spcBef>
                <a:spcPts val="0"/>
              </a:spcBef>
              <a:buSzPct val="100000"/>
              <a:defRPr sz="4000"/>
            </a:lvl7pPr>
            <a:lvl8pPr>
              <a:spcBef>
                <a:spcPts val="0"/>
              </a:spcBef>
              <a:buSzPct val="100000"/>
              <a:defRPr sz="4000"/>
            </a:lvl8pPr>
            <a:lvl9pPr>
              <a:spcBef>
                <a:spcPts val="0"/>
              </a:spcBef>
              <a:buSzPct val="100000"/>
              <a:defRPr sz="4000"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SzPct val="100000"/>
              <a:defRPr sz="3000"/>
            </a:lvl1pPr>
            <a:lvl2pPr>
              <a:spcBef>
                <a:spcPts val="0"/>
              </a:spcBef>
              <a:buSzPct val="100000"/>
              <a:defRPr sz="3000"/>
            </a:lvl2pPr>
            <a:lvl3pPr>
              <a:spcBef>
                <a:spcPts val="0"/>
              </a:spcBef>
              <a:buSzPct val="100000"/>
              <a:defRPr sz="3000"/>
            </a:lvl3pPr>
            <a:lvl4pPr>
              <a:spcBef>
                <a:spcPts val="0"/>
              </a:spcBef>
              <a:buSzPct val="100000"/>
              <a:defRPr sz="3000"/>
            </a:lvl4pPr>
            <a:lvl5pPr>
              <a:spcBef>
                <a:spcPts val="0"/>
              </a:spcBef>
              <a:buSzPct val="100000"/>
              <a:defRPr sz="3000"/>
            </a:lvl5pPr>
            <a:lvl6pPr>
              <a:spcBef>
                <a:spcPts val="0"/>
              </a:spcBef>
              <a:buSzPct val="100000"/>
              <a:defRPr sz="3000"/>
            </a:lvl6pPr>
            <a:lvl7pPr>
              <a:spcBef>
                <a:spcPts val="0"/>
              </a:spcBef>
              <a:buSzPct val="100000"/>
              <a:defRPr sz="3000"/>
            </a:lvl7pPr>
            <a:lvl8pPr>
              <a:spcBef>
                <a:spcPts val="0"/>
              </a:spcBef>
              <a:buSzPct val="100000"/>
              <a:defRPr sz="3000"/>
            </a:lvl8pPr>
            <a:lvl9pPr>
              <a:spcBef>
                <a:spcPts val="0"/>
              </a:spcBef>
              <a:buSzPct val="100000"/>
              <a:defRPr sz="30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4"/>
        </a:soli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25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7" name="Shape 37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8" name="Shape 38"/>
          <p:cNvSpPr txBox="1"/>
          <p:nvPr>
            <p:ph type="title"/>
          </p:nvPr>
        </p:nvSpPr>
        <p:spPr>
          <a:xfrm>
            <a:off x="265500" y="1081400"/>
            <a:ext cx="4045199" cy="1710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5400"/>
            </a:lvl1pPr>
            <a:lvl2pPr algn="ctr">
              <a:spcBef>
                <a:spcPts val="0"/>
              </a:spcBef>
              <a:buSzPct val="100000"/>
              <a:defRPr sz="5400"/>
            </a:lvl2pPr>
            <a:lvl3pPr algn="ctr">
              <a:spcBef>
                <a:spcPts val="0"/>
              </a:spcBef>
              <a:buSzPct val="100000"/>
              <a:defRPr sz="5400"/>
            </a:lvl3pPr>
            <a:lvl4pPr algn="ctr">
              <a:spcBef>
                <a:spcPts val="0"/>
              </a:spcBef>
              <a:buSzPct val="100000"/>
              <a:defRPr sz="5400"/>
            </a:lvl4pPr>
            <a:lvl5pPr algn="ctr">
              <a:spcBef>
                <a:spcPts val="0"/>
              </a:spcBef>
              <a:buSzPct val="100000"/>
              <a:defRPr sz="5400"/>
            </a:lvl5pPr>
            <a:lvl6pPr algn="ctr">
              <a:spcBef>
                <a:spcPts val="0"/>
              </a:spcBef>
              <a:buSzPct val="100000"/>
              <a:defRPr sz="5400"/>
            </a:lvl6pPr>
            <a:lvl7pPr algn="ctr">
              <a:spcBef>
                <a:spcPts val="0"/>
              </a:spcBef>
              <a:buSzPct val="100000"/>
              <a:defRPr sz="5400"/>
            </a:lvl7pPr>
            <a:lvl8pPr algn="ctr">
              <a:spcBef>
                <a:spcPts val="0"/>
              </a:spcBef>
              <a:buSzPct val="100000"/>
              <a:defRPr sz="5400"/>
            </a:lvl8pPr>
            <a:lvl9pPr algn="ctr">
              <a:spcBef>
                <a:spcPts val="0"/>
              </a:spcBef>
              <a:buSzPct val="100000"/>
              <a:defRPr sz="5400"/>
            </a:lvl9pPr>
          </a:lstStyle>
          <a:p/>
        </p:txBody>
      </p:sp>
      <p:sp>
        <p:nvSpPr>
          <p:cNvPr id="39" name="Shape 39"/>
          <p:cNvSpPr txBox="1"/>
          <p:nvPr>
            <p:ph idx="1" type="subTitle"/>
          </p:nvPr>
        </p:nvSpPr>
        <p:spPr>
          <a:xfrm>
            <a:off x="265500" y="2845222"/>
            <a:ext cx="4045199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/>
        </p:txBody>
      </p:sp>
      <p:sp>
        <p:nvSpPr>
          <p:cNvPr id="40" name="Shape 40"/>
          <p:cNvSpPr txBox="1"/>
          <p:nvPr>
            <p:ph idx="2" type="body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idx="1" type="body"/>
          </p:nvPr>
        </p:nvSpPr>
        <p:spPr>
          <a:xfrm>
            <a:off x="319500" y="4230575"/>
            <a:ext cx="5998800" cy="5987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311700" y="292850"/>
            <a:ext cx="8520599" cy="80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311700" y="1228675"/>
            <a:ext cx="8520599" cy="3340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Source Code Pro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Source Code Pro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0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ctrTitle"/>
          </p:nvPr>
        </p:nvSpPr>
        <p:spPr>
          <a:xfrm>
            <a:off x="311700" y="392150"/>
            <a:ext cx="8520599" cy="26903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Vivaldi</a:t>
            </a:r>
          </a:p>
        </p:txBody>
      </p:sp>
      <p:sp>
        <p:nvSpPr>
          <p:cNvPr id="53" name="Shape 53"/>
          <p:cNvSpPr txBox="1"/>
          <p:nvPr>
            <p:ph idx="1" type="subTitle"/>
          </p:nvPr>
        </p:nvSpPr>
        <p:spPr>
          <a:xfrm>
            <a:off x="311700" y="3890400"/>
            <a:ext cx="8520599" cy="7062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0" lang="en">
                <a:latin typeface="Comic Sans MS"/>
                <a:ea typeface="Comic Sans MS"/>
                <a:cs typeface="Comic Sans MS"/>
                <a:sym typeface="Comic Sans MS"/>
              </a:rPr>
              <a:t>Suuri säveltäjämestari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553375" y="981025"/>
            <a:ext cx="1752300" cy="17645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Antonio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Vivaldi</a:t>
            </a:r>
          </a:p>
        </p:txBody>
      </p:sp>
      <p:pic>
        <p:nvPicPr>
          <p:cNvPr id="59" name="Shape 5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21825" y="373849"/>
            <a:ext cx="3649699" cy="4563899"/>
          </a:xfrm>
          <a:prstGeom prst="rect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/>
          <p:nvPr>
            <p:ph type="title"/>
          </p:nvPr>
        </p:nvSpPr>
        <p:spPr>
          <a:xfrm>
            <a:off x="3216750" y="1654975"/>
            <a:ext cx="2710500" cy="1395600"/>
          </a:xfrm>
          <a:prstGeom prst="rect">
            <a:avLst/>
          </a:prstGeom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/>
              <a:t>        Antonio</a:t>
            </a:r>
          </a:p>
          <a:p>
            <a:pPr>
              <a:spcBef>
                <a:spcPts val="0"/>
              </a:spcBef>
              <a:buNone/>
            </a:pPr>
            <a:r>
              <a:rPr lang="en"/>
              <a:t>         Vivaldi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216750" y="1654975"/>
            <a:ext cx="2710500" cy="1395600"/>
          </a:xfrm>
          <a:prstGeom prst="rect">
            <a:avLst/>
          </a:prstGeom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        Antonio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         Vivaldi</a:t>
            </a:r>
          </a:p>
        </p:txBody>
      </p:sp>
      <p:sp>
        <p:nvSpPr>
          <p:cNvPr id="70" name="Shape 70"/>
          <p:cNvSpPr/>
          <p:nvPr/>
        </p:nvSpPr>
        <p:spPr>
          <a:xfrm>
            <a:off x="6115450" y="943575"/>
            <a:ext cx="1702800" cy="1042800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 txBox="1"/>
          <p:nvPr/>
        </p:nvSpPr>
        <p:spPr>
          <a:xfrm>
            <a:off x="6289400" y="943575"/>
            <a:ext cx="1482599" cy="7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    </a:t>
            </a:r>
            <a:r>
              <a:rPr b="1" lang="en" sz="1800">
                <a:latin typeface="Gloria Hallelujah"/>
                <a:ea typeface="Gloria Hallelujah"/>
                <a:cs typeface="Gloria Hallelujah"/>
                <a:sym typeface="Gloria Hallelujah"/>
              </a:rPr>
              <a:t> </a:t>
            </a:r>
            <a:r>
              <a:rPr lang="en" sz="1800">
                <a:latin typeface="Comic Sans MS"/>
                <a:ea typeface="Comic Sans MS"/>
                <a:cs typeface="Comic Sans MS"/>
                <a:sym typeface="Comic Sans MS"/>
              </a:rPr>
              <a:t>italialainen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3216750" y="1654975"/>
            <a:ext cx="2710500" cy="1395600"/>
          </a:xfrm>
          <a:prstGeom prst="rect">
            <a:avLst/>
          </a:prstGeom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        Antonio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         Vivaldi</a:t>
            </a:r>
          </a:p>
        </p:txBody>
      </p:sp>
      <p:sp>
        <p:nvSpPr>
          <p:cNvPr id="77" name="Shape 77"/>
          <p:cNvSpPr/>
          <p:nvPr/>
        </p:nvSpPr>
        <p:spPr>
          <a:xfrm>
            <a:off x="6115450" y="943575"/>
            <a:ext cx="1702800" cy="1042800"/>
          </a:xfrm>
          <a:prstGeom prst="wedgeEllipseCallout">
            <a:avLst>
              <a:gd fmla="val -20833" name="adj1"/>
              <a:gd fmla="val 625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 txBox="1"/>
          <p:nvPr/>
        </p:nvSpPr>
        <p:spPr>
          <a:xfrm>
            <a:off x="6289400" y="943575"/>
            <a:ext cx="1482599" cy="7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    </a:t>
            </a:r>
            <a:r>
              <a:rPr b="1" lang="en" sz="1800">
                <a:latin typeface="Gloria Hallelujah"/>
                <a:ea typeface="Gloria Hallelujah"/>
                <a:cs typeface="Gloria Hallelujah"/>
                <a:sym typeface="Gloria Hallelujah"/>
              </a:rPr>
              <a:t> </a:t>
            </a:r>
            <a:r>
              <a:rPr lang="en" sz="1800">
                <a:latin typeface="Comic Sans MS"/>
                <a:ea typeface="Comic Sans MS"/>
                <a:cs typeface="Comic Sans MS"/>
                <a:sym typeface="Comic Sans MS"/>
              </a:rPr>
              <a:t>italialainen</a:t>
            </a:r>
          </a:p>
        </p:txBody>
      </p:sp>
      <p:sp>
        <p:nvSpPr>
          <p:cNvPr id="79" name="Shape 79"/>
          <p:cNvSpPr/>
          <p:nvPr/>
        </p:nvSpPr>
        <p:spPr>
          <a:xfrm flipH="1" rot="10800000">
            <a:off x="5590425" y="3376825"/>
            <a:ext cx="2405099" cy="1340999"/>
          </a:xfrm>
          <a:prstGeom prst="wedgeEllipseCallout">
            <a:avLst>
              <a:gd fmla="val -25516" name="adj1"/>
              <a:gd fmla="val 79255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0" name="Shape 80"/>
          <p:cNvSpPr txBox="1"/>
          <p:nvPr/>
        </p:nvSpPr>
        <p:spPr>
          <a:xfrm>
            <a:off x="5980650" y="3419550"/>
            <a:ext cx="1965299" cy="11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erittäin ahkera:</a:t>
            </a:r>
          </a:p>
          <a:p>
            <a:pPr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sävelsi konserttoja, oopperoita, kuoromusiikkia...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3216750" y="1654975"/>
            <a:ext cx="2710500" cy="1395600"/>
          </a:xfrm>
          <a:prstGeom prst="rect">
            <a:avLst/>
          </a:prstGeom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        Antonio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         Vivaldi</a:t>
            </a:r>
          </a:p>
        </p:txBody>
      </p:sp>
      <p:sp>
        <p:nvSpPr>
          <p:cNvPr id="86" name="Shape 86"/>
          <p:cNvSpPr/>
          <p:nvPr/>
        </p:nvSpPr>
        <p:spPr>
          <a:xfrm>
            <a:off x="6111900" y="808875"/>
            <a:ext cx="1702800" cy="1042800"/>
          </a:xfrm>
          <a:prstGeom prst="wedgeEllipseCallout">
            <a:avLst>
              <a:gd fmla="val -41875" name="adj1"/>
              <a:gd fmla="val 60213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 txBox="1"/>
          <p:nvPr/>
        </p:nvSpPr>
        <p:spPr>
          <a:xfrm>
            <a:off x="6289400" y="808875"/>
            <a:ext cx="1482599" cy="7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    </a:t>
            </a:r>
            <a:r>
              <a:rPr b="1" lang="en" sz="1800">
                <a:latin typeface="Gloria Hallelujah"/>
                <a:ea typeface="Gloria Hallelujah"/>
                <a:cs typeface="Gloria Hallelujah"/>
                <a:sym typeface="Gloria Hallelujah"/>
              </a:rPr>
              <a:t> </a:t>
            </a:r>
            <a:r>
              <a:rPr lang="en" sz="1800">
                <a:latin typeface="Comic Sans MS"/>
                <a:ea typeface="Comic Sans MS"/>
                <a:cs typeface="Comic Sans MS"/>
                <a:sym typeface="Comic Sans MS"/>
              </a:rPr>
              <a:t>italialainen</a:t>
            </a:r>
          </a:p>
        </p:txBody>
      </p:sp>
      <p:sp>
        <p:nvSpPr>
          <p:cNvPr id="88" name="Shape 88"/>
          <p:cNvSpPr/>
          <p:nvPr/>
        </p:nvSpPr>
        <p:spPr>
          <a:xfrm flipH="1" rot="10800000">
            <a:off x="5590425" y="3376825"/>
            <a:ext cx="2405099" cy="1340999"/>
          </a:xfrm>
          <a:prstGeom prst="wedgeEllipseCallout">
            <a:avLst>
              <a:gd fmla="val -25516" name="adj1"/>
              <a:gd fmla="val 79255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9" name="Shape 89"/>
          <p:cNvSpPr txBox="1"/>
          <p:nvPr/>
        </p:nvSpPr>
        <p:spPr>
          <a:xfrm>
            <a:off x="5980650" y="3419550"/>
            <a:ext cx="1965299" cy="11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erittäin ahkera: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sävelsi konserttoja, oopperoita, kuoromusiikkia...</a:t>
            </a:r>
          </a:p>
        </p:txBody>
      </p:sp>
      <p:sp>
        <p:nvSpPr>
          <p:cNvPr id="90" name="Shape 90"/>
          <p:cNvSpPr/>
          <p:nvPr/>
        </p:nvSpPr>
        <p:spPr>
          <a:xfrm>
            <a:off x="815875" y="2958375"/>
            <a:ext cx="1965299" cy="1301999"/>
          </a:xfrm>
          <a:prstGeom prst="wedgeEllipseCallout">
            <a:avLst>
              <a:gd fmla="val 62989" name="adj1"/>
              <a:gd fmla="val -28203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/>
        </p:nvSpPr>
        <p:spPr>
          <a:xfrm>
            <a:off x="993225" y="3242175"/>
            <a:ext cx="1844699" cy="9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e</a:t>
            </a: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li 1600-1700-luvulla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3216750" y="1654975"/>
            <a:ext cx="2710500" cy="1395600"/>
          </a:xfrm>
          <a:prstGeom prst="rect">
            <a:avLst/>
          </a:prstGeom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        Antonio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         Vivaldi</a:t>
            </a:r>
          </a:p>
        </p:txBody>
      </p:sp>
      <p:sp>
        <p:nvSpPr>
          <p:cNvPr id="97" name="Shape 97"/>
          <p:cNvSpPr/>
          <p:nvPr/>
        </p:nvSpPr>
        <p:spPr>
          <a:xfrm>
            <a:off x="6111900" y="808875"/>
            <a:ext cx="1702800" cy="1042800"/>
          </a:xfrm>
          <a:prstGeom prst="wedgeEllipseCallout">
            <a:avLst>
              <a:gd fmla="val -41875" name="adj1"/>
              <a:gd fmla="val 60213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8" name="Shape 98"/>
          <p:cNvSpPr txBox="1"/>
          <p:nvPr/>
        </p:nvSpPr>
        <p:spPr>
          <a:xfrm>
            <a:off x="6289400" y="808875"/>
            <a:ext cx="1482599" cy="7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    </a:t>
            </a:r>
            <a:r>
              <a:rPr b="1" lang="en" sz="1800">
                <a:latin typeface="Gloria Hallelujah"/>
                <a:ea typeface="Gloria Hallelujah"/>
                <a:cs typeface="Gloria Hallelujah"/>
                <a:sym typeface="Gloria Hallelujah"/>
              </a:rPr>
              <a:t> </a:t>
            </a:r>
            <a:r>
              <a:rPr lang="en" sz="1800">
                <a:latin typeface="Comic Sans MS"/>
                <a:ea typeface="Comic Sans MS"/>
                <a:cs typeface="Comic Sans MS"/>
                <a:sym typeface="Comic Sans MS"/>
              </a:rPr>
              <a:t>italialainen</a:t>
            </a:r>
          </a:p>
        </p:txBody>
      </p:sp>
      <p:sp>
        <p:nvSpPr>
          <p:cNvPr id="99" name="Shape 99"/>
          <p:cNvSpPr/>
          <p:nvPr/>
        </p:nvSpPr>
        <p:spPr>
          <a:xfrm flipH="1" rot="10800000">
            <a:off x="5590425" y="3376825"/>
            <a:ext cx="2405099" cy="1340999"/>
          </a:xfrm>
          <a:prstGeom prst="wedgeEllipseCallout">
            <a:avLst>
              <a:gd fmla="val -25516" name="adj1"/>
              <a:gd fmla="val 79255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 txBox="1"/>
          <p:nvPr/>
        </p:nvSpPr>
        <p:spPr>
          <a:xfrm>
            <a:off x="5980650" y="3419550"/>
            <a:ext cx="1965299" cy="11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erittäin ahkera:</a:t>
            </a:r>
          </a:p>
          <a:p>
            <a:pPr lvl="0"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sävelsi konserttoja, oopperoita, kuoromusiikkia...</a:t>
            </a:r>
          </a:p>
        </p:txBody>
      </p:sp>
      <p:sp>
        <p:nvSpPr>
          <p:cNvPr id="101" name="Shape 101"/>
          <p:cNvSpPr/>
          <p:nvPr/>
        </p:nvSpPr>
        <p:spPr>
          <a:xfrm>
            <a:off x="815875" y="2958375"/>
            <a:ext cx="1965299" cy="1301999"/>
          </a:xfrm>
          <a:prstGeom prst="wedgeEllipseCallout">
            <a:avLst>
              <a:gd fmla="val 62989" name="adj1"/>
              <a:gd fmla="val -28203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 txBox="1"/>
          <p:nvPr/>
        </p:nvSpPr>
        <p:spPr>
          <a:xfrm>
            <a:off x="993225" y="3242175"/>
            <a:ext cx="1844699" cy="97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eli 1600-1700-luvulla</a:t>
            </a:r>
          </a:p>
        </p:txBody>
      </p:sp>
      <p:sp>
        <p:nvSpPr>
          <p:cNvPr id="103" name="Shape 103"/>
          <p:cNvSpPr/>
          <p:nvPr/>
        </p:nvSpPr>
        <p:spPr>
          <a:xfrm>
            <a:off x="695150" y="645600"/>
            <a:ext cx="1844699" cy="900900"/>
          </a:xfrm>
          <a:prstGeom prst="wedgeEllipseCallout">
            <a:avLst>
              <a:gd fmla="val 41923" name="adj1"/>
              <a:gd fmla="val 72061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 txBox="1"/>
          <p:nvPr/>
        </p:nvSpPr>
        <p:spPr>
          <a:xfrm>
            <a:off x="752025" y="780400"/>
            <a:ext cx="17382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tunnetuin teos: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Neljä vuodenaikaa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2468425" y="1506000"/>
            <a:ext cx="4689900" cy="8009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Nyt kuulet häneltä kappaleen!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beach-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