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30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21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79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24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02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6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7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4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11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65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7F17-F10F-463F-A3A9-F08F243C6E43}" type="datetimeFigureOut">
              <a:rPr lang="fi-FI" smtClean="0"/>
              <a:t>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62C3-5E53-417E-ACA6-846B0F1565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23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496320"/>
            <a:ext cx="5873102" cy="42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1" y="0"/>
            <a:ext cx="10824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761" y="-1698171"/>
            <a:ext cx="7275520" cy="77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6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5" y="1667595"/>
            <a:ext cx="3027978" cy="322984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84" y="1825792"/>
            <a:ext cx="3889602" cy="29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557" y="2286000"/>
            <a:ext cx="6678008" cy="24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4" y="1352938"/>
            <a:ext cx="11225525" cy="31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96" y="1396767"/>
            <a:ext cx="3140842" cy="192638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66" y="2185889"/>
            <a:ext cx="1834437" cy="24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298985" y="13323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/>
              <a:t>Valti­o­neu­vosto tilasi Siikalatvalta taideteoksen - Leskelän Suomi 100-veistokseen toivotaan puumerkkejä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32" y="2305008"/>
            <a:ext cx="5050687" cy="3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Laajakuva</PresentationFormat>
  <Paragraphs>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Santeri Nissinen</dc:creator>
  <cp:lastModifiedBy>nissinenhanne@gmail.com</cp:lastModifiedBy>
  <cp:revision>3</cp:revision>
  <dcterms:created xsi:type="dcterms:W3CDTF">2017-08-09T18:25:11Z</dcterms:created>
  <dcterms:modified xsi:type="dcterms:W3CDTF">2017-08-09T18:41:01Z</dcterms:modified>
</cp:coreProperties>
</file>