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8" r:id="rId5"/>
    <p:sldId id="271" r:id="rId6"/>
    <p:sldId id="269" r:id="rId7"/>
    <p:sldId id="270" r:id="rId8"/>
    <p:sldId id="272" r:id="rId9"/>
    <p:sldId id="260" r:id="rId10"/>
    <p:sldId id="263" r:id="rId11"/>
    <p:sldId id="262" r:id="rId12"/>
    <p:sldId id="264" r:id="rId13"/>
    <p:sldId id="265" r:id="rId14"/>
    <p:sldId id="266" r:id="rId15"/>
    <p:sldId id="267" r:id="rId16"/>
    <p:sldId id="257" r:id="rId17"/>
    <p:sldId id="258" r:id="rId18"/>
    <p:sldId id="259" r:id="rId19"/>
    <p:sldId id="261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217F-1AE9-4EA6-934D-EAFF64D01919}" type="datetimeFigureOut">
              <a:rPr lang="fi-FI" smtClean="0"/>
              <a:t>16.8.2017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4C8F-2D0C-4406-87CE-876DD1424A4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Piirustus" TargetMode="External"/><Relationship Id="rId2" Type="http://schemas.openxmlformats.org/officeDocument/2006/relationships/hyperlink" Target="https://fi.wikipedia.org/wiki/Vincent_van_Gogh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etmuseum.org/toah/hd/gogh_d/hd_gogh_d.htm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oikukkasatuja.blogspot.fi/201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81kuvataide.blogspot.fi/2012/09/piirustus-ja-havainnointi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ekkalahti.wordpress.com/2017/01/05/nopeaa-ja-hidasta-piirtamista-seka-lisattya-todellisuutt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PIIRUSTUS JA HAVAINNOINTI</a:t>
            </a:r>
            <a:endParaRPr lang="fi-FI" dirty="0"/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b="1" dirty="0" smtClean="0"/>
              <a:t>Kuka tahansa oppii piirtämään - ja kuka tahansa voi myös kehittyä siinä. Ei ole oikeaa ja väärää tapaa piirtää. Mitä enemmän teet tarkkoja havaintoja piirtäessäsi, mitä tarkemmin katsot, sitä runsaammin saat aineksia kuviisi. </a:t>
            </a:r>
          </a:p>
          <a:p>
            <a:r>
              <a:rPr lang="fi-FI" b="1" dirty="0" smtClean="0"/>
              <a:t>Myös ilman havaintoa tai mallia voi piirtää - joskus "villi kynä" saattaa ohjata sinua näkemään ja kokemaan maailmaa ihan uudella tavalla! 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366838"/>
            <a:ext cx="6629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1776413"/>
            <a:ext cx="58007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1062038"/>
            <a:ext cx="68008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57325"/>
            <a:ext cx="64293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1409700"/>
            <a:ext cx="6581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801163" cy="38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>
                <a:hlinkClick r:id="rId2" tooltip="Vincent van Gogh"/>
              </a:rPr>
              <a:t>Vincent van </a:t>
            </a:r>
            <a:r>
              <a:rPr lang="fi-FI" dirty="0" err="1" smtClean="0">
                <a:hlinkClick r:id="rId2" tooltip="Vincent van Gogh"/>
              </a:rPr>
              <a:t>Gogh</a:t>
            </a:r>
            <a:r>
              <a:rPr lang="fi-FI" dirty="0" smtClean="0"/>
              <a:t>: Terassikahvila yöllä, 1888. Ruokokynällä ja musteella tehty </a:t>
            </a:r>
            <a:r>
              <a:rPr lang="fi-FI" dirty="0" smtClean="0">
                <a:hlinkClick r:id="rId3" tooltip="Piirustus"/>
              </a:rPr>
              <a:t>piirustus</a:t>
            </a:r>
            <a:r>
              <a:rPr lang="fi-FI" dirty="0" smtClean="0"/>
              <a:t>, 65 x 47 cm.</a:t>
            </a:r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125" r="1125"/>
          <a:stretch>
            <a:fillRect/>
          </a:stretch>
        </p:blipFill>
        <p:spPr bwMode="auto">
          <a:xfrm>
            <a:off x="2339752" y="908720"/>
            <a:ext cx="33543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Goghin</a:t>
            </a:r>
            <a:r>
              <a:rPr lang="fi-FI" dirty="0" smtClean="0"/>
              <a:t> piirustuksia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http://www.metmuseum.org/toah/hd/gogh_d/hd_gogh_d.htm</a:t>
            </a:r>
            <a:endParaRPr lang="fi-FI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030" b="203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83" r="683"/>
          <a:stretch>
            <a:fillRect/>
          </a:stretch>
        </p:blipFill>
        <p:spPr bwMode="auto">
          <a:xfrm>
            <a:off x="1763688" y="112474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Tussipiirros tarinasta/runosta</a:t>
            </a:r>
            <a:endParaRPr lang="fi-FI" dirty="0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2143919"/>
            <a:ext cx="63055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Keskeisiä käsitteitä: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valööri </a:t>
            </a:r>
            <a:r>
              <a:rPr lang="fi-FI" dirty="0"/>
              <a:t>(värin </a:t>
            </a:r>
            <a:r>
              <a:rPr lang="fi-FI" dirty="0" smtClean="0"/>
              <a:t>vaaleus/tummuusaste)</a:t>
            </a:r>
          </a:p>
          <a:p>
            <a:r>
              <a:rPr lang="fi-FI" dirty="0" smtClean="0"/>
              <a:t>tekstuuri </a:t>
            </a:r>
            <a:r>
              <a:rPr lang="fi-FI" dirty="0"/>
              <a:t>(pintarakenne, aineenmukaisuus, materiaalin </a:t>
            </a:r>
            <a:r>
              <a:rPr lang="fi-FI" dirty="0" smtClean="0"/>
              <a:t>tuntu)</a:t>
            </a:r>
          </a:p>
          <a:p>
            <a:r>
              <a:rPr lang="fi-FI" dirty="0" smtClean="0"/>
              <a:t>erilaiset </a:t>
            </a:r>
            <a:r>
              <a:rPr lang="fi-FI" dirty="0"/>
              <a:t>viivat, viivan paksuus ja voimakkuus (volyymi), "elävä </a:t>
            </a:r>
            <a:r>
              <a:rPr lang="fi-FI" dirty="0" smtClean="0"/>
              <a:t>viiva”</a:t>
            </a:r>
          </a:p>
          <a:p>
            <a:r>
              <a:rPr lang="fi-FI" dirty="0" smtClean="0"/>
              <a:t>hidas</a:t>
            </a:r>
            <a:r>
              <a:rPr lang="fi-FI" dirty="0"/>
              <a:t>, analyyttinen tapa piirtää &lt;&gt; nopea, lennokas , tulkitseva </a:t>
            </a:r>
            <a:r>
              <a:rPr lang="fi-FI" dirty="0" smtClean="0"/>
              <a:t>luonnostelu</a:t>
            </a:r>
          </a:p>
          <a:p>
            <a:r>
              <a:rPr lang="fi-FI" dirty="0" smtClean="0"/>
              <a:t>havainnointi </a:t>
            </a:r>
            <a:r>
              <a:rPr lang="fi-FI" dirty="0"/>
              <a:t>ja </a:t>
            </a:r>
            <a:r>
              <a:rPr lang="fi-FI" dirty="0" smtClean="0"/>
              <a:t>mittaaminen</a:t>
            </a:r>
          </a:p>
          <a:p>
            <a:r>
              <a:rPr lang="fi-FI" dirty="0" smtClean="0"/>
              <a:t>muista </a:t>
            </a:r>
            <a:r>
              <a:rPr lang="fi-FI" dirty="0"/>
              <a:t>luonnostelu! Ensin </a:t>
            </a:r>
            <a:r>
              <a:rPr lang="fi-FI" dirty="0" smtClean="0"/>
              <a:t>kokonaismuoto </a:t>
            </a:r>
          </a:p>
          <a:p>
            <a:pPr>
              <a:buNone/>
            </a:pPr>
            <a:r>
              <a:rPr lang="fi-FI" dirty="0" smtClean="0"/>
              <a:t>-&gt; siten </a:t>
            </a:r>
            <a:r>
              <a:rPr lang="fi-FI" dirty="0"/>
              <a:t>vasta kohti yksityiskohtia. 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Näkijästä piirtäjäksi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b="1" dirty="0"/>
              <a:t>"Opettele kantapään kautta":</a:t>
            </a:r>
            <a:endParaRPr lang="fi-FI" dirty="0"/>
          </a:p>
          <a:p>
            <a:r>
              <a:rPr lang="fi-FI" dirty="0" smtClean="0"/>
              <a:t>käytä </a:t>
            </a:r>
            <a:r>
              <a:rPr lang="fi-FI" dirty="0"/>
              <a:t>erilaisia piirtimiä </a:t>
            </a:r>
            <a:r>
              <a:rPr lang="fi-FI" dirty="0" smtClean="0"/>
              <a:t>ja piirtämistekniikoita</a:t>
            </a:r>
            <a:endParaRPr lang="fi-FI" dirty="0"/>
          </a:p>
          <a:p>
            <a:r>
              <a:rPr lang="fi-FI" dirty="0" smtClean="0"/>
              <a:t>Pohdi MITEN voi </a:t>
            </a:r>
            <a:r>
              <a:rPr lang="fi-FI" dirty="0"/>
              <a:t>nähdä? (yltä, alta, edestä, hullunkurisesti... persoonallisesti) </a:t>
            </a:r>
            <a:endParaRPr lang="fi-FI" dirty="0" smtClean="0"/>
          </a:p>
          <a:p>
            <a:r>
              <a:rPr lang="fi-FI" dirty="0" smtClean="0"/>
              <a:t>Mittaile </a:t>
            </a:r>
            <a:r>
              <a:rPr lang="fi-FI" dirty="0"/>
              <a:t>ja pohdi havaintojasi.</a:t>
            </a:r>
          </a:p>
          <a:p>
            <a:r>
              <a:rPr lang="fi-FI" dirty="0" smtClean="0"/>
              <a:t>Kehittele </a:t>
            </a:r>
            <a:r>
              <a:rPr lang="fi-FI" dirty="0"/>
              <a:t>omaa persoonallista käsialaasi </a:t>
            </a:r>
          </a:p>
          <a:p>
            <a:r>
              <a:rPr lang="fi-FI" dirty="0"/>
              <a:t>Rentoudu. </a:t>
            </a:r>
            <a:endParaRPr lang="fi-FI" dirty="0" smtClean="0"/>
          </a:p>
          <a:p>
            <a:r>
              <a:rPr lang="fi-FI" dirty="0" smtClean="0"/>
              <a:t>Leiki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Kokeile.</a:t>
            </a: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Piirtimet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Lyijykynä  (eri </a:t>
            </a:r>
            <a:r>
              <a:rPr lang="fi-FI" dirty="0" err="1" smtClean="0"/>
              <a:t>pehmuusasteet</a:t>
            </a:r>
            <a:r>
              <a:rPr lang="fi-FI" dirty="0" smtClean="0"/>
              <a:t>)</a:t>
            </a:r>
          </a:p>
          <a:p>
            <a:r>
              <a:rPr lang="fi-FI" dirty="0" smtClean="0"/>
              <a:t>Kuulakärkikynä</a:t>
            </a:r>
          </a:p>
          <a:p>
            <a:r>
              <a:rPr lang="fi-FI" dirty="0" smtClean="0"/>
              <a:t>Hiili</a:t>
            </a:r>
          </a:p>
          <a:p>
            <a:r>
              <a:rPr lang="fi-FI" dirty="0" smtClean="0"/>
              <a:t>Grafiittipuikko</a:t>
            </a:r>
          </a:p>
          <a:p>
            <a:r>
              <a:rPr lang="fi-FI" dirty="0" smtClean="0"/>
              <a:t>Tussi &gt; nestemäinen tussi ja terät/tikut</a:t>
            </a:r>
          </a:p>
          <a:p>
            <a:r>
              <a:rPr lang="fi-FI" dirty="0" smtClean="0"/>
              <a:t>Huopakynä eli tussi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Harjoitus 1.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Piirtäminen lyijykynällä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Lyjykynien</a:t>
            </a:r>
            <a:r>
              <a:rPr lang="fi-FI" dirty="0" smtClean="0"/>
              <a:t> tulee olla pehmeitä(2B, 4B tai 6B)</a:t>
            </a:r>
          </a:p>
          <a:p>
            <a:pPr>
              <a:buFont typeface="Wingdings"/>
              <a:buChar char="Ø"/>
            </a:pPr>
            <a:r>
              <a:rPr lang="fi-FI" dirty="0" smtClean="0"/>
              <a:t>H-kynät ovat kovia (laskemiseen) ja HB -kynät = normaaleja (</a:t>
            </a:r>
            <a:r>
              <a:rPr lang="fi-FI" dirty="0" err="1" smtClean="0"/>
              <a:t>kiroittaminen/yleiskynä</a:t>
            </a:r>
            <a:r>
              <a:rPr lang="fi-FI" dirty="0" smtClean="0"/>
              <a:t>)</a:t>
            </a:r>
          </a:p>
          <a:p>
            <a:r>
              <a:rPr lang="fi-FI" dirty="0" smtClean="0"/>
              <a:t>Lyijykynän kanssa tulee etsiä kuvattavan kohteen </a:t>
            </a:r>
            <a:r>
              <a:rPr lang="fi-FI" dirty="0" err="1" smtClean="0"/>
              <a:t>valööreja</a:t>
            </a:r>
            <a:r>
              <a:rPr lang="fi-FI" dirty="0" smtClean="0"/>
              <a:t> eli tummuus- ja vaaleusasteita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Huopakynä eli tussi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Käyvät </a:t>
            </a:r>
            <a:r>
              <a:rPr lang="fi-FI" dirty="0" err="1" smtClean="0"/>
              <a:t>piirtämieen</a:t>
            </a:r>
            <a:endParaRPr lang="fi-FI" dirty="0" smtClean="0"/>
          </a:p>
          <a:p>
            <a:r>
              <a:rPr lang="fi-FI" dirty="0" smtClean="0"/>
              <a:t>Pintojen värittämiseen niillä ei kannata ryhtyä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Nopeaa piirtämistä</a:t>
            </a:r>
            <a:endParaRPr lang="fi-FI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125" y="1600200"/>
            <a:ext cx="4849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247</Words>
  <Application>Microsoft Office PowerPoint</Application>
  <PresentationFormat>Näytössä katseltava diaesitys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PIIRUSTUS JA HAVAINNOINTI</vt:lpstr>
      <vt:lpstr>Keskeisiä käsitteitä:</vt:lpstr>
      <vt:lpstr>Näkijästä piirtäjäksi</vt:lpstr>
      <vt:lpstr>Piirtimet</vt:lpstr>
      <vt:lpstr>Harjoitus 1.</vt:lpstr>
      <vt:lpstr>Piirtäminen lyijykynällä</vt:lpstr>
      <vt:lpstr>Huopakynä eli tussi</vt:lpstr>
      <vt:lpstr>Dia 8</vt:lpstr>
      <vt:lpstr>Nopeaa piirtämistä</vt:lpstr>
      <vt:lpstr>Dia 10</vt:lpstr>
      <vt:lpstr>Dia 11</vt:lpstr>
      <vt:lpstr>Dia 12</vt:lpstr>
      <vt:lpstr>Dia 13</vt:lpstr>
      <vt:lpstr>Dia 14</vt:lpstr>
      <vt:lpstr>Dia 15</vt:lpstr>
      <vt:lpstr>Dia 16</vt:lpstr>
      <vt:lpstr>Goghin piirustuksia</vt:lpstr>
      <vt:lpstr>Dia 18</vt:lpstr>
      <vt:lpstr>Tussipiirros tarinasta/runosta</vt:lpstr>
    </vt:vector>
  </TitlesOfParts>
  <Company>koti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Sander</dc:creator>
  <cp:lastModifiedBy>Sander</cp:lastModifiedBy>
  <cp:revision>6</cp:revision>
  <dcterms:created xsi:type="dcterms:W3CDTF">2017-08-16T17:30:57Z</dcterms:created>
  <dcterms:modified xsi:type="dcterms:W3CDTF">2017-08-16T20:04:05Z</dcterms:modified>
</cp:coreProperties>
</file>