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9144000" cy="6858000" type="screen4x3"/>
  <p:notesSz cx="6858000" cy="994568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FA07A-01E0-48A9-AB2E-3ED455D39AF7}" type="datetimeFigureOut">
              <a:rPr lang="fi-FI" smtClean="0"/>
              <a:t>17.5.2016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E9F46-3AD8-41C7-8B98-81DBEA27C1BF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09F32-FAA2-4A29-AF41-5B02868F64B0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ED4DE-CDE2-48B6-89A4-931C0404B8C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Kysele</a:t>
            </a:r>
          </a:p>
          <a:p>
            <a:r>
              <a:rPr lang="fi-FI" dirty="0" smtClean="0"/>
              <a:t>Oppilaat lukee tekstin.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D4DE-CDE2-48B6-89A4-931C0404B8C0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Kysele</a:t>
            </a:r>
          </a:p>
          <a:p>
            <a:r>
              <a:rPr lang="fi-FI" dirty="0" smtClean="0"/>
              <a:t>Oppilaat lukee tekstin.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D4DE-CDE2-48B6-89A4-931C0404B8C0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1F2D-CAA6-4AE4-94C4-A4BDD25F7DD8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FB0D-786A-4075-8FF4-0FBF4C28366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1F2D-CAA6-4AE4-94C4-A4BDD25F7DD8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FB0D-786A-4075-8FF4-0FBF4C28366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1F2D-CAA6-4AE4-94C4-A4BDD25F7DD8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FB0D-786A-4075-8FF4-0FBF4C28366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1F2D-CAA6-4AE4-94C4-A4BDD25F7DD8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FB0D-786A-4075-8FF4-0FBF4C28366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1F2D-CAA6-4AE4-94C4-A4BDD25F7DD8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FB0D-786A-4075-8FF4-0FBF4C28366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1F2D-CAA6-4AE4-94C4-A4BDD25F7DD8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FB0D-786A-4075-8FF4-0FBF4C28366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1F2D-CAA6-4AE4-94C4-A4BDD25F7DD8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FB0D-786A-4075-8FF4-0FBF4C28366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1F2D-CAA6-4AE4-94C4-A4BDD25F7DD8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FB0D-786A-4075-8FF4-0FBF4C28366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1F2D-CAA6-4AE4-94C4-A4BDD25F7DD8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FB0D-786A-4075-8FF4-0FBF4C28366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1F2D-CAA6-4AE4-94C4-A4BDD25F7DD8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FB0D-786A-4075-8FF4-0FBF4C28366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1F2D-CAA6-4AE4-94C4-A4BDD25F7DD8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FB0D-786A-4075-8FF4-0FBF4C28366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1F2D-CAA6-4AE4-94C4-A4BDD25F7DD8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FB0D-786A-4075-8FF4-0FBF4C28366D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osaat.blogspot.fi/2014/04/realismi-ja-minna-can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yle.fi/aihe/artikkeli/2012/11/20/minna-canthin-paiva-tasa-arvon-paiva-19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Ks4-c7fIN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aosaat.blogspot.fi/2014/04/realismi-ja-minna-canth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ltasanomat.fi/viihde/art-200000073024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Realismi ja Minna Canth 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6" name="Sisällön paikkamerkki 5" descr="https://2.bp.blogspot.com/-p67szAwTEns/U0LYekPuXKI/AAAAAAAAALQ/2niGxLpnNcg/s640/Raatajat_rahanalaise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2051720" y="6165304"/>
            <a:ext cx="49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Eero Järnefelt: Raatajat rahanalaiset eli Kaski. 1893.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Realismi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 smtClean="0"/>
              <a:t>Eero Järnefelt: Raatajat rahanalaiset eli Kaski. 1893</a:t>
            </a:r>
            <a:endParaRPr lang="fi-FI" sz="2800" dirty="0"/>
          </a:p>
        </p:txBody>
      </p:sp>
      <p:pic>
        <p:nvPicPr>
          <p:cNvPr id="5" name="Sisällön paikkamerkki 5" descr="https://2.bp.blogspot.com/-p67szAwTEns/U0LYekPuXKI/AAAAAAAAALQ/2niGxLpnNcg/s640/Raatajat_rahanalaiset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69127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Realismi ja Minna Canth 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980728"/>
            <a:ext cx="5472608" cy="360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755576" y="4797152"/>
            <a:ext cx="7344816" cy="1368152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fi-FI" sz="2000" dirty="0" smtClean="0"/>
              <a:t>Millä </a:t>
            </a:r>
            <a:r>
              <a:rPr lang="fi-FI" sz="2000" dirty="0"/>
              <a:t>perusteella voidaan sanoa, että Canth oli ahkera ja tarmokas </a:t>
            </a:r>
            <a:r>
              <a:rPr lang="fi-FI" sz="2000" dirty="0" smtClean="0"/>
              <a:t>ihminen?</a:t>
            </a:r>
          </a:p>
          <a:p>
            <a:pPr marL="514350" indent="-514350">
              <a:buFont typeface="+mj-lt"/>
              <a:buAutoNum type="alphaLcParenR"/>
            </a:pPr>
            <a:r>
              <a:rPr lang="fi-FI" sz="2000" dirty="0" smtClean="0"/>
              <a:t>Mitä </a:t>
            </a:r>
            <a:r>
              <a:rPr lang="fi-FI" sz="2000" dirty="0"/>
              <a:t>muuta Minna Canth oli kuin </a:t>
            </a:r>
            <a:r>
              <a:rPr lang="fi-FI" sz="2000" dirty="0" err="1"/>
              <a:t>kirjailja</a:t>
            </a:r>
            <a:r>
              <a:rPr lang="fi-FI" sz="2000" dirty="0"/>
              <a:t>?</a:t>
            </a:r>
            <a:endParaRPr lang="fi-FI" sz="2000" dirty="0" smtClean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827584" y="60212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3"/>
              </a:rPr>
              <a:t>http://saosaat.blogspot.fi/2014/04/realismi-ja-minna-canth.html</a:t>
            </a:r>
            <a:endParaRPr lang="fi-FI" dirty="0"/>
          </a:p>
        </p:txBody>
      </p:sp>
      <p:sp>
        <p:nvSpPr>
          <p:cNvPr id="8" name="Tekstikehys 7"/>
          <p:cNvSpPr txBox="1"/>
          <p:nvPr/>
        </p:nvSpPr>
        <p:spPr>
          <a:xfrm>
            <a:off x="899592" y="6381328"/>
            <a:ext cx="786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hlinkClick r:id="rId4"/>
              </a:rPr>
              <a:t>http://yle.fi/aihe/artikkeli/2012/11/20/minna-canthin-paiva-tasa-arvon-paiva-193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Tasa-arvon päivä</a:t>
            </a:r>
            <a:endParaRPr lang="fi-F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1881981"/>
            <a:ext cx="63436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ikehys 7"/>
          <p:cNvSpPr txBox="1"/>
          <p:nvPr/>
        </p:nvSpPr>
        <p:spPr>
          <a:xfrm>
            <a:off x="1691680" y="6309320"/>
            <a:ext cx="466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hlinkClick r:id="rId3"/>
              </a:rPr>
              <a:t>https://www.youtube.com/watch?v=IKs4-c7fINI</a:t>
            </a:r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Anna-Liisa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7" y="1915319"/>
            <a:ext cx="68294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ikehys 7"/>
          <p:cNvSpPr txBox="1"/>
          <p:nvPr/>
        </p:nvSpPr>
        <p:spPr>
          <a:xfrm>
            <a:off x="1043608" y="6093296"/>
            <a:ext cx="626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hlinkClick r:id="rId3"/>
              </a:rPr>
              <a:t>http://saosaat.blogspot.fi/2014/04/realismi-ja-minna-canth.html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100" b="1" dirty="0" smtClean="0"/>
              <a:t/>
            </a:r>
            <a:br>
              <a:rPr lang="fi-FI" sz="3100" b="1" dirty="0" smtClean="0"/>
            </a:br>
            <a:r>
              <a:rPr lang="fi-FI" sz="3100" b="1" dirty="0" smtClean="0"/>
              <a:t>"</a:t>
            </a:r>
            <a:r>
              <a:rPr lang="fi-FI" sz="3100" b="1" dirty="0" smtClean="0"/>
              <a:t>Tyhmät saavat kernaasti kuolla!" - Minna Canthin lausahdukset moderneina nettiversioina </a:t>
            </a:r>
            <a:r>
              <a:rPr lang="fi-FI" b="1" dirty="0" smtClean="0"/>
              <a:t/>
            </a:r>
            <a:br>
              <a:rPr lang="fi-FI" b="1" dirty="0" smtClean="0"/>
            </a:b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1862"/>
            <a:ext cx="4038600" cy="414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1801019"/>
            <a:ext cx="39433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ikehys 8"/>
          <p:cNvSpPr txBox="1"/>
          <p:nvPr/>
        </p:nvSpPr>
        <p:spPr>
          <a:xfrm>
            <a:off x="1043608" y="6381328"/>
            <a:ext cx="573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hlinkClick r:id="rId4"/>
              </a:rPr>
              <a:t>http://www.iltasanomat.fi/viihde/art-2000000730240.html</a:t>
            </a:r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79</Words>
  <Application>Microsoft Office PowerPoint</Application>
  <PresentationFormat>Näytössä katseltava diaesitys (4:3)</PresentationFormat>
  <Paragraphs>21</Paragraphs>
  <Slides>7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Realismi ja Minna Canth  </vt:lpstr>
      <vt:lpstr>Realismi</vt:lpstr>
      <vt:lpstr>Eero Järnefelt: Raatajat rahanalaiset eli Kaski. 1893</vt:lpstr>
      <vt:lpstr>Realismi ja Minna Canth  </vt:lpstr>
      <vt:lpstr>Tasa-arvon päivä</vt:lpstr>
      <vt:lpstr>Anna-Liisa</vt:lpstr>
      <vt:lpstr> "Tyhmät saavat kernaasti kuolla!" - Minna Canthin lausahdukset moderneina nettiversioina  </vt:lpstr>
    </vt:vector>
  </TitlesOfParts>
  <Company>koti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Realismi ja Minna Canth  </dc:title>
  <dc:creator>Sander</dc:creator>
  <cp:lastModifiedBy>Sander</cp:lastModifiedBy>
  <cp:revision>9</cp:revision>
  <dcterms:created xsi:type="dcterms:W3CDTF">2016-05-17T18:21:47Z</dcterms:created>
  <dcterms:modified xsi:type="dcterms:W3CDTF">2016-05-17T20:22:02Z</dcterms:modified>
</cp:coreProperties>
</file>