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SUOMALAINEN MUINAISUSKO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32" y="3921252"/>
            <a:ext cx="1905000" cy="23622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75" y="3670173"/>
            <a:ext cx="2050175" cy="28643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794" y="4143815"/>
            <a:ext cx="1883558" cy="207410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991" y="256031"/>
            <a:ext cx="2073911" cy="252374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469" y="488511"/>
            <a:ext cx="3467711" cy="220896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206" y="256031"/>
            <a:ext cx="2375154" cy="31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3346" y="1989019"/>
            <a:ext cx="1060406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Suomalainen muinaisusko tarkoittaa suomalaisten esikristillisiä uskonnollisia tapoja ja uskomuksia.</a:t>
            </a:r>
            <a:endParaRPr kumimoji="0" lang="fi-FI" altLang="fi-FI" sz="30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Luonnon ja ihmisen tasapainoa pidettiin tärkeänä.</a:t>
            </a:r>
            <a:endParaRPr kumimoji="0" lang="fi-FI" altLang="fi-FI" sz="30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Keskeisellä sijalla oli vainajien palvonta sekä usko haltijoihin.</a:t>
            </a:r>
            <a:endParaRPr kumimoji="0" lang="fi-FI" altLang="fi-FI" sz="30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Yliluonnollisia kykyjä hallitsevat tietäjät  toimivat mm. parantajina.</a:t>
            </a:r>
            <a:endParaRPr kumimoji="0" lang="fi-FI" altLang="fi-FI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4940" y="1242874"/>
            <a:ext cx="9905998" cy="1260629"/>
          </a:xfrm>
        </p:spPr>
        <p:txBody>
          <a:bodyPr/>
          <a:lstStyle/>
          <a:p>
            <a:r>
              <a:rPr lang="fi-FI" dirty="0"/>
              <a:t>Maailmankuva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5106" y="3429000"/>
            <a:ext cx="1164750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Kolmiosainen maailma:</a:t>
            </a:r>
            <a:endParaRPr kumimoji="0" lang="fi-FI" alt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Maanylinen eli henkien ja jumalien maailma</a:t>
            </a:r>
            <a:endParaRPr kumimoji="0" lang="fi-FI" altLang="fi-FI" sz="2800" b="0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Maanalinen eli kuolleiden ja maahisten </a:t>
            </a:r>
            <a:r>
              <a:rPr kumimoji="0" lang="fi-FI" altLang="fi-FI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valtakunta, jonne </a:t>
            </a: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mennään </a:t>
            </a:r>
            <a:r>
              <a:rPr lang="fi-FI" altLang="fi-FI" sz="2800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aivon (järven pojassa olevan aukon)kautta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fi-FI" altLang="fi-FI" sz="2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fi-FI" altLang="fi-FI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Ihmisen piiri näiden keskellä</a:t>
            </a:r>
            <a:endParaRPr kumimoji="0" lang="fi-FI" alt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89" y="101835"/>
            <a:ext cx="4806513" cy="36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KARHU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Karhu oli merkittäviä palvonnan kohde. Sitä pidettiin esi-isänä. </a:t>
            </a:r>
          </a:p>
          <a:p>
            <a:r>
              <a:rPr lang="fi-FI" dirty="0"/>
              <a:t>Rituaalien kautta oltiin yhteydessä heimon alkujuuriin ja luonnon kokonaisuuteen.</a:t>
            </a:r>
          </a:p>
          <a:p>
            <a:r>
              <a:rPr lang="fi-FI" dirty="0"/>
              <a:t>Karhunpeijaisten tehtävä oli palauttaa karhun sielu alkukotiinsa taivaaseen ja taata metsästysonni.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806" y="4423601"/>
            <a:ext cx="4112838" cy="23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iHMISKUVA</a:t>
            </a:r>
            <a:r>
              <a:rPr lang="fi-FI" dirty="0"/>
              <a:t>: kaksi sielua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568542"/>
            <a:ext cx="9905999" cy="3667665"/>
          </a:xfrm>
        </p:spPr>
        <p:txBody>
          <a:bodyPr/>
          <a:lstStyle/>
          <a:p>
            <a:r>
              <a:rPr lang="fi-FI" dirty="0"/>
              <a:t>henki-sielu edusti fyysistä elinvoimaa ja se poistui, kun ihminen lakkasi hengittämästä.</a:t>
            </a:r>
          </a:p>
          <a:p>
            <a:r>
              <a:rPr lang="fi-FI" dirty="0"/>
              <a:t>Itse-sielu oli ihmisen tietoinen minä. Se pystyi irtautumaan kehosta ja tekemään matkoja. Itsen elämä on syklinen: se saattoi palata elävien maailmaan uudessa lapsessa.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865" y="147064"/>
            <a:ext cx="2504696" cy="2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47672"/>
          </a:xfrm>
        </p:spPr>
        <p:txBody>
          <a:bodyPr/>
          <a:lstStyle/>
          <a:p>
            <a:r>
              <a:rPr lang="fi-FI" b="1" cap="small" dirty="0">
                <a:solidFill>
                  <a:srgbClr val="000000"/>
                </a:solidFill>
                <a:latin typeface="Verdana" panose="020B0604030504040204" pitchFamily="34" charset="0"/>
              </a:rPr>
              <a:t>Samanistinen perinne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0829" y="973836"/>
            <a:ext cx="9905999" cy="3541714"/>
          </a:xfrm>
        </p:spPr>
        <p:txBody>
          <a:bodyPr>
            <a:normAutofit/>
          </a:bodyPr>
          <a:lstStyle/>
          <a:p>
            <a:r>
              <a:rPr lang="fi-FI" dirty="0" err="1"/>
              <a:t>Samaanilla</a:t>
            </a:r>
            <a:r>
              <a:rPr lang="fi-FI" dirty="0"/>
              <a:t> oli tietoa maailmankaikkeuden rakenteesta. </a:t>
            </a:r>
          </a:p>
          <a:p>
            <a:r>
              <a:rPr lang="fi-FI" dirty="0" err="1"/>
              <a:t>Samaanin</a:t>
            </a:r>
            <a:r>
              <a:rPr lang="fi-FI" dirty="0"/>
              <a:t> työvälineenä toimi rumpu, suomalaisessa perinteessä kannel.</a:t>
            </a:r>
          </a:p>
          <a:p>
            <a:r>
              <a:rPr lang="fi-FI" dirty="0"/>
              <a:t>Samaani pystyi irrottamaan itse- sielunsa kehosta ja siirtymään esim. eläimen hahmossa muihin maailman kerroksiin esim. hakemaan sairaan sielun takaisin ruumiiseen.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08" y="3072385"/>
            <a:ext cx="52146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Piiri</Template>
  <TotalTime>69</TotalTime>
  <Words>191</Words>
  <Application>Microsoft Office PowerPoint</Application>
  <PresentationFormat>Laajakuva</PresentationFormat>
  <Paragraphs>27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Tw Cen MT</vt:lpstr>
      <vt:lpstr>Verdana</vt:lpstr>
      <vt:lpstr>Piiri</vt:lpstr>
      <vt:lpstr>SUOMALAINEN MUINAISUSKO</vt:lpstr>
      <vt:lpstr>PowerPoint-esitys</vt:lpstr>
      <vt:lpstr>Maailmankuva</vt:lpstr>
      <vt:lpstr>KARHU</vt:lpstr>
      <vt:lpstr>iHMISKUVA: kaksi sielua</vt:lpstr>
      <vt:lpstr>Samanistinen perinne </vt:lpstr>
    </vt:vector>
  </TitlesOfParts>
  <Company>Suonenjoen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SUOMALAINEN MUINAISUSKO</dc:title>
  <dc:creator>Elsa Kuittinen</dc:creator>
  <cp:lastModifiedBy>Elsa Kuittinen</cp:lastModifiedBy>
  <cp:revision>6</cp:revision>
  <dcterms:created xsi:type="dcterms:W3CDTF">2016-12-07T12:27:44Z</dcterms:created>
  <dcterms:modified xsi:type="dcterms:W3CDTF">2021-12-13T17:38:54Z</dcterms:modified>
</cp:coreProperties>
</file>