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2" r:id="rId7"/>
    <p:sldId id="258" r:id="rId8"/>
    <p:sldId id="265" r:id="rId9"/>
    <p:sldId id="260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7"/>
            <p14:sldId id="262"/>
            <p14:sldId id="258"/>
            <p14:sldId id="26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138" y="213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31.3.2022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31.3.2022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4. Uskonto suomalaisessa kulttuuriperinnössä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Menneisyydestä periytyvät asiat, jotka jokin ihmisryhmä katsoo säilyttämisen arvoiseksi.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aineellinen kulttuuriperintö: esim. rakennukset, taideteokset, asiakirjat, vaatteet, esineet ja kulttuurisesti merkittävät paikat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aineeton kulttuuriperintö: esim. kielet, leikit, laulut, runot ja juhlaperinne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Kulttuuriperintö näkyy ihmisten arjessa ja juhlissa.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400" dirty="0">
                <a:latin typeface="Calibri"/>
                <a:cs typeface="Calibri"/>
                <a:sym typeface="Calibri"/>
              </a:rPr>
              <a:t>Vahvistaa sekä yksilöiden että yhteisöjen identiteettiä.</a:t>
            </a:r>
          </a:p>
        </p:txBody>
      </p:sp>
      <p:pic>
        <p:nvPicPr>
          <p:cNvPr id="8" name="Kuvan paikkamerkki 7" descr="Kuva, joka sisältää kohteen sisä, vanha, huonekalu&#10;&#10;Kuvaus luotu automaattisesti">
            <a:extLst>
              <a:ext uri="{FF2B5EF4-FFF2-40B4-BE49-F238E27FC236}">
                <a16:creationId xmlns:a16="http://schemas.microsoft.com/office/drawing/2014/main" id="{89C602BC-BFE6-404C-8E6B-B4B88424D03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40270"/>
          <a:stretch/>
        </p:blipFill>
        <p:spPr>
          <a:xfrm>
            <a:off x="13460186" y="0"/>
            <a:ext cx="10923814" cy="13716000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Kulttuuriperintö</a:t>
            </a:r>
          </a:p>
        </p:txBody>
      </p:sp>
    </p:spTree>
    <p:extLst>
      <p:ext uri="{BB962C8B-B14F-4D97-AF65-F5344CB8AC3E}">
        <p14:creationId xmlns:p14="http://schemas.microsoft.com/office/powerpoint/2010/main" val="33011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teksti, henkilö, ryhmä, henkilöt&#10;&#10;Kuvaus luotu automaattisesti">
            <a:extLst>
              <a:ext uri="{FF2B5EF4-FFF2-40B4-BE49-F238E27FC236}">
                <a16:creationId xmlns:a16="http://schemas.microsoft.com/office/drawing/2014/main" id="{B79816F5-4B0A-4230-BCA9-717473B7DBD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6929" r="6929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4"/>
                </a:solidFill>
              </a:rPr>
              <a:t>Suomalainen kulttuuriperintö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Suomalaisessa kulttuuriperinnössä vaikuttavat</a:t>
            </a:r>
          </a:p>
          <a:p>
            <a:pPr marL="2286000" lvl="1" indent="-914400">
              <a:buFont typeface="+mj-lt"/>
              <a:buAutoNum type="alphaLcParenR"/>
            </a:pPr>
            <a:r>
              <a:rPr lang="fi-FI" dirty="0">
                <a:latin typeface="Calibri"/>
                <a:cs typeface="Calibri"/>
                <a:sym typeface="Calibri"/>
              </a:rPr>
              <a:t>muinaisusko: esim. kansanuskon tarinat, loitsut ja parannuskeinot</a:t>
            </a:r>
          </a:p>
          <a:p>
            <a:pPr marL="2286000" lvl="1" indent="-914400">
              <a:buFont typeface="+mj-lt"/>
              <a:buAutoNum type="alphaLcParenR"/>
            </a:pPr>
            <a:r>
              <a:rPr lang="fi-FI" dirty="0">
                <a:latin typeface="Calibri"/>
                <a:cs typeface="Calibri"/>
                <a:sym typeface="Calibri"/>
              </a:rPr>
              <a:t>kristinusko: esim. sanasto, ajanlasku ja nimipäiväkalenteri, viikkorytmi, vuodenkiertoon liittyvät juhlat, taide sekä arvomaailma ja tapakulttuuri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Eri alueiden ja eri sosiaaliryhmien kulttuurien välillä on aina ollut eroja, esim. saamelaiset, romanit, tataarit, juutalaiset, idän ja lännen kristillisyys.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32201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teksti, kivi&#10;&#10;Kuvaus luotu automaattisesti">
            <a:extLst>
              <a:ext uri="{FF2B5EF4-FFF2-40B4-BE49-F238E27FC236}">
                <a16:creationId xmlns:a16="http://schemas.microsoft.com/office/drawing/2014/main" id="{DACA7462-1192-4E4E-8B15-1DB93DE2397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-7931" t="-182" r="-11748" b="1"/>
          <a:stretch/>
        </p:blipFill>
        <p:spPr>
          <a:xfrm>
            <a:off x="457200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kumimoji="0" lang="fi-FI" sz="7900" b="0" i="0" u="none" strike="noStrike" kern="1200" cap="none" spc="0" normalizeH="0" baseline="0" noProof="0" dirty="0">
                <a:ln>
                  <a:noFill/>
                </a:ln>
                <a:solidFill>
                  <a:srgbClr val="8E7BD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Kirkkoarkkitehtuuri ja </a:t>
            </a:r>
            <a:br>
              <a:rPr kumimoji="0" lang="fi-FI" sz="7900" b="0" i="0" u="none" strike="noStrike" kern="1200" cap="none" spc="0" normalizeH="0" baseline="0" noProof="0" dirty="0">
                <a:ln>
                  <a:noFill/>
                </a:ln>
                <a:solidFill>
                  <a:srgbClr val="8E7BD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fi-FI" sz="7900" b="0" i="0" u="none" strike="noStrike" kern="1200" cap="none" spc="0" normalizeH="0" baseline="0" noProof="0" dirty="0">
                <a:ln>
                  <a:noFill/>
                </a:ln>
                <a:solidFill>
                  <a:srgbClr val="8E7BD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kirkkotaide</a:t>
            </a:r>
            <a:endParaRPr lang="fi-FI" sz="79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000" dirty="0"/>
              <a:t>Kirkollinen aineellinen kulttuuriperintö on merkittävä osa Suomen kansallista kulttuuriperintöä.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000" dirty="0"/>
              <a:t>Esim. kirkkorakennukset, alttaritaulut, veistokset, tekstiilit, ehtoollisvälineet, kastemaljat, saarnatuolit ja hautausmaat  ovat kirkollista aineellista kulttuuriperintöä.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24366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1943" y="3160738"/>
            <a:ext cx="11370157" cy="8399891"/>
          </a:xfrm>
        </p:spPr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Kirkon lakisääteinen tehtävä on huolehtia kirkollisesta kulttuuriperinnöstä.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Kirkkojen eri vaiheet kertovat myös paikkakunnan historiasta. Kirkonkellot ovat olleet osa suomalaista äänimaisemaa ja kirkoissa on vietetty elämänkaareen liittyviä rituaaleja.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4–6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092" y="730251"/>
            <a:ext cx="10997318" cy="2130180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4"/>
                </a:solidFill>
              </a:rPr>
              <a:t>Kirkkoarkkitehtuuri ja </a:t>
            </a:r>
            <a:br>
              <a:rPr lang="fi-FI" dirty="0">
                <a:solidFill>
                  <a:schemeClr val="accent4"/>
                </a:solidFill>
              </a:rPr>
            </a:br>
            <a:r>
              <a:rPr lang="fi-FI" dirty="0">
                <a:solidFill>
                  <a:schemeClr val="accent4"/>
                </a:solidFill>
              </a:rPr>
              <a:t>kirkkotaide</a:t>
            </a:r>
          </a:p>
        </p:txBody>
      </p:sp>
      <p:pic>
        <p:nvPicPr>
          <p:cNvPr id="8" name="Kuvan paikkamerkki 7" descr="Kuva, joka sisältää kohteen ulko, taivas, rakennus, ruoho&#10;&#10;Kuvaus luotu automaattisesti">
            <a:extLst>
              <a:ext uri="{FF2B5EF4-FFF2-40B4-BE49-F238E27FC236}">
                <a16:creationId xmlns:a16="http://schemas.microsoft.com/office/drawing/2014/main" id="{CA92B9FB-2AE9-44D9-909C-05337377838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13495" r="13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937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Kirkkoarkkitehtuuri ja </a:t>
            </a:r>
            <a:br>
              <a:rPr lang="fi-FI" dirty="0">
                <a:solidFill>
                  <a:schemeClr val="accent4"/>
                </a:solidFill>
              </a:rPr>
            </a:br>
            <a:r>
              <a:rPr lang="fi-FI" dirty="0">
                <a:solidFill>
                  <a:schemeClr val="accent4"/>
                </a:solidFill>
              </a:rPr>
              <a:t>kirkkotaide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Suomen alueen varhaisimmat kirkot rakennettiin puusta, eikä niitä ole säilynyt.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1200-luvun lopulta alettiin rakentaa harmaakivikirkkoja.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1500-luvun reformaation myötä seinämaalauksia peitettiin ja pyhimysten patsaita siirrettiin varastoon. Kirkkojen rakentaminen hiipui.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1700-luvun puolivälistä lähtien seurakunnat vaurastuivat ja väestömäärä kasvoi. Kirkkorakentaminen nousi uuteen kukoistukseen: rakennettiin näyttäviä saarnastuoleja, penkkejä ja virsitauluja.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Puukirkot ovat leimallisesti Suomen luterilaista kulttuuriperintöä.</a:t>
            </a:r>
            <a:endParaRPr lang="fi-FI" sz="6000" dirty="0">
              <a:latin typeface="Calibri"/>
              <a:cs typeface="Calibri"/>
              <a:sym typeface="Calibri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8058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Words>279</Words>
  <Application>Microsoft Office PowerPoint</Application>
  <PresentationFormat>Mukautettu</PresentationFormat>
  <Paragraphs>36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4. Uskonto suomalaisessa kulttuuriperinnössä</vt:lpstr>
      <vt:lpstr>Kulttuuriperintö</vt:lpstr>
      <vt:lpstr>Suomalainen kulttuuriperintö</vt:lpstr>
      <vt:lpstr>Kirkkoarkkitehtuuri ja  kirkkotaide</vt:lpstr>
      <vt:lpstr>Kirkkoarkkitehtuuri ja  kirkkotaide</vt:lpstr>
      <vt:lpstr>Kirkkoarkkitehtuuri ja  kirkkotaide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Väänänen Anna</dc:creator>
  <cp:keywords>powerpoint; oppimisen palvelut; OOP-powerpointpohja; ppt-pohja</cp:keywords>
  <cp:lastModifiedBy>Mika Kortelainen</cp:lastModifiedBy>
  <cp:revision>25</cp:revision>
  <cp:lastPrinted>2017-11-30T08:45:33Z</cp:lastPrinted>
  <dcterms:created xsi:type="dcterms:W3CDTF">2020-05-05T09:10:38Z</dcterms:created>
  <dcterms:modified xsi:type="dcterms:W3CDTF">2022-03-31T14:49:05Z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