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50" d="100"/>
          <a:sy n="50" d="100"/>
        </p:scale>
        <p:origin x="53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Kristinuskon vaikutus kirjallisuuteen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372959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Kristillinen kirjallisuus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2960" y="2014194"/>
            <a:ext cx="10302240" cy="4020846"/>
          </a:xfrm>
        </p:spPr>
        <p:txBody>
          <a:bodyPr>
            <a:normAutofit/>
          </a:bodyPr>
          <a:lstStyle/>
          <a:p>
            <a:r>
              <a:rPr lang="fi-FI" sz="2400" b="1" dirty="0" smtClean="0"/>
              <a:t>Kansanperinteen legendarunot</a:t>
            </a:r>
          </a:p>
          <a:p>
            <a:r>
              <a:rPr lang="fi-FI" sz="2400" b="1" dirty="0" smtClean="0"/>
              <a:t>Hartauskirjallisuus</a:t>
            </a:r>
          </a:p>
          <a:p>
            <a:pPr lvl="1"/>
            <a:r>
              <a:rPr lang="fi-FI" sz="2400" b="1" dirty="0" smtClean="0"/>
              <a:t>Juhani Rekola ja Anna-Maija Raittila</a:t>
            </a:r>
          </a:p>
          <a:p>
            <a:pPr lvl="1"/>
            <a:r>
              <a:rPr lang="fi-FI" sz="2400" b="1" dirty="0" smtClean="0"/>
              <a:t>Uskon ja epäuskon kysymykset</a:t>
            </a:r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2898321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Näytelmäkirjallisuus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b="1" dirty="0" smtClean="0"/>
              <a:t>Keskiaikaiset kirkkonäytelmät</a:t>
            </a:r>
          </a:p>
          <a:p>
            <a:r>
              <a:rPr lang="fi-FI" sz="2400" b="1" dirty="0" smtClean="0"/>
              <a:t>Opettavaiset koulu-ja </a:t>
            </a:r>
            <a:r>
              <a:rPr lang="fi-FI" sz="2400" b="1" dirty="0" err="1" smtClean="0"/>
              <a:t>yloppilasnäytelmät</a:t>
            </a:r>
            <a:endParaRPr lang="fi-FI" sz="2400" b="1" dirty="0" smtClean="0"/>
          </a:p>
          <a:p>
            <a:r>
              <a:rPr lang="fi-FI" sz="2400" b="1" dirty="0" smtClean="0"/>
              <a:t>Aleksis kiven Lea</a:t>
            </a:r>
          </a:p>
          <a:p>
            <a:r>
              <a:rPr lang="fi-FI" sz="2400" b="1" dirty="0" smtClean="0"/>
              <a:t>Minna Canthin Papin perhe</a:t>
            </a:r>
          </a:p>
          <a:p>
            <a:r>
              <a:rPr lang="fi-FI" sz="2400" b="1" dirty="0" smtClean="0"/>
              <a:t>Pirkko Saision Kuume</a:t>
            </a:r>
          </a:p>
          <a:p>
            <a:r>
              <a:rPr lang="fi-FI" sz="2400" b="1" dirty="0" smtClean="0"/>
              <a:t>Juha Jokelan Fundamentalisti</a:t>
            </a:r>
          </a:p>
          <a:p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2765340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1800-luvun proosa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b="1" dirty="0" smtClean="0"/>
              <a:t>Aleksis Kiven Seitsemän Veljestä</a:t>
            </a:r>
          </a:p>
          <a:p>
            <a:r>
              <a:rPr lang="fi-FI" sz="2400" b="1" dirty="0" smtClean="0"/>
              <a:t>Juhani ahon Panu, Heränneitä ja Kevät ja takatalvi</a:t>
            </a:r>
          </a:p>
          <a:p>
            <a:r>
              <a:rPr lang="fi-FI" sz="2400" b="1" dirty="0" smtClean="0"/>
              <a:t>Järnefeltin Isänmaa</a:t>
            </a:r>
          </a:p>
          <a:p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1322232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35686"/>
          </a:xfrm>
        </p:spPr>
        <p:txBody>
          <a:bodyPr/>
          <a:lstStyle/>
          <a:p>
            <a:r>
              <a:rPr lang="fi-FI" b="1" dirty="0"/>
              <a:t>1</a:t>
            </a:r>
            <a:r>
              <a:rPr lang="fi-FI" b="1" dirty="0" smtClean="0"/>
              <a:t>900- ja 2000-luvun proosa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66800" y="1478280"/>
            <a:ext cx="10058400" cy="4892040"/>
          </a:xfrm>
        </p:spPr>
        <p:txBody>
          <a:bodyPr>
            <a:normAutofit lnSpcReduction="10000"/>
          </a:bodyPr>
          <a:lstStyle/>
          <a:p>
            <a:r>
              <a:rPr lang="fi-FI" sz="2400" b="1" dirty="0" smtClean="0"/>
              <a:t>Mika Waltarin Ihmiskunnan viholliset, Valtakunnan salaisuus, Johannes </a:t>
            </a:r>
            <a:r>
              <a:rPr lang="fi-FI" sz="2400" b="1" dirty="0" err="1" smtClean="0"/>
              <a:t>Angelos</a:t>
            </a:r>
            <a:r>
              <a:rPr lang="fi-FI" sz="2400" b="1" dirty="0" smtClean="0"/>
              <a:t> ja Felix Onnellinen</a:t>
            </a:r>
          </a:p>
          <a:p>
            <a:r>
              <a:rPr lang="fi-FI" sz="2400" b="1" dirty="0" smtClean="0"/>
              <a:t>Hannu Salaman Juhannustanssit</a:t>
            </a:r>
          </a:p>
          <a:p>
            <a:pPr lvl="1"/>
            <a:r>
              <a:rPr lang="fi-FI" sz="2400" b="1" dirty="0" smtClean="0"/>
              <a:t>Jumalanpilkkaoikeudenkäynti</a:t>
            </a:r>
          </a:p>
          <a:p>
            <a:pPr lvl="1"/>
            <a:r>
              <a:rPr lang="fi-FI" sz="2400" b="1" dirty="0" smtClean="0"/>
              <a:t>Timo Mukan Maa on syntinen laulu</a:t>
            </a:r>
          </a:p>
          <a:p>
            <a:pPr lvl="1"/>
            <a:r>
              <a:rPr lang="fi-FI" sz="2400" b="1" dirty="0" smtClean="0"/>
              <a:t>Irja Ranen Naurava Neitsyt</a:t>
            </a:r>
          </a:p>
          <a:p>
            <a:pPr lvl="1"/>
            <a:r>
              <a:rPr lang="fi-FI" sz="2400" b="1" dirty="0" smtClean="0"/>
              <a:t>Hannu Raittilan  Ei minulta mitään </a:t>
            </a:r>
            <a:r>
              <a:rPr lang="fi-FI" sz="2400" b="1" dirty="0" err="1" smtClean="0"/>
              <a:t>puuttu</a:t>
            </a:r>
            <a:endParaRPr lang="fi-FI" sz="2400" b="1" dirty="0" smtClean="0"/>
          </a:p>
          <a:p>
            <a:pPr lvl="1"/>
            <a:r>
              <a:rPr lang="fi-FI" sz="2400" b="1" dirty="0" smtClean="0"/>
              <a:t>Antti Hyryn</a:t>
            </a:r>
          </a:p>
          <a:p>
            <a:pPr lvl="1"/>
            <a:r>
              <a:rPr lang="fi-FI" sz="2400" b="1" dirty="0" smtClean="0"/>
              <a:t>Kari Hotakaisen Iisakin kirkko</a:t>
            </a:r>
          </a:p>
          <a:p>
            <a:pPr lvl="1"/>
            <a:r>
              <a:rPr lang="fi-FI" sz="2400" b="1" dirty="0" smtClean="0"/>
              <a:t>Juha Itkosen Myöhempien aikojen pyhiä</a:t>
            </a:r>
          </a:p>
          <a:p>
            <a:pPr lvl="1"/>
            <a:r>
              <a:rPr lang="fi-FI" sz="2400" b="1" dirty="0" smtClean="0"/>
              <a:t>Erik Wahlströmin Jumala</a:t>
            </a:r>
          </a:p>
          <a:p>
            <a:pPr lvl="1"/>
            <a:r>
              <a:rPr lang="fi-FI" sz="2400" b="1" dirty="0" smtClean="0"/>
              <a:t>Kaj Korkea-ahon Katso minuun </a:t>
            </a:r>
            <a:r>
              <a:rPr lang="fi-FI" sz="2400" b="1" dirty="0" err="1" smtClean="0"/>
              <a:t>pienehen</a:t>
            </a:r>
            <a:endParaRPr lang="fi-FI" sz="2400" b="1" dirty="0" smtClean="0"/>
          </a:p>
          <a:p>
            <a:pPr lvl="1"/>
            <a:endParaRPr lang="fi-FI" b="1" dirty="0" smtClean="0"/>
          </a:p>
          <a:p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538572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276834"/>
            <a:ext cx="10058400" cy="1371600"/>
          </a:xfrm>
        </p:spPr>
        <p:txBody>
          <a:bodyPr/>
          <a:lstStyle/>
          <a:p>
            <a:r>
              <a:rPr lang="fi-FI" b="1" dirty="0" smtClean="0"/>
              <a:t>Uskonnollinen runous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66800" y="1648434"/>
            <a:ext cx="10058400" cy="4386606"/>
          </a:xfrm>
        </p:spPr>
        <p:txBody>
          <a:bodyPr>
            <a:normAutofit/>
          </a:bodyPr>
          <a:lstStyle/>
          <a:p>
            <a:r>
              <a:rPr lang="fi-FI" sz="2400" b="1" dirty="0" smtClean="0"/>
              <a:t>Virsirunot</a:t>
            </a:r>
          </a:p>
          <a:p>
            <a:pPr lvl="1"/>
            <a:r>
              <a:rPr lang="fi-FI" sz="2400" b="1" dirty="0" smtClean="0"/>
              <a:t>Jaakko Suomalainen</a:t>
            </a:r>
          </a:p>
          <a:p>
            <a:pPr lvl="1"/>
            <a:r>
              <a:rPr lang="fi-FI" sz="2400" b="1" dirty="0" err="1" smtClean="0"/>
              <a:t>Maskum</a:t>
            </a:r>
            <a:r>
              <a:rPr lang="fi-FI" sz="2400" b="1" dirty="0" smtClean="0"/>
              <a:t> Hemminki</a:t>
            </a:r>
          </a:p>
          <a:p>
            <a:pPr lvl="1"/>
            <a:r>
              <a:rPr lang="fi-FI" sz="2400" b="1" dirty="0" smtClean="0"/>
              <a:t>V. 1701 virsikirja</a:t>
            </a:r>
          </a:p>
          <a:p>
            <a:pPr lvl="1"/>
            <a:r>
              <a:rPr lang="fi-FI" sz="2400" b="1" dirty="0" smtClean="0"/>
              <a:t>Yrjö Jylhän Kiirastuli</a:t>
            </a:r>
          </a:p>
          <a:p>
            <a:pPr lvl="1"/>
            <a:r>
              <a:rPr lang="fi-FI" sz="2400" b="1" dirty="0" smtClean="0"/>
              <a:t>Lassi Nummen </a:t>
            </a:r>
            <a:r>
              <a:rPr lang="fi-FI" sz="2400" b="1" dirty="0" err="1" smtClean="0"/>
              <a:t>Requem</a:t>
            </a:r>
            <a:endParaRPr lang="fi-FI" sz="2400" b="1" dirty="0" smtClean="0"/>
          </a:p>
          <a:p>
            <a:pPr lvl="1"/>
            <a:r>
              <a:rPr lang="fi-FI" sz="2400" b="1" dirty="0" smtClean="0"/>
              <a:t>Markku Envallin Nasaretin miehen pitkä marssi (esseitä)</a:t>
            </a:r>
          </a:p>
          <a:p>
            <a:pPr lvl="1"/>
            <a:r>
              <a:rPr lang="fi-FI" sz="2400" b="1" dirty="0" smtClean="0"/>
              <a:t>Eeva-Liisa Mannerin Tämä matka</a:t>
            </a:r>
          </a:p>
          <a:p>
            <a:pPr lvl="1"/>
            <a:r>
              <a:rPr lang="fi-FI" sz="2400" b="1" dirty="0" smtClean="0"/>
              <a:t>Claes Anderssonin Ajan meno</a:t>
            </a:r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9562843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71</TotalTime>
  <Words>143</Words>
  <Application>Microsoft Office PowerPoint</Application>
  <PresentationFormat>Laajakuva</PresentationFormat>
  <Paragraphs>39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Century Gothic</vt:lpstr>
      <vt:lpstr>Garamond</vt:lpstr>
      <vt:lpstr>Savon</vt:lpstr>
      <vt:lpstr>Kristinuskon vaikutus kirjallisuuteen</vt:lpstr>
      <vt:lpstr>Kristillinen kirjallisuus</vt:lpstr>
      <vt:lpstr>Näytelmäkirjallisuus</vt:lpstr>
      <vt:lpstr>1800-luvun proosa</vt:lpstr>
      <vt:lpstr>1900- ja 2000-luvun proosa</vt:lpstr>
      <vt:lpstr>Uskonnollinen runous</vt:lpstr>
    </vt:vector>
  </TitlesOfParts>
  <Company>Suonenjoen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Kristinuskon vaikutus kirjallisuuteen</dc:title>
  <dc:creator>Elsa Kuittinen</dc:creator>
  <cp:lastModifiedBy>Elsa Kuittinen</cp:lastModifiedBy>
  <cp:revision>6</cp:revision>
  <dcterms:created xsi:type="dcterms:W3CDTF">2017-01-16T17:45:53Z</dcterms:created>
  <dcterms:modified xsi:type="dcterms:W3CDTF">2017-01-16T18:57:47Z</dcterms:modified>
</cp:coreProperties>
</file>