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8" r:id="rId6"/>
    <p:sldId id="259" r:id="rId7"/>
    <p:sldId id="261" r:id="rId8"/>
    <p:sldId id="262" r:id="rId9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33" autoAdjust="0"/>
    <p:restoredTop sz="86395"/>
  </p:normalViewPr>
  <p:slideViewPr>
    <p:cSldViewPr snapToGrid="0" snapToObjects="1">
      <p:cViewPr varScale="1">
        <p:scale>
          <a:sx n="34" d="100"/>
          <a:sy n="34" d="100"/>
        </p:scale>
        <p:origin x="138" y="2136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1.4.2022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1.4.2022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Lumo 3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Lumo 3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12. Uskonnot osana kansalaistoimintaa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Lumo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/>
              <a:t>4–6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b="1" dirty="0">
                <a:latin typeface="Calibri"/>
                <a:cs typeface="Calibri"/>
                <a:sym typeface="Calibri"/>
              </a:rPr>
              <a:t>Kansalaisyhteiskunnassa</a:t>
            </a:r>
            <a:r>
              <a:rPr lang="fi-FI" sz="4800" dirty="0">
                <a:latin typeface="Calibri"/>
                <a:cs typeface="Calibri"/>
                <a:sym typeface="Calibri"/>
              </a:rPr>
              <a:t> kansalaiset järjestävät palveluita ja toimintaa itselleen ja muille. Kansalaistoiminta pohjautuu vapaaehtoisuuteen.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Kolmannen sektorin toimijoita ovat mm. urheiluseurat, uskonnolliset yhteisöt ja monet yhdistykset.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sz="4800" dirty="0">
                <a:latin typeface="Calibri"/>
                <a:cs typeface="Calibri"/>
                <a:sym typeface="Calibri"/>
              </a:rPr>
              <a:t>Kansankirkkoja lukuun ottamatta uskonnolliset yhteisöt ovat osa kansalaistoimintaa. Myös kirkon diakoniatyö on pitkälti vapaaehtoisten tekemää.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Aktiiviset kansalaiset järjestäytyvät arvojensa mukaan</a:t>
            </a:r>
          </a:p>
        </p:txBody>
      </p:sp>
      <p:pic>
        <p:nvPicPr>
          <p:cNvPr id="14" name="Kuvan paikkamerkki 13" descr="Kuva, joka sisältää kohteen sisä&#10;&#10;Kuvaus luotu automaattisesti">
            <a:extLst>
              <a:ext uri="{FF2B5EF4-FFF2-40B4-BE49-F238E27FC236}">
                <a16:creationId xmlns:a16="http://schemas.microsoft.com/office/drawing/2014/main" id="{8E98CC00-640A-4248-9470-96C1EDA238AB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24382" r="243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2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Kirkon yhteiskunnallinen työ ja diakoniatyö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Suomen evankelis-luterilainen kirkko tekee yhteistyötä kuntien ja järjestöjen kanssa.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Kirkko on apuna ratkomassa sosiaalisia ongelmia ja tarjoamassa uskontoon liittyvää asian­tuntemusta.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Tarkoituksena on lähimmäisenrakkauden toteuttaminen.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Seurakunnat tekevät työtä esim. maahanmuuttajien, työttömien ja syrjäytyneiden parissa.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pic>
        <p:nvPicPr>
          <p:cNvPr id="9" name="Kuvan paikkamerkki 8" descr="Kuva, joka sisältää kohteen henkilö, sisä, ruoanlaitto&#10;&#10;Kuvaus luotu automaattisesti">
            <a:extLst>
              <a:ext uri="{FF2B5EF4-FFF2-40B4-BE49-F238E27FC236}">
                <a16:creationId xmlns:a16="http://schemas.microsoft.com/office/drawing/2014/main" id="{BCA95BD6-B8F8-41B7-B1E9-05F84E40BD8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2"/>
          <a:srcRect l="42107" r="4733"/>
          <a:stretch/>
        </p:blipFill>
        <p:spPr>
          <a:xfrm>
            <a:off x="1" y="0"/>
            <a:ext cx="10923814" cy="13716000"/>
          </a:xfrm>
        </p:spPr>
      </p:pic>
    </p:spTree>
    <p:extLst>
      <p:ext uri="{BB962C8B-B14F-4D97-AF65-F5344CB8AC3E}">
        <p14:creationId xmlns:p14="http://schemas.microsoft.com/office/powerpoint/2010/main" val="95753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Kirkon yhteiskunnallinen työ ja diakoniatyö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Diakoniatyö auttaa erityisesti niitä, joille yhteiskunnan tuki ei riitä.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Työhön kuuluvat mm. sielunhoito, kriisiapu, mielenterveys- ja vammaistyö, velkaneuvonta sekä kriminaali- ja päihdetyö.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Myös kansainvälinen työ ja lähetystyö ovat osa kirkon diakoniatyötä, esim. Kirkon ulkomaanapu ja Suomen Lähetysseura.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pic>
        <p:nvPicPr>
          <p:cNvPr id="10" name="Kuvan paikkamerkki 9" descr="Kuva, joka sisältää kohteen teksti, ruoka, sisä, kohteet&#10;&#10;Kuvaus luotu automaattisesti">
            <a:extLst>
              <a:ext uri="{FF2B5EF4-FFF2-40B4-BE49-F238E27FC236}">
                <a16:creationId xmlns:a16="http://schemas.microsoft.com/office/drawing/2014/main" id="{EE55046F-4E69-4E6C-B935-986A091F78A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t="8549" b="85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056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8ADA24-CEA4-4ADE-8E6F-0FEEC7C5B8F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Uskonnollisissa yhteisöissä pyritään huolehtimaan jäsenistä eri elämänvaiheissa.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Pelastusarmeija tekee työtä kaikkein vähäosaisimpien parissa. Se antaa esim. ruoka- ja vaateapua sekä taloudellista tukea.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>
                <a:latin typeface="Calibri"/>
                <a:cs typeface="Calibri"/>
                <a:sym typeface="Calibri"/>
              </a:rPr>
              <a:t>Avustustyössä on mukana myös uskonnollisesti sitoutumattomia yhdistyksiä.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4BACFF0-49D5-4F44-BA8E-4207BA305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161D68-C863-9148-BD49-672EAE75FA5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dirty="0"/>
              <a:t>Lumo 4–6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65E64EE-92AE-4941-91D1-8624C22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7900" dirty="0">
                <a:solidFill>
                  <a:schemeClr val="accent4"/>
                </a:solidFill>
              </a:rPr>
              <a:t>Katsomukset ja uskonnot</a:t>
            </a:r>
            <a:br>
              <a:rPr lang="fi-FI" sz="7900" dirty="0">
                <a:solidFill>
                  <a:schemeClr val="accent4"/>
                </a:solidFill>
              </a:rPr>
            </a:br>
            <a:r>
              <a:rPr lang="fi-FI" sz="7900" dirty="0">
                <a:solidFill>
                  <a:schemeClr val="accent4"/>
                </a:solidFill>
              </a:rPr>
              <a:t>kansalaisyhteiskunnassa</a:t>
            </a:r>
          </a:p>
        </p:txBody>
      </p:sp>
      <p:pic>
        <p:nvPicPr>
          <p:cNvPr id="9" name="Kuvan paikkamerkki 8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C0784AD6-CF7B-4FD1-AE68-C905C1EDB62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24930" r="249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766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purl.org/dc/dcmitype/"/>
    <ds:schemaRef ds:uri="http://schemas.microsoft.com/office/infopath/2007/PartnerControls"/>
    <ds:schemaRef ds:uri="6b080df9-d422-4e15-b43b-0ba7a8b09457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eb72b648-3eb6-41aa-b4f2-3d22a76a659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2626</TotalTime>
  <Words>206</Words>
  <Application>Microsoft Office PowerPoint</Application>
  <PresentationFormat>Mukautettu</PresentationFormat>
  <Paragraphs>28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12. Uskonnot osana kansalaistoimintaa</vt:lpstr>
      <vt:lpstr>Aktiiviset kansalaiset järjestäytyvät arvojensa mukaan</vt:lpstr>
      <vt:lpstr>Kirkon yhteiskunnallinen työ ja diakoniatyö</vt:lpstr>
      <vt:lpstr>Kirkon yhteiskunnallinen työ ja diakoniatyö</vt:lpstr>
      <vt:lpstr>Katsomukset ja uskonnot kansalaisyhteiskunnassa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Lumo 4–6 luku 1 Keskeiset asiat</dc:title>
  <dc:creator>Mika Kortelainen</dc:creator>
  <cp:keywords>powerpoint; oppimisen palvelut; OOP-powerpointpohja; ppt-pohja</cp:keywords>
  <cp:lastModifiedBy>Mika Kortelainen</cp:lastModifiedBy>
  <cp:revision>43</cp:revision>
  <cp:lastPrinted>2017-11-30T08:45:33Z</cp:lastPrinted>
  <dcterms:created xsi:type="dcterms:W3CDTF">2020-05-05T09:10:38Z</dcterms:created>
  <dcterms:modified xsi:type="dcterms:W3CDTF">2022-04-01T10:02:27Z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