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59" r:id="rId7"/>
    <p:sldId id="260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26" d="100"/>
          <a:sy n="26" d="100"/>
        </p:scale>
        <p:origin x="156" y="249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1.4.2022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1.4.2022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11. Uskonto, työelämä ja talous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Suomessa työntekijöistä noin kuusi prosenttia on ulkomaalaistaustaisia. Maahanmuuttajien tarpeiden huomioiminen on osa kotouttamista.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Kulttuurisesti moninaisempi ja kansainvälinen työelämä edellyttävät erilaisten kulttuurien, uskontojen ja tapojen ymmärtämistä.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Työelämän muutos</a:t>
            </a:r>
          </a:p>
        </p:txBody>
      </p:sp>
      <p:pic>
        <p:nvPicPr>
          <p:cNvPr id="9" name="Kuvan paikkamerkki 8" descr="Kuva, joka sisältää kohteen teksti, henkilö, sisä, seisominen&#10;&#10;Kuvaus luotu automaattisesti">
            <a:extLst>
              <a:ext uri="{FF2B5EF4-FFF2-40B4-BE49-F238E27FC236}">
                <a16:creationId xmlns:a16="http://schemas.microsoft.com/office/drawing/2014/main" id="{69D06D69-BA5C-465B-BA7C-019E11A81C8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0670" r="20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Työlainsäädäntö takaa työntekijälle oikeuden turvalliseen työympäristöön.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b="1" dirty="0">
                <a:latin typeface="Calibri"/>
                <a:cs typeface="Calibri"/>
                <a:sym typeface="Calibri"/>
              </a:rPr>
              <a:t>Syrjinnällä</a:t>
            </a:r>
            <a:r>
              <a:rPr lang="fi-FI" sz="4800" dirty="0">
                <a:latin typeface="Calibri"/>
                <a:cs typeface="Calibri"/>
                <a:sym typeface="Calibri"/>
              </a:rPr>
              <a:t> tarkoitetaan ihmisten välisiin eroihin perustuvaa ei-hyväksyttävää kohtelua.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Yhdenvertaisuuslaki ja kansainväliset ihmisoikeussopimukset kieltävät syrjinnän työelämässä.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Laissa mainittuja syrjintäperusteita ovat mm. kansalaisuus, uskonto, alkuperä, ikä, terveydentila, sukupuoli, perhesuhteet ja seksuaalinen suuntautuneisuus.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Työlainsäädäntö ja syrjintä</a:t>
            </a:r>
          </a:p>
        </p:txBody>
      </p:sp>
      <p:pic>
        <p:nvPicPr>
          <p:cNvPr id="10" name="Kuvan paikkamerkki 9" descr="Kuva, joka sisältää kohteen henkilö, metro, bussi&#10;&#10;Kuvaus luotu automaattisesti">
            <a:extLst>
              <a:ext uri="{FF2B5EF4-FFF2-40B4-BE49-F238E27FC236}">
                <a16:creationId xmlns:a16="http://schemas.microsoft.com/office/drawing/2014/main" id="{6BDF9C65-96F6-4AC3-9BE0-F09145A2B67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519" r="23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96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Perinteiden huomioiminen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positiivinen erityiskohtelu, esim. kielikoulutus maahanmuuttajille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Huomioiminen työajoissa: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Sunnuntaityöstä ja työstä kirkollisina tai kansallisina juhlapäivinä maksetaan erilliskorvaus.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Työaikajärjestelyissä otetaan huomioon esim. eri uskontojen juhla-ajat.</a:t>
            </a:r>
          </a:p>
          <a:p>
            <a:pPr marL="2057400" lvl="1" indent="-68580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Ammattijärjestöt neuvottelevat alakohtaisesta soveltamisesta.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Pukeutumiseen sekä arki- että viikkorytmiin yms. liittyviä seikkoja voidaan huomioida.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pic>
        <p:nvPicPr>
          <p:cNvPr id="9" name="Kuvan paikkamerkki 8" descr="Kuva, joka sisältää kohteen henkilö, valmistelu&#10;&#10;Kuvaus luotu automaattisesti">
            <a:extLst>
              <a:ext uri="{FF2B5EF4-FFF2-40B4-BE49-F238E27FC236}">
                <a16:creationId xmlns:a16="http://schemas.microsoft.com/office/drawing/2014/main" id="{F984C426-2576-4B8C-B484-2E5D35B4BED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3453" r="23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044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infopath/2007/PartnerControls"/>
    <ds:schemaRef ds:uri="6b080df9-d422-4e15-b43b-0ba7a8b09457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147</Words>
  <Application>Microsoft Office PowerPoint</Application>
  <PresentationFormat>Mukautettu</PresentationFormat>
  <Paragraphs>24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11. Uskonto, työelämä ja talous</vt:lpstr>
      <vt:lpstr>Työelämän muutos</vt:lpstr>
      <vt:lpstr>Työlainsäädäntö ja syrjintä</vt:lpstr>
      <vt:lpstr>Perinteiden huomioiminen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Mika Kortelainen</dc:creator>
  <cp:keywords>powerpoint; oppimisen palvelut; OOP-powerpointpohja; ppt-pohja</cp:keywords>
  <cp:lastModifiedBy>Mika Kortelainen</cp:lastModifiedBy>
  <cp:revision>42</cp:revision>
  <cp:lastPrinted>2017-11-30T08:45:33Z</cp:lastPrinted>
  <dcterms:created xsi:type="dcterms:W3CDTF">2020-05-05T09:10:38Z</dcterms:created>
  <dcterms:modified xsi:type="dcterms:W3CDTF">2022-04-01T09:32:22Z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