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Kristilliset yhteisöt Suomessa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300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Ortodoksinen kirkko -historia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ensivaikutteet Novgorodista Karjalaan n. 1100-1200 -luvulla</a:t>
            </a:r>
            <a:br>
              <a:rPr lang="fi-FI" dirty="0"/>
            </a:br>
            <a:r>
              <a:rPr lang="fi-FI" dirty="0"/>
              <a:t>• ortodoksisuus alkaa vakiintua 1300-luvulla Valamon luostarin myötä</a:t>
            </a:r>
            <a:br>
              <a:rPr lang="fi-FI" dirty="0"/>
            </a:br>
            <a:r>
              <a:rPr lang="fi-FI" dirty="0"/>
              <a:t>• 1500-luvulta lähtien ortodoksit kokivat vastoinkäymisiä Ruotsin ja Venäjän sodissa</a:t>
            </a:r>
            <a:br>
              <a:rPr lang="fi-FI" dirty="0"/>
            </a:br>
            <a:r>
              <a:rPr lang="fi-FI" dirty="0"/>
              <a:t>• 1800-luvuila ortodoksisuus Suomen venäläistämispolitiikan välineenä</a:t>
            </a:r>
            <a:br>
              <a:rPr lang="fi-FI" dirty="0"/>
            </a:br>
            <a:r>
              <a:rPr lang="fi-FI" dirty="0"/>
              <a:t>• 1923 Suomen ortodoksit Konstantinopolin alaisuuteen</a:t>
            </a:r>
            <a:br>
              <a:rPr lang="fi-FI" dirty="0"/>
            </a:br>
            <a:r>
              <a:rPr lang="fi-FI" dirty="0"/>
              <a:t>• sotien aikana evakko ja lähes täydellinen kirkon omaisuuden menetys</a:t>
            </a:r>
            <a:br>
              <a:rPr lang="fi-FI" dirty="0"/>
            </a:br>
            <a:r>
              <a:rPr lang="fi-FI" dirty="0"/>
              <a:t>• nykyisin jäseniä n. 58 600 (2012)</a:t>
            </a:r>
            <a:br>
              <a:rPr lang="fi-FI" dirty="0"/>
            </a:br>
            <a:r>
              <a:rPr lang="fi-FI" dirty="0"/>
              <a:t>• Suomi jaettu 3 hiippakuntaan (Karjala, Helsinki, Oulu) ja 25 seurakuntaan</a:t>
            </a:r>
            <a:br>
              <a:rPr lang="fi-FI" dirty="0"/>
            </a:br>
            <a:r>
              <a:rPr lang="fi-FI" dirty="0"/>
              <a:t>• Uuden Valamon ja Lintulan luostarit Heinävedellä</a:t>
            </a:r>
          </a:p>
        </p:txBody>
      </p:sp>
    </p:spTree>
    <p:extLst>
      <p:ext uri="{BB962C8B-B14F-4D97-AF65-F5344CB8AC3E}">
        <p14:creationId xmlns:p14="http://schemas.microsoft.com/office/powerpoint/2010/main" val="158673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Ortodoksinen kirkko- oppi ja tavat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fi-FI" dirty="0"/>
              <a:t>• oppi perustuu Raamatun lisäksi ortodoksiseen perinteeseen sekä kirkkoisien ja ekumeenisten kirkolliskokousten lausuntoihin</a:t>
            </a:r>
            <a:br>
              <a:rPr lang="fi-FI" dirty="0"/>
            </a:br>
            <a:r>
              <a:rPr lang="fi-FI" dirty="0"/>
              <a:t>• pelastuminen on </a:t>
            </a:r>
            <a:r>
              <a:rPr lang="fi-FI" dirty="0" err="1"/>
              <a:t>jumalallistumista</a:t>
            </a:r>
            <a:r>
              <a:rPr lang="fi-FI" dirty="0"/>
              <a:t>, joka tapahtuu uskon ja hyvien tekojen kautta</a:t>
            </a:r>
            <a:br>
              <a:rPr lang="fi-FI" dirty="0"/>
            </a:br>
            <a:r>
              <a:rPr lang="fi-FI" dirty="0"/>
              <a:t>• vain kirkon yhteydessä voi pelastua</a:t>
            </a:r>
            <a:br>
              <a:rPr lang="fi-FI" dirty="0"/>
            </a:br>
            <a:r>
              <a:rPr lang="fi-FI" dirty="0"/>
              <a:t>• sakramentteja 7: kaste, voitelu, ehtoollinen, rippi, papiksi vihkiminen, avioliittoon vihkiminen ja sairaanvoitelu</a:t>
            </a:r>
            <a:br>
              <a:rPr lang="fi-FI" dirty="0"/>
            </a:br>
            <a:r>
              <a:rPr lang="fi-FI" dirty="0"/>
              <a:t>• toiminnan keskuksena liturgia eli ehtoollisjumalanpalvelus</a:t>
            </a:r>
            <a:br>
              <a:rPr lang="fi-FI" dirty="0"/>
            </a:br>
            <a:r>
              <a:rPr lang="fi-FI" dirty="0"/>
              <a:t>• keskeisiä erityispiirteitä:</a:t>
            </a:r>
            <a:br>
              <a:rPr lang="fi-FI" dirty="0"/>
            </a:br>
            <a:r>
              <a:rPr lang="fi-FI" dirty="0"/>
              <a:t>- juhlallisuus mm. vaatetus, esineet</a:t>
            </a:r>
            <a:br>
              <a:rPr lang="fi-FI" dirty="0"/>
            </a:br>
            <a:r>
              <a:rPr lang="fi-FI" dirty="0"/>
              <a:t>- ikonit eli pyhät kuvat</a:t>
            </a:r>
            <a:br>
              <a:rPr lang="fi-FI" dirty="0"/>
            </a:br>
            <a:r>
              <a:rPr lang="fi-FI" dirty="0"/>
              <a:t>- suitsutus, resitointi</a:t>
            </a:r>
            <a:br>
              <a:rPr lang="fi-FI" dirty="0"/>
            </a:br>
            <a:r>
              <a:rPr lang="fi-FI" dirty="0"/>
              <a:t>- ristisaatot</a:t>
            </a:r>
            <a:br>
              <a:rPr lang="fi-FI" dirty="0"/>
            </a:br>
            <a:r>
              <a:rPr lang="fi-FI" dirty="0"/>
              <a:t>• nuoriso-, diakonia- ja lähetystyötä</a:t>
            </a:r>
            <a:br>
              <a:rPr lang="fi-FI" dirty="0"/>
            </a:br>
            <a:r>
              <a:rPr lang="fi-FI" dirty="0"/>
              <a:t>• kirkot bysanttilaisia "sipulikupolisia"</a:t>
            </a:r>
            <a:br>
              <a:rPr lang="fi-FI" dirty="0"/>
            </a:br>
            <a:r>
              <a:rPr lang="fi-FI" dirty="0"/>
              <a:t>• tsasounoja eli pieniä kyläkappeleita</a:t>
            </a:r>
          </a:p>
        </p:txBody>
      </p:sp>
    </p:spTree>
    <p:extLst>
      <p:ext uri="{BB962C8B-B14F-4D97-AF65-F5344CB8AC3E}">
        <p14:creationId xmlns:p14="http://schemas.microsoft.com/office/powerpoint/2010/main" val="132404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Katolinen kirkko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fi-FI" dirty="0"/>
              <a:t>katolisen kristillisyyden valtakausi Suomessa oli 1100-1500 -luvuilla</a:t>
            </a:r>
            <a:br>
              <a:rPr lang="fi-FI" dirty="0"/>
            </a:br>
            <a:r>
              <a:rPr lang="fi-FI" dirty="0"/>
              <a:t>• katolisuus palaa Suomeen 1800-luvulla </a:t>
            </a:r>
            <a:br>
              <a:rPr lang="fi-FI" dirty="0"/>
            </a:br>
            <a:r>
              <a:rPr lang="fi-FI" dirty="0"/>
              <a:t>• rekisteröitiin 1929</a:t>
            </a:r>
            <a:br>
              <a:rPr lang="fi-FI" dirty="0"/>
            </a:br>
            <a:r>
              <a:rPr lang="fi-FI" dirty="0"/>
              <a:t>• yksi Helsingin hiippakunta, jossa jäseniä n. 11 000</a:t>
            </a:r>
            <a:br>
              <a:rPr lang="fi-FI" dirty="0"/>
            </a:br>
            <a:r>
              <a:rPr lang="fi-FI" dirty="0"/>
              <a:t>• opilliset korostukset:</a:t>
            </a:r>
            <a:br>
              <a:rPr lang="fi-FI" dirty="0"/>
            </a:br>
            <a:r>
              <a:rPr lang="fi-FI" dirty="0"/>
              <a:t>- opin perustana Raamattu ja traditio</a:t>
            </a:r>
            <a:br>
              <a:rPr lang="fi-FI" dirty="0"/>
            </a:br>
            <a:r>
              <a:rPr lang="fi-FI" dirty="0"/>
              <a:t>- paavi Kristuksen sijaisena maan päällä</a:t>
            </a:r>
            <a:br>
              <a:rPr lang="fi-FI" dirty="0"/>
            </a:br>
            <a:r>
              <a:rPr lang="fi-FI" dirty="0"/>
              <a:t>- pelastus armosta ja teoista</a:t>
            </a:r>
            <a:br>
              <a:rPr lang="fi-FI" dirty="0"/>
            </a:br>
            <a:r>
              <a:rPr lang="fi-FI" dirty="0"/>
              <a:t>- kaste vapauttaa perisynnistä</a:t>
            </a:r>
            <a:br>
              <a:rPr lang="fi-FI" dirty="0"/>
            </a:br>
            <a:r>
              <a:rPr lang="fi-FI" dirty="0"/>
              <a:t>- kiirastuli</a:t>
            </a:r>
            <a:br>
              <a:rPr lang="fi-FI" dirty="0"/>
            </a:br>
            <a:r>
              <a:rPr lang="fi-FI" dirty="0"/>
              <a:t>- pyhimysten, erityisesti Marian korostus</a:t>
            </a:r>
            <a:br>
              <a:rPr lang="fi-FI" dirty="0"/>
            </a:br>
            <a:r>
              <a:rPr lang="fi-FI" dirty="0"/>
              <a:t>- sakramentteja 7: kaste, vahvistus, eukaristia, rippi, papiksi vihkiminen, avioliittoon vihkiminen, sairaanvoitelu</a:t>
            </a:r>
            <a:br>
              <a:rPr lang="fi-FI" dirty="0"/>
            </a:br>
            <a:r>
              <a:rPr lang="fi-FI" dirty="0"/>
              <a:t>• toimintaa:</a:t>
            </a:r>
            <a:br>
              <a:rPr lang="fi-FI" dirty="0"/>
            </a:br>
            <a:r>
              <a:rPr lang="fi-FI" dirty="0"/>
              <a:t>- messu ja sakramentit</a:t>
            </a:r>
            <a:br>
              <a:rPr lang="fi-FI" dirty="0"/>
            </a:br>
            <a:r>
              <a:rPr lang="fi-FI" dirty="0"/>
              <a:t>- raamattu- ja opintopiirit</a:t>
            </a:r>
            <a:br>
              <a:rPr lang="fi-FI" dirty="0"/>
            </a:br>
            <a:r>
              <a:rPr lang="fi-FI" dirty="0"/>
              <a:t>- luostarijärjestöjä (mm. birgittalaiset)</a:t>
            </a:r>
          </a:p>
        </p:txBody>
      </p:sp>
    </p:spTree>
    <p:extLst>
      <p:ext uri="{BB962C8B-B14F-4D97-AF65-F5344CB8AC3E}">
        <p14:creationId xmlns:p14="http://schemas.microsoft.com/office/powerpoint/2010/main" val="37804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Helluntaikirkko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syntyi Yhdysvalloissa 1900-luvun alussa</a:t>
            </a:r>
            <a:br>
              <a:rPr lang="fi-FI" dirty="0"/>
            </a:br>
            <a:r>
              <a:rPr lang="fi-FI" dirty="0"/>
              <a:t>• Suomeen v. 1911 </a:t>
            </a:r>
            <a:r>
              <a:rPr lang="fi-FI" dirty="0" err="1"/>
              <a:t>norj</a:t>
            </a:r>
            <a:r>
              <a:rPr lang="fi-FI" dirty="0"/>
              <a:t>. T. B. </a:t>
            </a:r>
            <a:r>
              <a:rPr lang="fi-FI" dirty="0" err="1"/>
              <a:t>Barrattin</a:t>
            </a:r>
            <a:r>
              <a:rPr lang="fi-FI" dirty="0"/>
              <a:t> tuomana</a:t>
            </a:r>
            <a:br>
              <a:rPr lang="fi-FI" dirty="0"/>
            </a:br>
            <a:r>
              <a:rPr lang="fi-FI" dirty="0"/>
              <a:t>• jäseniä kaikkiaan yli 50 000</a:t>
            </a:r>
            <a:br>
              <a:rPr lang="fi-FI" dirty="0"/>
            </a:br>
            <a:r>
              <a:rPr lang="fi-FI" dirty="0"/>
              <a:t>• opillisia korostuksia:</a:t>
            </a:r>
            <a:br>
              <a:rPr lang="fi-FI" dirty="0"/>
            </a:br>
            <a:r>
              <a:rPr lang="fi-FI" dirty="0"/>
              <a:t>- opin perustana Raamattu</a:t>
            </a:r>
            <a:br>
              <a:rPr lang="fi-FI" dirty="0"/>
            </a:br>
            <a:r>
              <a:rPr lang="fi-FI" dirty="0"/>
              <a:t>- pelastuminen yksin uskosta</a:t>
            </a:r>
            <a:br>
              <a:rPr lang="fi-FI" dirty="0"/>
            </a:br>
            <a:r>
              <a:rPr lang="fi-FI" dirty="0"/>
              <a:t>- kielilläpuhuminen merkkinä erityisestä henkikastekokemuksesta</a:t>
            </a:r>
            <a:br>
              <a:rPr lang="fi-FI" dirty="0"/>
            </a:br>
            <a:r>
              <a:rPr lang="fi-FI" dirty="0"/>
              <a:t>- armolahjojen, mm. sairaiden parantamisen korostus</a:t>
            </a:r>
            <a:br>
              <a:rPr lang="fi-FI" dirty="0"/>
            </a:br>
            <a:r>
              <a:rPr lang="fi-FI" dirty="0"/>
              <a:t>- uskovien upotuskaste</a:t>
            </a:r>
            <a:br>
              <a:rPr lang="fi-FI" dirty="0"/>
            </a:br>
            <a:r>
              <a:rPr lang="fi-FI" dirty="0"/>
              <a:t>- Suomen Helluntaikirkkoon kuuluu 39 seurakuntaa, joissa 6715 (v.2012) jäsentä - monet paikallisseurakunnat ovat edelleen hallinnollisesti itsenäisiä</a:t>
            </a:r>
            <a:br>
              <a:rPr lang="fi-FI" dirty="0"/>
            </a:br>
            <a:r>
              <a:rPr lang="fi-FI" dirty="0"/>
              <a:t>- </a:t>
            </a:r>
            <a:r>
              <a:rPr lang="fi-FI" dirty="0" err="1"/>
              <a:t>vanhimmistojohtoisuus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• julkaisuja: Ristin Voitto, Hyvä Sanoma</a:t>
            </a:r>
          </a:p>
        </p:txBody>
      </p:sp>
    </p:spTree>
    <p:extLst>
      <p:ext uri="{BB962C8B-B14F-4D97-AF65-F5344CB8AC3E}">
        <p14:creationId xmlns:p14="http://schemas.microsoft.com/office/powerpoint/2010/main" val="254839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Vapaakirkko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i-FI" dirty="0"/>
              <a:t>• Suomeen Ruotsista ja Englannista sivistyneistön tuomana 1870-luvulla (</a:t>
            </a:r>
            <a:r>
              <a:rPr lang="fi-FI" dirty="0" err="1"/>
              <a:t>Radstock</a:t>
            </a:r>
            <a:r>
              <a:rPr lang="fi-FI" dirty="0"/>
              <a:t>, Björkenheim, </a:t>
            </a:r>
            <a:r>
              <a:rPr lang="fi-FI" dirty="0" err="1"/>
              <a:t>Boije</a:t>
            </a:r>
            <a:r>
              <a:rPr lang="fi-FI" dirty="0"/>
              <a:t>)</a:t>
            </a:r>
            <a:br>
              <a:rPr lang="fi-FI" dirty="0"/>
            </a:br>
            <a:r>
              <a:rPr lang="fi-FI" dirty="0"/>
              <a:t>• aluksi luterilaisena herätysliikkeenä</a:t>
            </a:r>
            <a:br>
              <a:rPr lang="fi-FI" dirty="0"/>
            </a:br>
            <a:r>
              <a:rPr lang="fi-FI" dirty="0"/>
              <a:t>• rekisteröityi 1923</a:t>
            </a:r>
            <a:br>
              <a:rPr lang="fi-FI" dirty="0"/>
            </a:br>
            <a:r>
              <a:rPr lang="fi-FI" dirty="0"/>
              <a:t>• jäseniä n. 13 500</a:t>
            </a:r>
            <a:br>
              <a:rPr lang="fi-FI" dirty="0"/>
            </a:br>
            <a:r>
              <a:rPr lang="fi-FI" dirty="0"/>
              <a:t>• opillisia korostuksia:</a:t>
            </a:r>
            <a:br>
              <a:rPr lang="fi-FI" dirty="0"/>
            </a:br>
            <a:r>
              <a:rPr lang="fi-FI" dirty="0"/>
              <a:t>- korostaa henkilökohtaista uskoa ja pyhityselämää</a:t>
            </a:r>
            <a:br>
              <a:rPr lang="fi-FI" dirty="0"/>
            </a:br>
            <a:r>
              <a:rPr lang="fi-FI" dirty="0"/>
              <a:t>- nykyisin uskovien upotuskaste</a:t>
            </a:r>
            <a:br>
              <a:rPr lang="fi-FI" dirty="0"/>
            </a:br>
            <a:r>
              <a:rPr lang="fi-FI" dirty="0"/>
              <a:t>- seurakunta on uskovien yhteisö</a:t>
            </a:r>
            <a:br>
              <a:rPr lang="fi-FI" dirty="0"/>
            </a:br>
            <a:r>
              <a:rPr lang="fi-FI" dirty="0"/>
              <a:t>- </a:t>
            </a:r>
            <a:r>
              <a:rPr lang="fi-FI" dirty="0" err="1"/>
              <a:t>vanhemmistojohtoisuus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• </a:t>
            </a:r>
            <a:r>
              <a:rPr lang="fi-FI" dirty="0" err="1"/>
              <a:t>evankelioimis</a:t>
            </a:r>
            <a:r>
              <a:rPr lang="fi-FI" dirty="0"/>
              <a:t>-, lähetys- ja kirjallisuustyötä</a:t>
            </a:r>
            <a:br>
              <a:rPr lang="fi-FI" dirty="0"/>
            </a:br>
            <a:r>
              <a:rPr lang="fi-FI" dirty="0"/>
              <a:t>• julkaisu: Suomen Viikkolehti</a:t>
            </a:r>
          </a:p>
        </p:txBody>
      </p:sp>
    </p:spTree>
    <p:extLst>
      <p:ext uri="{BB962C8B-B14F-4D97-AF65-F5344CB8AC3E}">
        <p14:creationId xmlns:p14="http://schemas.microsoft.com/office/powerpoint/2010/main" val="127092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</a:t>
            </a:r>
            <a:r>
              <a:rPr lang="fi-FI" dirty="0" smtClean="0"/>
              <a:t>dventtikirkko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alkuna am. William Millerin ennustukset Jeesuksen paluusta vuodelle 1844</a:t>
            </a:r>
            <a:br>
              <a:rPr lang="fi-FI" dirty="0"/>
            </a:br>
            <a:r>
              <a:rPr lang="fi-FI" dirty="0"/>
              <a:t>• varsinaiseksi liikkeen oppiäidiksi nousi profeetta Ellen White vuosisadan vaihteessa</a:t>
            </a:r>
            <a:br>
              <a:rPr lang="fi-FI" dirty="0"/>
            </a:br>
            <a:r>
              <a:rPr lang="fi-FI" dirty="0"/>
              <a:t>• Suomeen Ruotsista 1890-luvulla</a:t>
            </a:r>
            <a:br>
              <a:rPr lang="fi-FI" dirty="0"/>
            </a:br>
            <a:r>
              <a:rPr lang="fi-FI" dirty="0"/>
              <a:t>• kastettuja jäseniä n. 5000 (v. 2011, Suomen Adventtikirkon oma tieto), paikallisseurakuntia 73</a:t>
            </a:r>
            <a:br>
              <a:rPr lang="fi-FI" dirty="0"/>
            </a:br>
            <a:r>
              <a:rPr lang="fi-FI" dirty="0"/>
              <a:t>• opillisia erityispiirteitä:</a:t>
            </a:r>
            <a:br>
              <a:rPr lang="fi-FI" dirty="0"/>
            </a:br>
            <a:r>
              <a:rPr lang="fi-FI" dirty="0"/>
              <a:t>- pelastus armosta uskon kautta</a:t>
            </a:r>
            <a:br>
              <a:rPr lang="fi-FI" dirty="0"/>
            </a:br>
            <a:r>
              <a:rPr lang="fi-FI" dirty="0"/>
              <a:t>- Jeesuksen paluun odotus</a:t>
            </a:r>
            <a:br>
              <a:rPr lang="fi-FI" dirty="0"/>
            </a:br>
            <a:r>
              <a:rPr lang="fi-FI" dirty="0"/>
              <a:t>- Raamatun käskyjen noudattaminen (erityisesti sapattikäskyn)</a:t>
            </a:r>
            <a:br>
              <a:rPr lang="fi-FI" dirty="0"/>
            </a:br>
            <a:r>
              <a:rPr lang="fi-FI" dirty="0"/>
              <a:t>- oppi helvetistä kielletään</a:t>
            </a:r>
            <a:br>
              <a:rPr lang="fi-FI" dirty="0"/>
            </a:br>
            <a:r>
              <a:rPr lang="fi-FI" dirty="0"/>
              <a:t>- uskovien upotuskaste</a:t>
            </a:r>
            <a:br>
              <a:rPr lang="fi-FI" dirty="0"/>
            </a:br>
            <a:r>
              <a:rPr lang="fi-FI" dirty="0"/>
              <a:t>- ehtoollista edeltävä jalkojenpesu</a:t>
            </a:r>
            <a:br>
              <a:rPr lang="fi-FI" dirty="0"/>
            </a:br>
            <a:r>
              <a:rPr lang="fi-FI" dirty="0"/>
              <a:t>• terveelliset elämäntavat: ei tupakkaa, kahvia jne. vaan useimmiten kasvisruokaa</a:t>
            </a:r>
            <a:br>
              <a:rPr lang="fi-FI" dirty="0"/>
            </a:br>
            <a:r>
              <a:rPr lang="fi-FI" dirty="0"/>
              <a:t>• avustus- ja raittiustyötä</a:t>
            </a:r>
            <a:br>
              <a:rPr lang="fi-FI" dirty="0"/>
            </a:br>
            <a:r>
              <a:rPr lang="fi-FI" dirty="0"/>
              <a:t>• julkaisu: Nykyaika</a:t>
            </a:r>
          </a:p>
        </p:txBody>
      </p:sp>
    </p:spTree>
    <p:extLst>
      <p:ext uri="{BB962C8B-B14F-4D97-AF65-F5344CB8AC3E}">
        <p14:creationId xmlns:p14="http://schemas.microsoft.com/office/powerpoint/2010/main" val="51541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Pelastusarmeija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teollistumisen tuomat ongelmat synnyttivät Lontoossa 1870-luvulla</a:t>
            </a:r>
            <a:br>
              <a:rPr lang="fi-FI" dirty="0"/>
            </a:br>
            <a:r>
              <a:rPr lang="fi-FI" dirty="0"/>
              <a:t>• William Boothin työnäky: slummeihin "soppaa, saippuaa ja sielunhoitoa" (SSS)</a:t>
            </a:r>
            <a:br>
              <a:rPr lang="fi-FI" dirty="0"/>
            </a:br>
            <a:r>
              <a:rPr lang="fi-FI" dirty="0"/>
              <a:t>• sotilaallinen organisaatio</a:t>
            </a:r>
            <a:br>
              <a:rPr lang="fi-FI" dirty="0"/>
            </a:br>
            <a:r>
              <a:rPr lang="fi-FI" dirty="0"/>
              <a:t>• Suomeen 1880-luvulla (</a:t>
            </a:r>
            <a:r>
              <a:rPr lang="fi-FI" dirty="0" err="1"/>
              <a:t>Constantin</a:t>
            </a:r>
            <a:r>
              <a:rPr lang="fi-FI" dirty="0"/>
              <a:t> </a:t>
            </a:r>
            <a:r>
              <a:rPr lang="fi-FI" dirty="0" err="1"/>
              <a:t>Boije</a:t>
            </a:r>
            <a:r>
              <a:rPr lang="fi-FI" dirty="0"/>
              <a:t>)</a:t>
            </a:r>
            <a:br>
              <a:rPr lang="fi-FI" dirty="0"/>
            </a:br>
            <a:r>
              <a:rPr lang="fi-FI" dirty="0"/>
              <a:t>• pelastussotilaita/varsinaisia jäseniä Suomessa n. 750 (v. 2011)</a:t>
            </a:r>
            <a:br>
              <a:rPr lang="fi-FI" dirty="0"/>
            </a:br>
            <a:r>
              <a:rPr lang="fi-FI" dirty="0"/>
              <a:t>• pelastusarmeijan </a:t>
            </a:r>
            <a:r>
              <a:rPr lang="fi-FI" dirty="0" err="1"/>
              <a:t>vapaaehtoisess</a:t>
            </a:r>
            <a:r>
              <a:rPr lang="fi-FI"/>
              <a:t> toiminnassa on mukana paljon myös luterilaisia</a:t>
            </a:r>
            <a:br>
              <a:rPr lang="fi-FI"/>
            </a:br>
            <a:r>
              <a:rPr lang="fi-FI"/>
              <a:t>• opillisesti lähellä metodismia</a:t>
            </a:r>
            <a:br>
              <a:rPr lang="fi-FI"/>
            </a:br>
            <a:r>
              <a:rPr lang="fi-FI"/>
              <a:t>• toimintaa:</a:t>
            </a:r>
            <a:br>
              <a:rPr lang="fi-FI"/>
            </a:br>
            <a:r>
              <a:rPr lang="fi-FI"/>
              <a:t>- joulupadat ja keräyslippaat</a:t>
            </a:r>
            <a:br>
              <a:rPr lang="fi-FI"/>
            </a:br>
            <a:r>
              <a:rPr lang="fi-FI"/>
              <a:t>- leivän jakaminen tarvitseville</a:t>
            </a:r>
            <a:br>
              <a:rPr lang="fi-FI"/>
            </a:br>
            <a:r>
              <a:rPr lang="fi-FI"/>
              <a:t>- yömajat</a:t>
            </a:r>
            <a:br>
              <a:rPr lang="fi-FI"/>
            </a:br>
            <a:r>
              <a:rPr lang="fi-FI"/>
              <a:t>- kirpputorit</a:t>
            </a:r>
            <a:br>
              <a:rPr lang="fi-FI"/>
            </a:br>
            <a:r>
              <a:rPr lang="fi-FI"/>
              <a:t>• julkaisu: Sotahuuto</a:t>
            </a:r>
          </a:p>
        </p:txBody>
      </p:sp>
    </p:spTree>
    <p:extLst>
      <p:ext uri="{BB962C8B-B14F-4D97-AF65-F5344CB8AC3E}">
        <p14:creationId xmlns:p14="http://schemas.microsoft.com/office/powerpoint/2010/main" val="4016076029"/>
      </p:ext>
    </p:extLst>
  </p:cSld>
  <p:clrMapOvr>
    <a:masterClrMapping/>
  </p:clrMapOvr>
</p:sld>
</file>

<file path=ppt/theme/theme1.xml><?xml version="1.0" encoding="utf-8"?>
<a:theme xmlns:a="http://schemas.openxmlformats.org/drawingml/2006/main" name="Perusta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TM03457444[[fn=Perusta]]</Template>
  <TotalTime>5</TotalTime>
  <Words>82</Words>
  <Application>Microsoft Office PowerPoint</Application>
  <PresentationFormat>Laajakuva</PresentationFormat>
  <Paragraphs>15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0" baseType="lpstr">
      <vt:lpstr>Corbel</vt:lpstr>
      <vt:lpstr>Perusta</vt:lpstr>
      <vt:lpstr>Kristilliset yhteisöt Suomessa</vt:lpstr>
      <vt:lpstr>Ortodoksinen kirkko -historia</vt:lpstr>
      <vt:lpstr>Ortodoksinen kirkko- oppi ja tavat</vt:lpstr>
      <vt:lpstr>Katolinen kirkko</vt:lpstr>
      <vt:lpstr>Helluntaikirkko</vt:lpstr>
      <vt:lpstr>Vapaakirkko</vt:lpstr>
      <vt:lpstr>Adventtikirkko</vt:lpstr>
      <vt:lpstr>Pelastusarmeija</vt:lpstr>
    </vt:vector>
  </TitlesOfParts>
  <Company>Suonenjoen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Kristilliset yhteisöt Suomessa</dc:title>
  <dc:creator>Elsa Kuittinen</dc:creator>
  <cp:lastModifiedBy>Elsa Kuittinen</cp:lastModifiedBy>
  <cp:revision>1</cp:revision>
  <dcterms:created xsi:type="dcterms:W3CDTF">2017-01-25T10:30:13Z</dcterms:created>
  <dcterms:modified xsi:type="dcterms:W3CDTF">2017-01-25T10:36:07Z</dcterms:modified>
</cp:coreProperties>
</file>