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4005" r:id="rId4"/>
  </p:sldMasterIdLst>
  <p:notesMasterIdLst>
    <p:notesMasterId r:id="rId13"/>
  </p:notesMasterIdLst>
  <p:handoutMasterIdLst>
    <p:handoutMasterId r:id="rId14"/>
  </p:handoutMasterIdLst>
  <p:sldIdLst>
    <p:sldId id="256" r:id="rId5"/>
    <p:sldId id="258" r:id="rId6"/>
    <p:sldId id="259" r:id="rId7"/>
    <p:sldId id="260" r:id="rId8"/>
    <p:sldId id="261" r:id="rId9"/>
    <p:sldId id="262" r:id="rId10"/>
    <p:sldId id="263" r:id="rId11"/>
    <p:sldId id="264" r:id="rId12"/>
  </p:sldIdLst>
  <p:sldSz cx="24384000" cy="13716000"/>
  <p:notesSz cx="6794500" cy="9931400"/>
  <p:defaultTextStyle>
    <a:defPPr>
      <a:defRPr lang="en-US"/>
    </a:defPPr>
    <a:lvl1pPr marL="0" algn="l" defTabSz="1536192" rtl="0" eaLnBrk="1" latinLnBrk="0" hangingPunct="1">
      <a:defRPr sz="3024" kern="1200">
        <a:solidFill>
          <a:schemeClr val="tx1"/>
        </a:solidFill>
        <a:latin typeface="+mn-lt"/>
        <a:ea typeface="+mn-ea"/>
        <a:cs typeface="+mn-cs"/>
      </a:defRPr>
    </a:lvl1pPr>
    <a:lvl2pPr marL="768096" algn="l" defTabSz="1536192" rtl="0" eaLnBrk="1" latinLnBrk="0" hangingPunct="1">
      <a:defRPr sz="3024" kern="1200">
        <a:solidFill>
          <a:schemeClr val="tx1"/>
        </a:solidFill>
        <a:latin typeface="+mn-lt"/>
        <a:ea typeface="+mn-ea"/>
        <a:cs typeface="+mn-cs"/>
      </a:defRPr>
    </a:lvl2pPr>
    <a:lvl3pPr marL="1536192" algn="l" defTabSz="1536192" rtl="0" eaLnBrk="1" latinLnBrk="0" hangingPunct="1">
      <a:defRPr sz="3024" kern="1200">
        <a:solidFill>
          <a:schemeClr val="tx1"/>
        </a:solidFill>
        <a:latin typeface="+mn-lt"/>
        <a:ea typeface="+mn-ea"/>
        <a:cs typeface="+mn-cs"/>
      </a:defRPr>
    </a:lvl3pPr>
    <a:lvl4pPr marL="2304288" algn="l" defTabSz="1536192" rtl="0" eaLnBrk="1" latinLnBrk="0" hangingPunct="1">
      <a:defRPr sz="3024" kern="1200">
        <a:solidFill>
          <a:schemeClr val="tx1"/>
        </a:solidFill>
        <a:latin typeface="+mn-lt"/>
        <a:ea typeface="+mn-ea"/>
        <a:cs typeface="+mn-cs"/>
      </a:defRPr>
    </a:lvl4pPr>
    <a:lvl5pPr marL="3072384" algn="l" defTabSz="1536192" rtl="0" eaLnBrk="1" latinLnBrk="0" hangingPunct="1">
      <a:defRPr sz="3024" kern="1200">
        <a:solidFill>
          <a:schemeClr val="tx1"/>
        </a:solidFill>
        <a:latin typeface="+mn-lt"/>
        <a:ea typeface="+mn-ea"/>
        <a:cs typeface="+mn-cs"/>
      </a:defRPr>
    </a:lvl5pPr>
    <a:lvl6pPr marL="3840480" algn="l" defTabSz="1536192" rtl="0" eaLnBrk="1" latinLnBrk="0" hangingPunct="1">
      <a:defRPr sz="3024" kern="1200">
        <a:solidFill>
          <a:schemeClr val="tx1"/>
        </a:solidFill>
        <a:latin typeface="+mn-lt"/>
        <a:ea typeface="+mn-ea"/>
        <a:cs typeface="+mn-cs"/>
      </a:defRPr>
    </a:lvl6pPr>
    <a:lvl7pPr marL="4608576" algn="l" defTabSz="1536192" rtl="0" eaLnBrk="1" latinLnBrk="0" hangingPunct="1">
      <a:defRPr sz="3024" kern="1200">
        <a:solidFill>
          <a:schemeClr val="tx1"/>
        </a:solidFill>
        <a:latin typeface="+mn-lt"/>
        <a:ea typeface="+mn-ea"/>
        <a:cs typeface="+mn-cs"/>
      </a:defRPr>
    </a:lvl7pPr>
    <a:lvl8pPr marL="5376672" algn="l" defTabSz="1536192" rtl="0" eaLnBrk="1" latinLnBrk="0" hangingPunct="1">
      <a:defRPr sz="3024" kern="1200">
        <a:solidFill>
          <a:schemeClr val="tx1"/>
        </a:solidFill>
        <a:latin typeface="+mn-lt"/>
        <a:ea typeface="+mn-ea"/>
        <a:cs typeface="+mn-cs"/>
      </a:defRPr>
    </a:lvl8pPr>
    <a:lvl9pPr marL="6144768" algn="l" defTabSz="1536192" rtl="0" eaLnBrk="1" latinLnBrk="0" hangingPunct="1">
      <a:defRPr sz="3024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Tyylimalleja" id="{46C4E436-CC06-4795-AE88-7100612AA4A9}">
          <p14:sldIdLst>
            <p14:sldId id="256"/>
            <p14:sldId id="258"/>
            <p14:sldId id="259"/>
            <p14:sldId id="260"/>
            <p14:sldId id="261"/>
            <p14:sldId id="262"/>
            <p14:sldId id="263"/>
            <p14:sldId id="264"/>
          </p14:sldIdLst>
        </p14:section>
      </p14:sectionLst>
    </p:ex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Väänänen Anna" initials="VA" lastIdx="1" clrIdx="0">
    <p:extLst>
      <p:ext uri="{19B8F6BF-5375-455C-9EA6-DF929625EA0E}">
        <p15:presenceInfo xmlns:p15="http://schemas.microsoft.com/office/powerpoint/2012/main" userId="S::anna.vaananen@otava.fi::afcd5de4-6b81-451f-9507-a3206bba066d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D8400"/>
    <a:srgbClr val="AA5501"/>
    <a:srgbClr val="00A87E"/>
    <a:srgbClr val="0C845B"/>
    <a:srgbClr val="E53663"/>
    <a:srgbClr val="E6009D"/>
    <a:srgbClr val="A45BA2"/>
    <a:srgbClr val="006BB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Normaali tyyli 2 - Korostu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Normaali tyyli 2 - Korostus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8033" autoAdjust="0"/>
    <p:restoredTop sz="86395"/>
  </p:normalViewPr>
  <p:slideViewPr>
    <p:cSldViewPr snapToGrid="0" snapToObjects="1">
      <p:cViewPr varScale="1">
        <p:scale>
          <a:sx n="34" d="100"/>
          <a:sy n="34" d="100"/>
        </p:scale>
        <p:origin x="138" y="2136"/>
      </p:cViewPr>
      <p:guideLst/>
    </p:cSldViewPr>
  </p:slideViewPr>
  <p:outlineViewPr>
    <p:cViewPr>
      <p:scale>
        <a:sx n="33" d="100"/>
        <a:sy n="33" d="100"/>
      </p:scale>
      <p:origin x="0" y="-5152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79" d="100"/>
        <a:sy n="79" d="100"/>
      </p:scale>
      <p:origin x="0" y="0"/>
    </p:cViewPr>
  </p:sorterViewPr>
  <p:notesViewPr>
    <p:cSldViewPr snapToGrid="0" snapToObjects="1">
      <p:cViewPr varScale="1">
        <p:scale>
          <a:sx n="82" d="100"/>
          <a:sy n="82" d="100"/>
        </p:scale>
        <p:origin x="3972" y="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notesMaster" Target="notesMasters/notesMaster1.xml"/><Relationship Id="rId1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commentAuthors" Target="commentAuthors.xml"/><Relationship Id="rId10" Type="http://schemas.openxmlformats.org/officeDocument/2006/relationships/slide" Target="slides/slide6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4813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quarter" idx="1"/>
          </p:nvPr>
        </p:nvSpPr>
        <p:spPr>
          <a:xfrm>
            <a:off x="3848100" y="0"/>
            <a:ext cx="2944813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04DA1BF-19F3-4229-BA59-2E56CAC7CCB7}" type="datetimeFigureOut">
              <a:rPr lang="fi-FI" smtClean="0"/>
              <a:t>31.3.2022</a:t>
            </a:fld>
            <a:endParaRPr lang="fi-FI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2"/>
          </p:nvPr>
        </p:nvSpPr>
        <p:spPr>
          <a:xfrm>
            <a:off x="0" y="9432925"/>
            <a:ext cx="2944813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fi-FI"/>
              <a:t>Sarjan nimi alatunnisteeksi</a:t>
            </a:r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3"/>
          </p:nvPr>
        </p:nvSpPr>
        <p:spPr>
          <a:xfrm>
            <a:off x="3848100" y="9432925"/>
            <a:ext cx="2944813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97425B6-48A3-4867-AB5D-F0B04678E886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814806832"/>
      </p:ext>
    </p:extLst>
  </p:cSld>
  <p:clrMap bg1="lt1" tx1="dk1" bg2="lt2" tx2="dk2" accent1="accent1" accent2="accent2" accent3="accent3" accent4="accent4" accent5="accent5" accent6="accent6" hlink="hlink" folHlink="folHlink"/>
  <p:hf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4283" cy="49829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48645" y="0"/>
            <a:ext cx="2944283" cy="49829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2AF3208-E354-404C-9BCE-26DCCC89D6A3}" type="datetimeFigureOut">
              <a:t>31.3.2022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19100" y="1241425"/>
            <a:ext cx="5956300" cy="33512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450" y="4779486"/>
            <a:ext cx="5435600" cy="3910489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33107"/>
            <a:ext cx="2944283" cy="49829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US"/>
              <a:t>Sarjan nimi alatunnisteeksi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48645" y="9433107"/>
            <a:ext cx="2944283" cy="49829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D2F5846-7FDB-7A41-BFAE-11B7D8CCC68D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4678369"/>
      </p:ext>
    </p:extLst>
  </p:cSld>
  <p:clrMap bg1="lt1" tx1="dk1" bg2="lt2" tx2="dk2" accent1="accent1" accent2="accent2" accent3="accent3" accent4="accent4" accent5="accent5" accent6="accent6" hlink="hlink" folHlink="folHlink"/>
  <p:hf hd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Mukautettu asettelu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 hasCustomPrompt="1"/>
          </p:nvPr>
        </p:nvSpPr>
        <p:spPr>
          <a:xfrm>
            <a:off x="1676400" y="5766899"/>
            <a:ext cx="21031200" cy="2651126"/>
          </a:xfrm>
        </p:spPr>
        <p:txBody>
          <a:bodyPr>
            <a:normAutofit/>
          </a:bodyPr>
          <a:lstStyle>
            <a:lvl1pPr>
              <a:defRPr sz="9600" b="1">
                <a:solidFill>
                  <a:schemeClr val="bg1"/>
                </a:solidFill>
              </a:defRPr>
            </a:lvl1pPr>
          </a:lstStyle>
          <a:p>
            <a:r>
              <a:rPr lang="fi-FI" dirty="0"/>
              <a:t>&lt; Luvun numero ja nimi &gt;</a:t>
            </a:r>
          </a:p>
        </p:txBody>
      </p:sp>
      <p:sp>
        <p:nvSpPr>
          <p:cNvPr id="10" name="Tekstin paikkamerkki 13">
            <a:extLst>
              <a:ext uri="{FF2B5EF4-FFF2-40B4-BE49-F238E27FC236}">
                <a16:creationId xmlns:a16="http://schemas.microsoft.com/office/drawing/2014/main" id="{B2306A64-4093-8E4F-B458-9B414E6F961C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1676400" y="1771745"/>
            <a:ext cx="21031200" cy="1084901"/>
          </a:xfrm>
        </p:spPr>
        <p:txBody>
          <a:bodyPr anchor="ctr">
            <a:normAutofit/>
          </a:bodyPr>
          <a:lstStyle>
            <a:lvl1pPr algn="ctr">
              <a:defRPr sz="6600" b="1">
                <a:solidFill>
                  <a:schemeClr val="bg1"/>
                </a:solidFill>
              </a:defRPr>
            </a:lvl1pPr>
            <a:lvl3pPr marL="1828800" indent="0">
              <a:buNone/>
              <a:defRPr/>
            </a:lvl3pPr>
          </a:lstStyle>
          <a:p>
            <a:pPr lvl="0"/>
            <a:r>
              <a:rPr lang="fi-FI" dirty="0"/>
              <a:t> &lt; Sarjan nimi &gt;</a:t>
            </a:r>
          </a:p>
        </p:txBody>
      </p:sp>
      <p:sp>
        <p:nvSpPr>
          <p:cNvPr id="13" name="Tekstin paikkamerkki 13">
            <a:extLst>
              <a:ext uri="{FF2B5EF4-FFF2-40B4-BE49-F238E27FC236}">
                <a16:creationId xmlns:a16="http://schemas.microsoft.com/office/drawing/2014/main" id="{C91695A4-5868-DA40-A773-70E350E5E2CB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1676400" y="2856646"/>
            <a:ext cx="21031200" cy="1084901"/>
          </a:xfrm>
        </p:spPr>
        <p:txBody>
          <a:bodyPr anchor="ctr">
            <a:normAutofit/>
          </a:bodyPr>
          <a:lstStyle>
            <a:lvl1pPr algn="ctr">
              <a:defRPr sz="4800">
                <a:solidFill>
                  <a:schemeClr val="bg1"/>
                </a:solidFill>
              </a:defRPr>
            </a:lvl1pPr>
            <a:lvl3pPr marL="1828800" indent="0">
              <a:buNone/>
              <a:defRPr/>
            </a:lvl3pPr>
          </a:lstStyle>
          <a:p>
            <a:pPr lvl="0"/>
            <a:r>
              <a:rPr lang="fi-FI" dirty="0"/>
              <a:t>&lt; Kurssin numero&gt;</a:t>
            </a:r>
          </a:p>
        </p:txBody>
      </p:sp>
      <p:pic>
        <p:nvPicPr>
          <p:cNvPr id="14" name="Kuva 13">
            <a:extLst>
              <a:ext uri="{FF2B5EF4-FFF2-40B4-BE49-F238E27FC236}">
                <a16:creationId xmlns:a16="http://schemas.microsoft.com/office/drawing/2014/main" id="{D17B3A4E-31B1-F24F-9FEC-092DB1BD864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04454" y="11772077"/>
            <a:ext cx="1804218" cy="9932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36272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Mukautettu asette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 hasCustomPrompt="1"/>
          </p:nvPr>
        </p:nvSpPr>
        <p:spPr/>
        <p:txBody>
          <a:bodyPr>
            <a:normAutofit/>
          </a:bodyPr>
          <a:lstStyle>
            <a:lvl1pPr>
              <a:defRPr sz="8800"/>
            </a:lvl1pPr>
          </a:lstStyle>
          <a:p>
            <a:r>
              <a:rPr lang="fi-FI" dirty="0"/>
              <a:t>Otsikko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quarter" idx="12" hasCustomPrompt="1"/>
          </p:nvPr>
        </p:nvSpPr>
        <p:spPr>
          <a:xfrm>
            <a:off x="1676400" y="3730513"/>
            <a:ext cx="21031200" cy="8145947"/>
          </a:xfrm>
        </p:spPr>
        <p:txBody>
          <a:bodyPr>
            <a:normAutofit/>
          </a:bodyPr>
          <a:lstStyle>
            <a:lvl1pPr>
              <a:defRPr sz="6000"/>
            </a:lvl1pPr>
            <a:lvl2pPr>
              <a:defRPr sz="5400"/>
            </a:lvl2pPr>
            <a:lvl3pPr>
              <a:defRPr sz="4800"/>
            </a:lvl3pPr>
          </a:lstStyle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</p:txBody>
      </p:sp>
      <p:sp>
        <p:nvSpPr>
          <p:cNvPr id="6" name="Dian numeron paikkamerkki 4">
            <a:extLst>
              <a:ext uri="{FF2B5EF4-FFF2-40B4-BE49-F238E27FC236}">
                <a16:creationId xmlns:a16="http://schemas.microsoft.com/office/drawing/2014/main" id="{BCB98871-21E3-CD43-8CA7-31BAC4AEA04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7221200" y="12330967"/>
            <a:ext cx="5486400" cy="7302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701E4971-310B-774B-8DEE-5F834C23301A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ABBE2822-B248-004E-9F91-722369B3FA3D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fi-FI"/>
              <a:t>Lumo 3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6710651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Image Half Fu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lide Number Placeholder 1"/>
          <p:cNvSpPr txBox="1">
            <a:spLocks/>
          </p:cNvSpPr>
          <p:nvPr userDrawn="1"/>
        </p:nvSpPr>
        <p:spPr>
          <a:xfrm>
            <a:off x="23110613" y="88587"/>
            <a:ext cx="1102891" cy="40524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1536192" rtl="0" eaLnBrk="1" latinLnBrk="0" hangingPunct="1">
              <a:defRPr sz="2400" b="1" kern="1200">
                <a:solidFill>
                  <a:schemeClr val="bg1"/>
                </a:solidFill>
                <a:latin typeface="Lato" charset="0"/>
                <a:ea typeface="Lato" charset="0"/>
                <a:cs typeface="Lato" charset="0"/>
              </a:defRPr>
            </a:lvl1pPr>
            <a:lvl2pPr marL="768096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536192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304288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072384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840480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608576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376672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6144768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2400" dirty="0">
              <a:latin typeface="+mn-lt"/>
            </a:endParaRPr>
          </a:p>
        </p:txBody>
      </p:sp>
      <p:sp>
        <p:nvSpPr>
          <p:cNvPr id="13" name="Tekstin paikkamerkki 13"/>
          <p:cNvSpPr>
            <a:spLocks noGrp="1"/>
          </p:cNvSpPr>
          <p:nvPr>
            <p:ph type="body" sz="quarter" idx="20" hasCustomPrompt="1"/>
          </p:nvPr>
        </p:nvSpPr>
        <p:spPr>
          <a:xfrm>
            <a:off x="1621943" y="3160738"/>
            <a:ext cx="10942861" cy="8399891"/>
          </a:xfrm>
        </p:spPr>
        <p:txBody>
          <a:bodyPr/>
          <a:lstStyle>
            <a:lvl1pPr>
              <a:defRPr/>
            </a:lvl1pPr>
            <a:lvl3pPr marL="1828800" indent="0">
              <a:buNone/>
              <a:defRPr/>
            </a:lvl3pPr>
          </a:lstStyle>
          <a:p>
            <a:pPr lvl="0"/>
            <a:r>
              <a:rPr lang="fi-FI" dirty="0"/>
              <a:t>Teksti </a:t>
            </a:r>
          </a:p>
        </p:txBody>
      </p:sp>
      <p:sp>
        <p:nvSpPr>
          <p:cNvPr id="7" name="Kuvan paikkamerkki 4">
            <a:extLst>
              <a:ext uri="{FF2B5EF4-FFF2-40B4-BE49-F238E27FC236}">
                <a16:creationId xmlns:a16="http://schemas.microsoft.com/office/drawing/2014/main" id="{0BB99D6C-DC5C-4D4C-895B-60902C71BEF4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13460186" y="0"/>
            <a:ext cx="10923814" cy="13716000"/>
          </a:xfrm>
        </p:spPr>
        <p:txBody>
          <a:bodyPr/>
          <a:lstStyle/>
          <a:p>
            <a:r>
              <a:rPr lang="fi-FI" dirty="0"/>
              <a:t>Lisää kuva napsauttamalla kuvaketta</a:t>
            </a:r>
          </a:p>
        </p:txBody>
      </p:sp>
      <p:sp>
        <p:nvSpPr>
          <p:cNvPr id="9" name="Dian numeron paikkamerkki 4">
            <a:extLst>
              <a:ext uri="{FF2B5EF4-FFF2-40B4-BE49-F238E27FC236}">
                <a16:creationId xmlns:a16="http://schemas.microsoft.com/office/drawing/2014/main" id="{BDA40A65-249D-1F44-829E-75B4708C71C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7624213" y="12330967"/>
            <a:ext cx="5486400" cy="7302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2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701E4971-310B-774B-8DEE-5F834C23301A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2" name="Alatunnisteen paikkamerkki 1">
            <a:extLst>
              <a:ext uri="{FF2B5EF4-FFF2-40B4-BE49-F238E27FC236}">
                <a16:creationId xmlns:a16="http://schemas.microsoft.com/office/drawing/2014/main" id="{DA3EE93C-27B1-4E41-A85F-00FD89F968E1}"/>
              </a:ext>
            </a:extLst>
          </p:cNvPr>
          <p:cNvSpPr>
            <a:spLocks noGrp="1"/>
          </p:cNvSpPr>
          <p:nvPr>
            <p:ph type="ftr" sz="quarter" idx="24"/>
          </p:nvPr>
        </p:nvSpPr>
        <p:spPr/>
        <p:txBody>
          <a:bodyPr/>
          <a:lstStyle/>
          <a:p>
            <a:r>
              <a:rPr lang="fi-FI"/>
              <a:t>Lumo 3</a:t>
            </a:r>
            <a:endParaRPr lang="fi-FI" dirty="0"/>
          </a:p>
        </p:txBody>
      </p:sp>
      <p:sp>
        <p:nvSpPr>
          <p:cNvPr id="3" name="Otsikko 2">
            <a:extLst>
              <a:ext uri="{FF2B5EF4-FFF2-40B4-BE49-F238E27FC236}">
                <a16:creationId xmlns:a16="http://schemas.microsoft.com/office/drawing/2014/main" id="{5AB51109-D884-F844-9A74-F9C38D07745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621944" y="730251"/>
            <a:ext cx="10997318" cy="2130180"/>
          </a:xfrm>
        </p:spPr>
        <p:txBody>
          <a:bodyPr/>
          <a:lstStyle/>
          <a:p>
            <a:r>
              <a:rPr lang="fi-FI" dirty="0"/>
              <a:t>Otsikko</a:t>
            </a:r>
          </a:p>
        </p:txBody>
      </p:sp>
    </p:spTree>
    <p:extLst>
      <p:ext uri="{BB962C8B-B14F-4D97-AF65-F5344CB8AC3E}">
        <p14:creationId xmlns:p14="http://schemas.microsoft.com/office/powerpoint/2010/main" val="13122282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Image Half Fu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1649187" y="730250"/>
            <a:ext cx="21463874" cy="1621063"/>
          </a:xfrm>
          <a:prstGeom prst="rect">
            <a:avLst/>
          </a:prstGeom>
        </p:spPr>
        <p:txBody>
          <a:bodyPr>
            <a:normAutofit/>
          </a:bodyPr>
          <a:lstStyle>
            <a:lvl1pPr algn="ctr">
              <a:defRPr sz="880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Bebas Neue" charset="0"/>
                <a:cs typeface="Bebas Neue" charset="0"/>
              </a:defRPr>
            </a:lvl1pPr>
          </a:lstStyle>
          <a:p>
            <a:r>
              <a:rPr lang="fi-FI" dirty="0"/>
              <a:t>Otsikko</a:t>
            </a:r>
            <a:endParaRPr lang="en-US" dirty="0"/>
          </a:p>
        </p:txBody>
      </p:sp>
      <p:sp>
        <p:nvSpPr>
          <p:cNvPr id="11" name="Slide Number Placeholder 1"/>
          <p:cNvSpPr txBox="1">
            <a:spLocks/>
          </p:cNvSpPr>
          <p:nvPr userDrawn="1"/>
        </p:nvSpPr>
        <p:spPr>
          <a:xfrm>
            <a:off x="23110613" y="88587"/>
            <a:ext cx="1102891" cy="40524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1536192" rtl="0" eaLnBrk="1" latinLnBrk="0" hangingPunct="1">
              <a:defRPr sz="2400" b="1" kern="1200">
                <a:solidFill>
                  <a:schemeClr val="bg1"/>
                </a:solidFill>
                <a:latin typeface="Lato" charset="0"/>
                <a:ea typeface="Lato" charset="0"/>
                <a:cs typeface="Lato" charset="0"/>
              </a:defRPr>
            </a:lvl1pPr>
            <a:lvl2pPr marL="768096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536192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304288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072384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840480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608576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376672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6144768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2400" dirty="0">
              <a:latin typeface="+mn-lt"/>
            </a:endParaRPr>
          </a:p>
        </p:txBody>
      </p:sp>
      <p:sp>
        <p:nvSpPr>
          <p:cNvPr id="8" name="Picture Placeholder 16"/>
          <p:cNvSpPr>
            <a:spLocks noGrp="1"/>
          </p:cNvSpPr>
          <p:nvPr userDrawn="1"/>
        </p:nvSpPr>
        <p:spPr>
          <a:xfrm>
            <a:off x="8404703" y="4080086"/>
            <a:ext cx="3941487" cy="6966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endParaRPr lang="fi-FI"/>
          </a:p>
        </p:txBody>
      </p:sp>
      <p:sp>
        <p:nvSpPr>
          <p:cNvPr id="16" name="Sisällön paikkamerkki 3">
            <a:extLst>
              <a:ext uri="{FF2B5EF4-FFF2-40B4-BE49-F238E27FC236}">
                <a16:creationId xmlns:a16="http://schemas.microsoft.com/office/drawing/2014/main" id="{DFC04D7D-D96C-D240-BE90-01644E4623D0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>
          <a:xfrm>
            <a:off x="1676400" y="3061052"/>
            <a:ext cx="10069463" cy="8337296"/>
          </a:xfrm>
        </p:spPr>
        <p:txBody>
          <a:bodyPr>
            <a:normAutofit/>
          </a:bodyPr>
          <a:lstStyle>
            <a:lvl1pPr>
              <a:defRPr sz="6000"/>
            </a:lvl1pPr>
            <a:lvl2pPr>
              <a:defRPr sz="5400"/>
            </a:lvl2pPr>
            <a:lvl3pPr>
              <a:defRPr sz="4800"/>
            </a:lvl3pPr>
          </a:lstStyle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</p:txBody>
      </p:sp>
      <p:sp>
        <p:nvSpPr>
          <p:cNvPr id="17" name="Sisällön paikkamerkki 3">
            <a:extLst>
              <a:ext uri="{FF2B5EF4-FFF2-40B4-BE49-F238E27FC236}">
                <a16:creationId xmlns:a16="http://schemas.microsoft.com/office/drawing/2014/main" id="{645A4E07-63E2-C64A-8296-6C6ADD5636C0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13041150" y="3061052"/>
            <a:ext cx="10069463" cy="8337296"/>
          </a:xfrm>
        </p:spPr>
        <p:txBody>
          <a:bodyPr>
            <a:normAutofit/>
          </a:bodyPr>
          <a:lstStyle>
            <a:lvl1pPr>
              <a:defRPr sz="6000"/>
            </a:lvl1pPr>
            <a:lvl2pPr>
              <a:defRPr sz="5400"/>
            </a:lvl2pPr>
            <a:lvl3pPr>
              <a:defRPr sz="4800"/>
            </a:lvl3pPr>
          </a:lstStyle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</p:txBody>
      </p:sp>
      <p:sp>
        <p:nvSpPr>
          <p:cNvPr id="10" name="Dian numeron paikkamerkki 4">
            <a:extLst>
              <a:ext uri="{FF2B5EF4-FFF2-40B4-BE49-F238E27FC236}">
                <a16:creationId xmlns:a16="http://schemas.microsoft.com/office/drawing/2014/main" id="{5FB8CE6B-5C63-E948-8E0A-20890526A4F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7624213" y="12255499"/>
            <a:ext cx="5486400" cy="7302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701E4971-310B-774B-8DEE-5F834C23301A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2" name="Alatunnisteen paikkamerkki 1">
            <a:extLst>
              <a:ext uri="{FF2B5EF4-FFF2-40B4-BE49-F238E27FC236}">
                <a16:creationId xmlns:a16="http://schemas.microsoft.com/office/drawing/2014/main" id="{8087AA77-02E6-AA4E-8700-B19D1A8E8539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fi-FI"/>
              <a:t>Lumo 3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4296794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Image Half Fu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Kuvan paikkamerkki 4"/>
          <p:cNvSpPr>
            <a:spLocks noGrp="1"/>
          </p:cNvSpPr>
          <p:nvPr>
            <p:ph type="pic" sz="quarter" idx="21"/>
          </p:nvPr>
        </p:nvSpPr>
        <p:spPr>
          <a:xfrm>
            <a:off x="1" y="0"/>
            <a:ext cx="10923814" cy="13716000"/>
          </a:xfrm>
        </p:spPr>
        <p:txBody>
          <a:bodyPr/>
          <a:lstStyle/>
          <a:p>
            <a:r>
              <a:rPr lang="fi-FI"/>
              <a:t>Lisää kuva napsauttamalla kuvaketta</a:t>
            </a:r>
          </a:p>
        </p:txBody>
      </p:sp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11381014" y="730250"/>
            <a:ext cx="11732046" cy="2183118"/>
          </a:xfrm>
          <a:prstGeom prst="rect">
            <a:avLst/>
          </a:prstGeom>
        </p:spPr>
        <p:txBody>
          <a:bodyPr>
            <a:normAutofit/>
          </a:bodyPr>
          <a:lstStyle>
            <a:lvl1pPr algn="ctr">
              <a:defRPr sz="880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Bebas Neue" charset="0"/>
                <a:cs typeface="Bebas Neue" charset="0"/>
              </a:defRPr>
            </a:lvl1pPr>
          </a:lstStyle>
          <a:p>
            <a:r>
              <a:rPr lang="fi-FI" dirty="0"/>
              <a:t>Otsikko</a:t>
            </a:r>
            <a:endParaRPr lang="en-US" dirty="0"/>
          </a:p>
        </p:txBody>
      </p:sp>
      <p:sp>
        <p:nvSpPr>
          <p:cNvPr id="11" name="Slide Number Placeholder 1"/>
          <p:cNvSpPr txBox="1">
            <a:spLocks/>
          </p:cNvSpPr>
          <p:nvPr userDrawn="1"/>
        </p:nvSpPr>
        <p:spPr>
          <a:xfrm>
            <a:off x="23110613" y="88587"/>
            <a:ext cx="1102891" cy="40524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1536192" rtl="0" eaLnBrk="1" latinLnBrk="0" hangingPunct="1">
              <a:defRPr sz="2400" b="1" kern="1200">
                <a:solidFill>
                  <a:schemeClr val="bg1"/>
                </a:solidFill>
                <a:latin typeface="Lato" charset="0"/>
                <a:ea typeface="Lato" charset="0"/>
                <a:cs typeface="Lato" charset="0"/>
              </a:defRPr>
            </a:lvl1pPr>
            <a:lvl2pPr marL="768096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536192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304288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072384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840480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608576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376672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6144768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2400" dirty="0">
              <a:latin typeface="+mn-lt"/>
            </a:endParaRPr>
          </a:p>
        </p:txBody>
      </p:sp>
      <p:sp>
        <p:nvSpPr>
          <p:cNvPr id="13" name="Tekstin paikkamerkki 13"/>
          <p:cNvSpPr>
            <a:spLocks noGrp="1"/>
          </p:cNvSpPr>
          <p:nvPr>
            <p:ph type="body" sz="quarter" idx="20" hasCustomPrompt="1"/>
          </p:nvPr>
        </p:nvSpPr>
        <p:spPr>
          <a:xfrm>
            <a:off x="11381015" y="3536295"/>
            <a:ext cx="11732048" cy="8691005"/>
          </a:xfrm>
        </p:spPr>
        <p:txBody>
          <a:bodyPr/>
          <a:lstStyle>
            <a:lvl1pPr>
              <a:defRPr/>
            </a:lvl1pPr>
            <a:lvl3pPr marL="1828800" indent="0">
              <a:buNone/>
              <a:defRPr/>
            </a:lvl3pPr>
          </a:lstStyle>
          <a:p>
            <a:pPr lvl="0"/>
            <a:r>
              <a:rPr lang="fi-FI" dirty="0"/>
              <a:t>Teksti</a:t>
            </a:r>
          </a:p>
        </p:txBody>
      </p:sp>
      <p:sp>
        <p:nvSpPr>
          <p:cNvPr id="8" name="Dian numeron paikkamerkki 4">
            <a:extLst>
              <a:ext uri="{FF2B5EF4-FFF2-40B4-BE49-F238E27FC236}">
                <a16:creationId xmlns:a16="http://schemas.microsoft.com/office/drawing/2014/main" id="{737FF8E8-1F8E-414D-8661-38E8062F5BF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7624213" y="12321661"/>
            <a:ext cx="5486400" cy="7302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701E4971-310B-774B-8DEE-5F834C23301A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2" name="Alatunnisteen paikkamerkki 1">
            <a:extLst>
              <a:ext uri="{FF2B5EF4-FFF2-40B4-BE49-F238E27FC236}">
                <a16:creationId xmlns:a16="http://schemas.microsoft.com/office/drawing/2014/main" id="{9CEDC127-060F-2C4A-BBEA-0BB107853560}"/>
              </a:ext>
            </a:extLst>
          </p:cNvPr>
          <p:cNvSpPr>
            <a:spLocks noGrp="1"/>
          </p:cNvSpPr>
          <p:nvPr>
            <p:ph type="ftr" sz="quarter" idx="22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fi-FI"/>
              <a:t>Lumo 3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9933817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Image Half Fu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832756" y="493828"/>
            <a:ext cx="22789243" cy="1939129"/>
          </a:xfrm>
          <a:prstGeom prst="rect">
            <a:avLst/>
          </a:prstGeom>
        </p:spPr>
        <p:txBody>
          <a:bodyPr>
            <a:normAutofit/>
          </a:bodyPr>
          <a:lstStyle>
            <a:lvl1pPr algn="ctr">
              <a:defRPr sz="880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Bebas Neue" charset="0"/>
                <a:cs typeface="Bebas Neue" charset="0"/>
              </a:defRPr>
            </a:lvl1pPr>
          </a:lstStyle>
          <a:p>
            <a:r>
              <a:rPr lang="fi-FI" dirty="0"/>
              <a:t>Otsikko</a:t>
            </a:r>
            <a:endParaRPr lang="en-US" dirty="0"/>
          </a:p>
        </p:txBody>
      </p:sp>
      <p:sp>
        <p:nvSpPr>
          <p:cNvPr id="11" name="Slide Number Placeholder 1"/>
          <p:cNvSpPr txBox="1">
            <a:spLocks/>
          </p:cNvSpPr>
          <p:nvPr userDrawn="1"/>
        </p:nvSpPr>
        <p:spPr>
          <a:xfrm>
            <a:off x="23110613" y="88587"/>
            <a:ext cx="1102891" cy="40524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1536192" rtl="0" eaLnBrk="1" latinLnBrk="0" hangingPunct="1">
              <a:defRPr sz="2400" b="1" kern="1200">
                <a:solidFill>
                  <a:schemeClr val="bg1"/>
                </a:solidFill>
                <a:latin typeface="Lato" charset="0"/>
                <a:ea typeface="Lato" charset="0"/>
                <a:cs typeface="Lato" charset="0"/>
              </a:defRPr>
            </a:lvl1pPr>
            <a:lvl2pPr marL="768096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536192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304288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072384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840480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608576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376672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6144768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2400" dirty="0">
              <a:latin typeface="+mn-lt"/>
            </a:endParaRPr>
          </a:p>
        </p:txBody>
      </p:sp>
      <p:sp>
        <p:nvSpPr>
          <p:cNvPr id="13" name="Tekstin paikkamerkki 13"/>
          <p:cNvSpPr>
            <a:spLocks noGrp="1"/>
          </p:cNvSpPr>
          <p:nvPr>
            <p:ph type="body" sz="quarter" idx="20" hasCustomPrompt="1"/>
          </p:nvPr>
        </p:nvSpPr>
        <p:spPr>
          <a:xfrm>
            <a:off x="803274" y="7881471"/>
            <a:ext cx="6867074" cy="3562886"/>
          </a:xfrm>
        </p:spPr>
        <p:txBody>
          <a:bodyPr>
            <a:normAutofit/>
          </a:bodyPr>
          <a:lstStyle>
            <a:lvl1pPr>
              <a:defRPr sz="4400"/>
            </a:lvl1pPr>
            <a:lvl3pPr marL="1828800" indent="0">
              <a:buNone/>
              <a:defRPr/>
            </a:lvl3pPr>
          </a:lstStyle>
          <a:p>
            <a:pPr lvl="0"/>
            <a:r>
              <a:rPr lang="fi-FI" dirty="0"/>
              <a:t>Teksti</a:t>
            </a:r>
          </a:p>
        </p:txBody>
      </p:sp>
      <p:sp>
        <p:nvSpPr>
          <p:cNvPr id="5" name="Kuvan paikkamerkki 4"/>
          <p:cNvSpPr>
            <a:spLocks noGrp="1"/>
          </p:cNvSpPr>
          <p:nvPr>
            <p:ph type="pic" sz="quarter" idx="21"/>
          </p:nvPr>
        </p:nvSpPr>
        <p:spPr>
          <a:xfrm>
            <a:off x="803726" y="2680426"/>
            <a:ext cx="6867074" cy="4749872"/>
          </a:xfrm>
        </p:spPr>
        <p:txBody>
          <a:bodyPr/>
          <a:lstStyle/>
          <a:p>
            <a:r>
              <a:rPr lang="fi-FI"/>
              <a:t>Lisää kuva napsauttamalla kuvaketta</a:t>
            </a:r>
            <a:endParaRPr lang="fi-FI" dirty="0"/>
          </a:p>
        </p:txBody>
      </p:sp>
      <p:sp>
        <p:nvSpPr>
          <p:cNvPr id="8" name="Tekstin paikkamerkki 13"/>
          <p:cNvSpPr>
            <a:spLocks noGrp="1"/>
          </p:cNvSpPr>
          <p:nvPr>
            <p:ph type="body" sz="quarter" idx="22" hasCustomPrompt="1"/>
          </p:nvPr>
        </p:nvSpPr>
        <p:spPr>
          <a:xfrm>
            <a:off x="8778874" y="7906871"/>
            <a:ext cx="6867074" cy="3562886"/>
          </a:xfrm>
        </p:spPr>
        <p:txBody>
          <a:bodyPr/>
          <a:lstStyle>
            <a:lvl1pPr>
              <a:defRPr sz="4400"/>
            </a:lvl1pPr>
            <a:lvl3pPr marL="1828800" indent="0">
              <a:buNone/>
              <a:defRPr/>
            </a:lvl3pPr>
          </a:lstStyle>
          <a:p>
            <a:pPr lvl="0"/>
            <a:r>
              <a:rPr lang="fi-FI" dirty="0"/>
              <a:t>Teksti</a:t>
            </a:r>
          </a:p>
        </p:txBody>
      </p:sp>
      <p:sp>
        <p:nvSpPr>
          <p:cNvPr id="9" name="Kuvan paikkamerkki 4"/>
          <p:cNvSpPr>
            <a:spLocks noGrp="1"/>
          </p:cNvSpPr>
          <p:nvPr>
            <p:ph type="pic" sz="quarter" idx="23"/>
          </p:nvPr>
        </p:nvSpPr>
        <p:spPr>
          <a:xfrm>
            <a:off x="8779326" y="2705826"/>
            <a:ext cx="6867074" cy="4749872"/>
          </a:xfrm>
        </p:spPr>
        <p:txBody>
          <a:bodyPr/>
          <a:lstStyle/>
          <a:p>
            <a:r>
              <a:rPr lang="fi-FI"/>
              <a:t>Lisää kuva napsauttamalla kuvaketta</a:t>
            </a:r>
            <a:endParaRPr lang="fi-FI" dirty="0"/>
          </a:p>
        </p:txBody>
      </p:sp>
      <p:sp>
        <p:nvSpPr>
          <p:cNvPr id="10" name="Tekstin paikkamerkki 13"/>
          <p:cNvSpPr>
            <a:spLocks noGrp="1"/>
          </p:cNvSpPr>
          <p:nvPr>
            <p:ph type="body" sz="quarter" idx="24" hasCustomPrompt="1"/>
          </p:nvPr>
        </p:nvSpPr>
        <p:spPr>
          <a:xfrm>
            <a:off x="16754474" y="7906871"/>
            <a:ext cx="6867074" cy="3562886"/>
          </a:xfrm>
        </p:spPr>
        <p:txBody>
          <a:bodyPr>
            <a:normAutofit/>
          </a:bodyPr>
          <a:lstStyle>
            <a:lvl1pPr>
              <a:defRPr sz="4400"/>
            </a:lvl1pPr>
            <a:lvl3pPr marL="1828800" indent="0">
              <a:buNone/>
              <a:defRPr/>
            </a:lvl3pPr>
          </a:lstStyle>
          <a:p>
            <a:pPr lvl="0"/>
            <a:r>
              <a:rPr lang="fi-FI" dirty="0"/>
              <a:t>Teksti</a:t>
            </a:r>
          </a:p>
        </p:txBody>
      </p:sp>
      <p:sp>
        <p:nvSpPr>
          <p:cNvPr id="12" name="Kuvan paikkamerkki 4"/>
          <p:cNvSpPr>
            <a:spLocks noGrp="1"/>
          </p:cNvSpPr>
          <p:nvPr>
            <p:ph type="pic" sz="quarter" idx="25"/>
          </p:nvPr>
        </p:nvSpPr>
        <p:spPr>
          <a:xfrm>
            <a:off x="16754926" y="2705826"/>
            <a:ext cx="6867074" cy="4749872"/>
          </a:xfrm>
        </p:spPr>
        <p:txBody>
          <a:bodyPr/>
          <a:lstStyle/>
          <a:p>
            <a:r>
              <a:rPr lang="fi-FI"/>
              <a:t>Lisää kuva napsauttamalla kuvaketta</a:t>
            </a:r>
            <a:endParaRPr lang="fi-FI" dirty="0"/>
          </a:p>
        </p:txBody>
      </p:sp>
      <p:sp>
        <p:nvSpPr>
          <p:cNvPr id="15" name="Dian numeron paikkamerkki 4">
            <a:extLst>
              <a:ext uri="{FF2B5EF4-FFF2-40B4-BE49-F238E27FC236}">
                <a16:creationId xmlns:a16="http://schemas.microsoft.com/office/drawing/2014/main" id="{39CDC8C4-4389-254F-AF34-1E5FFA91298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8076985" y="12330967"/>
            <a:ext cx="5486400" cy="7302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701E4971-310B-774B-8DEE-5F834C23301A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2" name="Alatunnisteen paikkamerkki 1">
            <a:extLst>
              <a:ext uri="{FF2B5EF4-FFF2-40B4-BE49-F238E27FC236}">
                <a16:creationId xmlns:a16="http://schemas.microsoft.com/office/drawing/2014/main" id="{A643478E-8B21-6A4D-80E5-027AC478B41E}"/>
              </a:ext>
            </a:extLst>
          </p:cNvPr>
          <p:cNvSpPr>
            <a:spLocks noGrp="1"/>
          </p:cNvSpPr>
          <p:nvPr>
            <p:ph type="ftr" sz="quarter" idx="26"/>
          </p:nvPr>
        </p:nvSpPr>
        <p:spPr>
          <a:xfrm>
            <a:off x="832756" y="12293264"/>
            <a:ext cx="8229600" cy="73025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fi-FI"/>
              <a:t>Lumo 3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1310123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Image Half Fu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832756" y="493828"/>
            <a:ext cx="22789243" cy="1939129"/>
          </a:xfrm>
          <a:prstGeom prst="rect">
            <a:avLst/>
          </a:prstGeom>
        </p:spPr>
        <p:txBody>
          <a:bodyPr>
            <a:normAutofit/>
          </a:bodyPr>
          <a:lstStyle>
            <a:lvl1pPr algn="ctr">
              <a:defRPr sz="880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Bebas Neue" charset="0"/>
                <a:cs typeface="Bebas Neue" charset="0"/>
              </a:defRPr>
            </a:lvl1pPr>
          </a:lstStyle>
          <a:p>
            <a:r>
              <a:rPr lang="fi-FI" dirty="0"/>
              <a:t>Otsikko</a:t>
            </a:r>
            <a:endParaRPr lang="en-US" dirty="0"/>
          </a:p>
        </p:txBody>
      </p:sp>
      <p:sp>
        <p:nvSpPr>
          <p:cNvPr id="11" name="Slide Number Placeholder 1"/>
          <p:cNvSpPr txBox="1">
            <a:spLocks/>
          </p:cNvSpPr>
          <p:nvPr userDrawn="1"/>
        </p:nvSpPr>
        <p:spPr>
          <a:xfrm>
            <a:off x="23110613" y="88587"/>
            <a:ext cx="1102891" cy="40524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1536192" rtl="0" eaLnBrk="1" latinLnBrk="0" hangingPunct="1">
              <a:defRPr sz="2400" b="1" kern="1200">
                <a:solidFill>
                  <a:schemeClr val="bg1"/>
                </a:solidFill>
                <a:latin typeface="Lato" charset="0"/>
                <a:ea typeface="Lato" charset="0"/>
                <a:cs typeface="Lato" charset="0"/>
              </a:defRPr>
            </a:lvl1pPr>
            <a:lvl2pPr marL="768096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536192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304288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072384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840480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608576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376672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6144768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2400" dirty="0">
              <a:latin typeface="+mn-lt"/>
            </a:endParaRPr>
          </a:p>
        </p:txBody>
      </p:sp>
      <p:sp>
        <p:nvSpPr>
          <p:cNvPr id="13" name="Tekstin paikkamerkki 13"/>
          <p:cNvSpPr>
            <a:spLocks noGrp="1"/>
          </p:cNvSpPr>
          <p:nvPr>
            <p:ph type="body" sz="quarter" idx="20" hasCustomPrompt="1"/>
          </p:nvPr>
        </p:nvSpPr>
        <p:spPr>
          <a:xfrm>
            <a:off x="826867" y="7677767"/>
            <a:ext cx="5231176" cy="3766590"/>
          </a:xfrm>
        </p:spPr>
        <p:txBody>
          <a:bodyPr>
            <a:normAutofit/>
          </a:bodyPr>
          <a:lstStyle>
            <a:lvl1pPr>
              <a:defRPr sz="4400"/>
            </a:lvl1pPr>
            <a:lvl3pPr marL="1828800" indent="0">
              <a:buNone/>
              <a:defRPr/>
            </a:lvl3pPr>
          </a:lstStyle>
          <a:p>
            <a:pPr lvl="0"/>
            <a:r>
              <a:rPr lang="fi-FI" dirty="0"/>
              <a:t>Teksti</a:t>
            </a:r>
          </a:p>
        </p:txBody>
      </p:sp>
      <p:sp>
        <p:nvSpPr>
          <p:cNvPr id="5" name="Kuvan paikkamerkki 4"/>
          <p:cNvSpPr>
            <a:spLocks noGrp="1"/>
          </p:cNvSpPr>
          <p:nvPr>
            <p:ph type="pic" sz="quarter" idx="21"/>
          </p:nvPr>
        </p:nvSpPr>
        <p:spPr>
          <a:xfrm>
            <a:off x="827319" y="2680426"/>
            <a:ext cx="5231176" cy="4749872"/>
          </a:xfrm>
        </p:spPr>
        <p:txBody>
          <a:bodyPr/>
          <a:lstStyle/>
          <a:p>
            <a:r>
              <a:rPr lang="fi-FI"/>
              <a:t>Lisää kuva napsauttamalla kuvaketta</a:t>
            </a:r>
            <a:endParaRPr lang="fi-FI" dirty="0"/>
          </a:p>
        </p:txBody>
      </p:sp>
      <p:sp>
        <p:nvSpPr>
          <p:cNvPr id="8" name="Tekstin paikkamerkki 13"/>
          <p:cNvSpPr>
            <a:spLocks noGrp="1"/>
          </p:cNvSpPr>
          <p:nvPr>
            <p:ph type="body" sz="quarter" idx="22" hasCustomPrompt="1"/>
          </p:nvPr>
        </p:nvSpPr>
        <p:spPr>
          <a:xfrm>
            <a:off x="6652041" y="7677767"/>
            <a:ext cx="5231176" cy="3766590"/>
          </a:xfrm>
        </p:spPr>
        <p:txBody>
          <a:bodyPr/>
          <a:lstStyle>
            <a:lvl1pPr>
              <a:defRPr sz="4400"/>
            </a:lvl1pPr>
            <a:lvl3pPr marL="1828800" indent="0">
              <a:buNone/>
              <a:defRPr/>
            </a:lvl3pPr>
          </a:lstStyle>
          <a:p>
            <a:pPr lvl="0"/>
            <a:r>
              <a:rPr lang="fi-FI" dirty="0"/>
              <a:t>Teksti</a:t>
            </a:r>
          </a:p>
        </p:txBody>
      </p:sp>
      <p:sp>
        <p:nvSpPr>
          <p:cNvPr id="9" name="Kuvan paikkamerkki 4"/>
          <p:cNvSpPr>
            <a:spLocks noGrp="1"/>
          </p:cNvSpPr>
          <p:nvPr>
            <p:ph type="pic" sz="quarter" idx="23"/>
          </p:nvPr>
        </p:nvSpPr>
        <p:spPr>
          <a:xfrm>
            <a:off x="6652493" y="2680426"/>
            <a:ext cx="5231176" cy="4749872"/>
          </a:xfrm>
        </p:spPr>
        <p:txBody>
          <a:bodyPr/>
          <a:lstStyle/>
          <a:p>
            <a:r>
              <a:rPr lang="fi-FI"/>
              <a:t>Lisää kuva napsauttamalla kuvaketta</a:t>
            </a:r>
            <a:endParaRPr lang="fi-FI" dirty="0"/>
          </a:p>
        </p:txBody>
      </p:sp>
      <p:sp>
        <p:nvSpPr>
          <p:cNvPr id="10" name="Tekstin paikkamerkki 13"/>
          <p:cNvSpPr>
            <a:spLocks noGrp="1"/>
          </p:cNvSpPr>
          <p:nvPr>
            <p:ph type="body" sz="quarter" idx="24" hasCustomPrompt="1"/>
          </p:nvPr>
        </p:nvSpPr>
        <p:spPr>
          <a:xfrm>
            <a:off x="12511727" y="7677767"/>
            <a:ext cx="5231176" cy="3766590"/>
          </a:xfrm>
        </p:spPr>
        <p:txBody>
          <a:bodyPr>
            <a:normAutofit/>
          </a:bodyPr>
          <a:lstStyle>
            <a:lvl1pPr>
              <a:defRPr sz="4400"/>
            </a:lvl1pPr>
            <a:lvl3pPr marL="1828800" indent="0">
              <a:buNone/>
              <a:defRPr/>
            </a:lvl3pPr>
          </a:lstStyle>
          <a:p>
            <a:pPr lvl="0"/>
            <a:r>
              <a:rPr lang="fi-FI" dirty="0"/>
              <a:t>Teksti</a:t>
            </a:r>
          </a:p>
        </p:txBody>
      </p:sp>
      <p:sp>
        <p:nvSpPr>
          <p:cNvPr id="12" name="Kuvan paikkamerkki 4"/>
          <p:cNvSpPr>
            <a:spLocks noGrp="1"/>
          </p:cNvSpPr>
          <p:nvPr>
            <p:ph type="pic" sz="quarter" idx="25"/>
          </p:nvPr>
        </p:nvSpPr>
        <p:spPr>
          <a:xfrm>
            <a:off x="12512179" y="2680426"/>
            <a:ext cx="5231176" cy="4749872"/>
          </a:xfrm>
        </p:spPr>
        <p:txBody>
          <a:bodyPr/>
          <a:lstStyle/>
          <a:p>
            <a:r>
              <a:rPr lang="fi-FI"/>
              <a:t>Lisää kuva napsauttamalla kuvaketta</a:t>
            </a:r>
            <a:endParaRPr lang="fi-FI" dirty="0"/>
          </a:p>
        </p:txBody>
      </p:sp>
      <p:sp>
        <p:nvSpPr>
          <p:cNvPr id="18" name="Tekstin paikkamerkki 13">
            <a:extLst>
              <a:ext uri="{FF2B5EF4-FFF2-40B4-BE49-F238E27FC236}">
                <a16:creationId xmlns:a16="http://schemas.microsoft.com/office/drawing/2014/main" id="{AE0ABF85-D10A-2D49-9B66-896B78CA6905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18390371" y="7677767"/>
            <a:ext cx="5231176" cy="3766590"/>
          </a:xfrm>
        </p:spPr>
        <p:txBody>
          <a:bodyPr>
            <a:normAutofit/>
          </a:bodyPr>
          <a:lstStyle>
            <a:lvl1pPr>
              <a:defRPr sz="4400"/>
            </a:lvl1pPr>
            <a:lvl3pPr marL="1828800" indent="0">
              <a:buNone/>
              <a:defRPr/>
            </a:lvl3pPr>
          </a:lstStyle>
          <a:p>
            <a:pPr lvl="0"/>
            <a:r>
              <a:rPr lang="fi-FI" dirty="0"/>
              <a:t>Teksti</a:t>
            </a:r>
          </a:p>
        </p:txBody>
      </p:sp>
      <p:sp>
        <p:nvSpPr>
          <p:cNvPr id="21" name="Kuvan paikkamerkki 4">
            <a:extLst>
              <a:ext uri="{FF2B5EF4-FFF2-40B4-BE49-F238E27FC236}">
                <a16:creationId xmlns:a16="http://schemas.microsoft.com/office/drawing/2014/main" id="{E39458D8-D777-B64A-9435-7839801170B7}"/>
              </a:ext>
            </a:extLst>
          </p:cNvPr>
          <p:cNvSpPr>
            <a:spLocks noGrp="1"/>
          </p:cNvSpPr>
          <p:nvPr>
            <p:ph type="pic" sz="quarter" idx="30"/>
          </p:nvPr>
        </p:nvSpPr>
        <p:spPr>
          <a:xfrm>
            <a:off x="18390823" y="2680426"/>
            <a:ext cx="5231176" cy="4749872"/>
          </a:xfrm>
        </p:spPr>
        <p:txBody>
          <a:bodyPr/>
          <a:lstStyle/>
          <a:p>
            <a:r>
              <a:rPr lang="fi-FI"/>
              <a:t>Lisää kuva napsauttamalla kuvaketta</a:t>
            </a:r>
            <a:endParaRPr lang="fi-FI" dirty="0"/>
          </a:p>
        </p:txBody>
      </p:sp>
      <p:sp>
        <p:nvSpPr>
          <p:cNvPr id="15" name="Dian numeron paikkamerkki 4">
            <a:extLst>
              <a:ext uri="{FF2B5EF4-FFF2-40B4-BE49-F238E27FC236}">
                <a16:creationId xmlns:a16="http://schemas.microsoft.com/office/drawing/2014/main" id="{AC85A682-1DCF-7643-8519-301923ECF94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8076985" y="12330967"/>
            <a:ext cx="5486400" cy="7302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701E4971-310B-774B-8DEE-5F834C23301A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2" name="Alatunnisteen paikkamerkki 1">
            <a:extLst>
              <a:ext uri="{FF2B5EF4-FFF2-40B4-BE49-F238E27FC236}">
                <a16:creationId xmlns:a16="http://schemas.microsoft.com/office/drawing/2014/main" id="{A4BF7289-4E6F-2649-8F7D-F3553719C03B}"/>
              </a:ext>
            </a:extLst>
          </p:cNvPr>
          <p:cNvSpPr>
            <a:spLocks noGrp="1"/>
          </p:cNvSpPr>
          <p:nvPr>
            <p:ph type="ftr" sz="quarter" idx="31"/>
          </p:nvPr>
        </p:nvSpPr>
        <p:spPr>
          <a:xfrm>
            <a:off x="820615" y="12255499"/>
            <a:ext cx="8229600" cy="73025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fi-FI"/>
              <a:t>Lumo 3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5677813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_Image Half Fu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832756" y="493828"/>
            <a:ext cx="22789243" cy="1939129"/>
          </a:xfrm>
          <a:prstGeom prst="rect">
            <a:avLst/>
          </a:prstGeom>
        </p:spPr>
        <p:txBody>
          <a:bodyPr>
            <a:normAutofit/>
          </a:bodyPr>
          <a:lstStyle>
            <a:lvl1pPr algn="ctr">
              <a:defRPr sz="880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Bebas Neue" charset="0"/>
                <a:cs typeface="Bebas Neue" charset="0"/>
              </a:defRPr>
            </a:lvl1pPr>
          </a:lstStyle>
          <a:p>
            <a:r>
              <a:rPr lang="fi-FI" dirty="0"/>
              <a:t>Otsikko</a:t>
            </a:r>
            <a:endParaRPr lang="en-US" dirty="0"/>
          </a:p>
        </p:txBody>
      </p:sp>
      <p:sp>
        <p:nvSpPr>
          <p:cNvPr id="11" name="Slide Number Placeholder 1"/>
          <p:cNvSpPr txBox="1">
            <a:spLocks/>
          </p:cNvSpPr>
          <p:nvPr userDrawn="1"/>
        </p:nvSpPr>
        <p:spPr>
          <a:xfrm>
            <a:off x="23110613" y="88587"/>
            <a:ext cx="1102891" cy="40524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1536192" rtl="0" eaLnBrk="1" latinLnBrk="0" hangingPunct="1">
              <a:defRPr sz="2400" b="1" kern="1200">
                <a:solidFill>
                  <a:schemeClr val="bg1"/>
                </a:solidFill>
                <a:latin typeface="Lato" charset="0"/>
                <a:ea typeface="Lato" charset="0"/>
                <a:cs typeface="Lato" charset="0"/>
              </a:defRPr>
            </a:lvl1pPr>
            <a:lvl2pPr marL="768096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536192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304288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072384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840480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608576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376672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6144768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2400" dirty="0">
              <a:latin typeface="+mn-lt"/>
            </a:endParaRPr>
          </a:p>
        </p:txBody>
      </p:sp>
      <p:sp>
        <p:nvSpPr>
          <p:cNvPr id="13" name="Tekstin paikkamerkki 13"/>
          <p:cNvSpPr>
            <a:spLocks noGrp="1"/>
          </p:cNvSpPr>
          <p:nvPr>
            <p:ph type="body" sz="quarter" idx="20" hasCustomPrompt="1"/>
          </p:nvPr>
        </p:nvSpPr>
        <p:spPr>
          <a:xfrm>
            <a:off x="772971" y="4437888"/>
            <a:ext cx="10959888" cy="6585712"/>
          </a:xfrm>
        </p:spPr>
        <p:txBody>
          <a:bodyPr>
            <a:normAutofit/>
          </a:bodyPr>
          <a:lstStyle>
            <a:lvl1pPr>
              <a:defRPr sz="4400"/>
            </a:lvl1pPr>
            <a:lvl3pPr marL="1828800" indent="0">
              <a:buNone/>
              <a:defRPr/>
            </a:lvl3pPr>
          </a:lstStyle>
          <a:p>
            <a:pPr lvl="0"/>
            <a:r>
              <a:rPr lang="fi-FI" dirty="0"/>
              <a:t>Teksti</a:t>
            </a:r>
          </a:p>
        </p:txBody>
      </p:sp>
      <p:sp>
        <p:nvSpPr>
          <p:cNvPr id="8" name="Tekstin paikkamerkki 13"/>
          <p:cNvSpPr>
            <a:spLocks noGrp="1"/>
          </p:cNvSpPr>
          <p:nvPr>
            <p:ph type="body" sz="quarter" idx="22" hasCustomPrompt="1"/>
          </p:nvPr>
        </p:nvSpPr>
        <p:spPr>
          <a:xfrm>
            <a:off x="12595591" y="4463288"/>
            <a:ext cx="10959888" cy="6585712"/>
          </a:xfrm>
        </p:spPr>
        <p:txBody>
          <a:bodyPr/>
          <a:lstStyle>
            <a:lvl1pPr>
              <a:defRPr sz="4400"/>
            </a:lvl1pPr>
            <a:lvl3pPr marL="1828800" indent="0">
              <a:buNone/>
              <a:defRPr/>
            </a:lvl3pPr>
          </a:lstStyle>
          <a:p>
            <a:pPr lvl="0"/>
            <a:r>
              <a:rPr lang="fi-FI" dirty="0"/>
              <a:t>Teksti</a:t>
            </a:r>
          </a:p>
        </p:txBody>
      </p:sp>
      <p:sp>
        <p:nvSpPr>
          <p:cNvPr id="7" name="Tekstin paikkamerkki 6"/>
          <p:cNvSpPr>
            <a:spLocks noGrp="1"/>
          </p:cNvSpPr>
          <p:nvPr>
            <p:ph type="body" sz="quarter" idx="26" hasCustomPrompt="1"/>
          </p:nvPr>
        </p:nvSpPr>
        <p:spPr>
          <a:xfrm>
            <a:off x="772920" y="3184914"/>
            <a:ext cx="10960608" cy="997631"/>
          </a:xfrm>
          <a:noFill/>
        </p:spPr>
        <p:txBody>
          <a:bodyPr anchor="ctr">
            <a:normAutofit/>
          </a:bodyPr>
          <a:lstStyle>
            <a:lvl1pPr algn="l">
              <a:defRPr sz="4800" b="1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fi-FI" dirty="0"/>
              <a:t>TEKSTI</a:t>
            </a:r>
          </a:p>
        </p:txBody>
      </p:sp>
      <p:sp>
        <p:nvSpPr>
          <p:cNvPr id="19" name="Tekstin paikkamerkki 6"/>
          <p:cNvSpPr>
            <a:spLocks noGrp="1"/>
          </p:cNvSpPr>
          <p:nvPr>
            <p:ph type="body" sz="quarter" idx="27" hasCustomPrompt="1"/>
          </p:nvPr>
        </p:nvSpPr>
        <p:spPr>
          <a:xfrm>
            <a:off x="12590711" y="3221626"/>
            <a:ext cx="11020318" cy="997631"/>
          </a:xfrm>
          <a:noFill/>
        </p:spPr>
        <p:txBody>
          <a:bodyPr anchor="ctr">
            <a:normAutofit/>
          </a:bodyPr>
          <a:lstStyle>
            <a:lvl1pPr algn="l">
              <a:defRPr sz="4800" b="1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fi-FI" dirty="0"/>
              <a:t>TEKSTI</a:t>
            </a:r>
          </a:p>
        </p:txBody>
      </p:sp>
      <p:cxnSp>
        <p:nvCxnSpPr>
          <p:cNvPr id="12" name="Suora yhdysviiva 11">
            <a:extLst>
              <a:ext uri="{FF2B5EF4-FFF2-40B4-BE49-F238E27FC236}">
                <a16:creationId xmlns:a16="http://schemas.microsoft.com/office/drawing/2014/main" id="{B060A81E-999C-C448-94D8-9D0C9ACF25BB}"/>
              </a:ext>
            </a:extLst>
          </p:cNvPr>
          <p:cNvCxnSpPr>
            <a:cxnSpLocks/>
          </p:cNvCxnSpPr>
          <p:nvPr userDrawn="1"/>
        </p:nvCxnSpPr>
        <p:spPr>
          <a:xfrm>
            <a:off x="768588" y="4204109"/>
            <a:ext cx="10964271" cy="0"/>
          </a:xfrm>
          <a:prstGeom prst="line">
            <a:avLst/>
          </a:prstGeom>
          <a:ln w="889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uora yhdysviiva 13">
            <a:extLst>
              <a:ext uri="{FF2B5EF4-FFF2-40B4-BE49-F238E27FC236}">
                <a16:creationId xmlns:a16="http://schemas.microsoft.com/office/drawing/2014/main" id="{D459D5BB-1E12-2D4A-8711-47D657860610}"/>
              </a:ext>
            </a:extLst>
          </p:cNvPr>
          <p:cNvCxnSpPr>
            <a:cxnSpLocks/>
          </p:cNvCxnSpPr>
          <p:nvPr userDrawn="1"/>
        </p:nvCxnSpPr>
        <p:spPr>
          <a:xfrm>
            <a:off x="12591208" y="4204109"/>
            <a:ext cx="10964271" cy="0"/>
          </a:xfrm>
          <a:prstGeom prst="line">
            <a:avLst/>
          </a:prstGeom>
          <a:ln w="889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Dian numeron paikkamerkki 4">
            <a:extLst>
              <a:ext uri="{FF2B5EF4-FFF2-40B4-BE49-F238E27FC236}">
                <a16:creationId xmlns:a16="http://schemas.microsoft.com/office/drawing/2014/main" id="{3A922534-0063-7B4D-9811-3F2E6750EA4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8076985" y="12330967"/>
            <a:ext cx="5486400" cy="7302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701E4971-310B-774B-8DEE-5F834C23301A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2" name="Alatunnisteen paikkamerkki 1">
            <a:extLst>
              <a:ext uri="{FF2B5EF4-FFF2-40B4-BE49-F238E27FC236}">
                <a16:creationId xmlns:a16="http://schemas.microsoft.com/office/drawing/2014/main" id="{DE8405D7-FC5D-284A-A300-0E274C2D1C9D}"/>
              </a:ext>
            </a:extLst>
          </p:cNvPr>
          <p:cNvSpPr>
            <a:spLocks noGrp="1"/>
          </p:cNvSpPr>
          <p:nvPr>
            <p:ph type="ftr" sz="quarter" idx="28"/>
          </p:nvPr>
        </p:nvSpPr>
        <p:spPr>
          <a:xfrm>
            <a:off x="832756" y="12255499"/>
            <a:ext cx="8229600" cy="73025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fi-FI"/>
              <a:t>Lumo 3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5833640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676400" y="730251"/>
            <a:ext cx="21031200" cy="265112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 dirty="0"/>
              <a:t>Muokkaa perustyylejä naps.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76400" y="3651250"/>
            <a:ext cx="21031200" cy="81407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</p:txBody>
      </p:sp>
      <p:sp>
        <p:nvSpPr>
          <p:cNvPr id="8" name="Dian numeron paikkamerkki 4">
            <a:extLst>
              <a:ext uri="{FF2B5EF4-FFF2-40B4-BE49-F238E27FC236}">
                <a16:creationId xmlns:a16="http://schemas.microsoft.com/office/drawing/2014/main" id="{9C5378BE-169B-F04E-A1AB-192DBC6B7C4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7275656" y="12255499"/>
            <a:ext cx="5486400" cy="7302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701E4971-310B-774B-8DEE-5F834C23301A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A340797D-46D6-024D-AC75-2CE162BEE8A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621944" y="12255499"/>
            <a:ext cx="8229600" cy="7302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fi-FI"/>
              <a:t>Lumo 3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5220665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95" r:id="rId1"/>
    <p:sldLayoutId id="2147484098" r:id="rId2"/>
    <p:sldLayoutId id="2147484188" r:id="rId3"/>
    <p:sldLayoutId id="2147484170" r:id="rId4"/>
    <p:sldLayoutId id="2147484094" r:id="rId5"/>
    <p:sldLayoutId id="2147484168" r:id="rId6"/>
    <p:sldLayoutId id="2147484121" r:id="rId7"/>
    <p:sldLayoutId id="2147484193" r:id="rId8"/>
  </p:sldLayoutIdLst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  <p:hf hdr="0" dt="0"/>
  <p:txStyles>
    <p:titleStyle>
      <a:lvl1pPr algn="ctr" defTabSz="1828800" rtl="0" eaLnBrk="1" latinLnBrk="0" hangingPunct="1">
        <a:lnSpc>
          <a:spcPct val="90000"/>
        </a:lnSpc>
        <a:spcBef>
          <a:spcPct val="0"/>
        </a:spcBef>
        <a:buNone/>
        <a:defRPr sz="8800" kern="120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0" indent="0" algn="l" defTabSz="1828800" rtl="0" eaLnBrk="1" latinLnBrk="0" hangingPunct="1">
        <a:lnSpc>
          <a:spcPct val="90000"/>
        </a:lnSpc>
        <a:spcBef>
          <a:spcPts val="2000"/>
        </a:spcBef>
        <a:buFontTx/>
        <a:buNone/>
        <a:defRPr sz="5400" kern="1200">
          <a:solidFill>
            <a:schemeClr val="tx1"/>
          </a:solidFill>
          <a:latin typeface="+mn-lt"/>
          <a:ea typeface="+mn-ea"/>
          <a:cs typeface="+mn-cs"/>
        </a:defRPr>
      </a:lvl1pPr>
      <a:lvl2pPr marL="13716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charset="0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2pPr>
      <a:lvl3pPr marL="22860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charset="0"/>
        <a:buChar char="•"/>
        <a:defRPr sz="4400" kern="1200">
          <a:solidFill>
            <a:schemeClr val="tx1"/>
          </a:solidFill>
          <a:latin typeface="+mn-lt"/>
          <a:ea typeface="+mn-ea"/>
          <a:cs typeface="+mn-cs"/>
        </a:defRPr>
      </a:lvl3pPr>
      <a:lvl4pPr marL="32004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41148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50292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9436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8580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7724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9144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8288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3pPr>
      <a:lvl4pPr marL="27432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36576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45720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4864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4008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3152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1520D0E8-4325-1A49-9C80-BF440F63C0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i-FI" dirty="0"/>
              <a:t>9. Uskonnon muuttuva rooli itsenäisyyden aikana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272EC1BF-C009-614D-A722-6892BDBD0E1D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r>
              <a:rPr lang="fi-FI" dirty="0"/>
              <a:t>Lumo</a:t>
            </a:r>
          </a:p>
        </p:txBody>
      </p:sp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616EE2A2-1585-1C4A-A7CF-9E1614286C7F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r>
              <a:rPr lang="fi-FI"/>
              <a:t>4–6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6754016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CE8ADA24-CEA4-4ADE-8E6F-0FEEC7C5B8F8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/>
        <p:txBody>
          <a:bodyPr>
            <a:noAutofit/>
          </a:bodyPr>
          <a:lstStyle/>
          <a:p>
            <a:pPr marL="857250" indent="-857250">
              <a:buFont typeface="Arial" panose="020B0604020202020204" pitchFamily="34" charset="0"/>
              <a:buChar char="•"/>
            </a:pPr>
            <a:r>
              <a:rPr lang="fi-FI" sz="4800" dirty="0">
                <a:latin typeface="Calibri"/>
                <a:cs typeface="Calibri"/>
                <a:sym typeface="Calibri"/>
              </a:rPr>
              <a:t>Suomen itsenäistyessä Suomen ortodoksisesta hiippakunnasta tuli itsenäinen, pieni vähemmistökirkko.</a:t>
            </a:r>
          </a:p>
          <a:p>
            <a:pPr marL="857250" indent="-857250">
              <a:buFont typeface="Arial" panose="020B0604020202020204" pitchFamily="34" charset="0"/>
              <a:buChar char="•"/>
            </a:pPr>
            <a:r>
              <a:rPr lang="fi-FI" sz="4800" dirty="0">
                <a:latin typeface="Calibri"/>
                <a:cs typeface="Calibri"/>
                <a:sym typeface="Calibri"/>
              </a:rPr>
              <a:t>Sisällissodassa kirkon johto oli valkoisten puolella.</a:t>
            </a:r>
          </a:p>
          <a:p>
            <a:pPr marL="857250" indent="-857250">
              <a:buFont typeface="Arial" panose="020B0604020202020204" pitchFamily="34" charset="0"/>
              <a:buChar char="•"/>
            </a:pPr>
            <a:r>
              <a:rPr lang="fi-FI" sz="4800" dirty="0">
                <a:latin typeface="Calibri"/>
                <a:cs typeface="Calibri"/>
                <a:sym typeface="Calibri"/>
              </a:rPr>
              <a:t>Sodan jälkeen kirkko tuomitsi punaisten kokeman väkivallan. Kirkko pyrki eheyttämään kansakuntaa.</a:t>
            </a:r>
          </a:p>
          <a:p>
            <a:pPr marL="857250" indent="-857250">
              <a:buFont typeface="Arial" panose="020B0604020202020204" pitchFamily="34" charset="0"/>
              <a:buChar char="•"/>
            </a:pPr>
            <a:r>
              <a:rPr lang="fi-FI" sz="4800" dirty="0">
                <a:latin typeface="Calibri"/>
                <a:cs typeface="Calibri"/>
                <a:sym typeface="Calibri"/>
              </a:rPr>
              <a:t>Vuoden 1919 hallitusmuodossa Suomi julistautui uskonnollisesti neutraaliksi. Luterilaiselle ja ortodoksiselle kirkolle annettiin erityisasema.</a:t>
            </a:r>
          </a:p>
        </p:txBody>
      </p:sp>
      <p:pic>
        <p:nvPicPr>
          <p:cNvPr id="8" name="Kuvan paikkamerkki 7" descr="Kuva, joka sisältää kohteen ulko, taivas, tie, valkoinen&#10;&#10;Kuvaus luotu automaattisesti">
            <a:extLst>
              <a:ext uri="{FF2B5EF4-FFF2-40B4-BE49-F238E27FC236}">
                <a16:creationId xmlns:a16="http://schemas.microsoft.com/office/drawing/2014/main" id="{20D55FE5-38BC-43D7-89C0-DCF30964B7FF}"/>
              </a:ext>
            </a:extLst>
          </p:cNvPr>
          <p:cNvPicPr>
            <a:picLocks noGrp="1" noChangeAspect="1"/>
          </p:cNvPicPr>
          <p:nvPr>
            <p:ph type="pic" sz="quarter" idx="23"/>
          </p:nvPr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3460186" y="0"/>
            <a:ext cx="10923814" cy="13716000"/>
          </a:xfrm>
        </p:spPr>
      </p:pic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64BACFF0-49D5-4F44-BA8E-4207BA30589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01E4971-310B-774B-8DEE-5F834C23301A}" type="slidenum">
              <a:rPr lang="fi-FI" smtClean="0"/>
              <a:pPr/>
              <a:t>2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06161D68-C863-9148-BD49-672EAE75FA52}"/>
              </a:ext>
            </a:extLst>
          </p:cNvPr>
          <p:cNvSpPr>
            <a:spLocks noGrp="1"/>
          </p:cNvSpPr>
          <p:nvPr>
            <p:ph type="ftr" sz="quarter" idx="24"/>
          </p:nvPr>
        </p:nvSpPr>
        <p:spPr/>
        <p:txBody>
          <a:bodyPr/>
          <a:lstStyle/>
          <a:p>
            <a:r>
              <a:rPr lang="fi-FI" dirty="0"/>
              <a:t>Lumo 4–6</a:t>
            </a:r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765E64EE-92AE-4941-91D1-8624C22A4C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i-FI" sz="7900" dirty="0">
                <a:solidFill>
                  <a:schemeClr val="accent4"/>
                </a:solidFill>
              </a:rPr>
              <a:t>Itsenäisyys, uskonnonvapaus ja poliittisia jännitteitä</a:t>
            </a:r>
          </a:p>
        </p:txBody>
      </p:sp>
    </p:spTree>
    <p:extLst>
      <p:ext uri="{BB962C8B-B14F-4D97-AF65-F5344CB8AC3E}">
        <p14:creationId xmlns:p14="http://schemas.microsoft.com/office/powerpoint/2010/main" val="23925052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CE8ADA24-CEA4-4ADE-8E6F-0FEEC7C5B8F8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/>
        <p:txBody>
          <a:bodyPr>
            <a:noAutofit/>
          </a:bodyPr>
          <a:lstStyle/>
          <a:p>
            <a:pPr marL="685800" indent="-685800">
              <a:buFont typeface="Arial" panose="020B0604020202020204" pitchFamily="34" charset="0"/>
              <a:buChar char="•"/>
            </a:pPr>
            <a:r>
              <a:rPr lang="fi-FI" sz="4400" b="1" dirty="0">
                <a:latin typeface="Calibri"/>
                <a:cs typeface="Calibri"/>
                <a:sym typeface="Calibri"/>
              </a:rPr>
              <a:t>Uskonnonvapauslaki</a:t>
            </a:r>
            <a:r>
              <a:rPr lang="fi-FI" sz="4400" dirty="0">
                <a:latin typeface="Calibri"/>
                <a:cs typeface="Calibri"/>
                <a:sym typeface="Calibri"/>
              </a:rPr>
              <a:t> astui voimaan vuonna 1923. Täysi-ikäiset pystyivät erota kirkosta, liittyä toiseen uskontokuntaan tai jäädä siviilirekisteriin.</a:t>
            </a:r>
          </a:p>
          <a:p>
            <a:pPr marL="685800" indent="-685800">
              <a:buFont typeface="Arial" panose="020B0604020202020204" pitchFamily="34" charset="0"/>
              <a:buChar char="•"/>
            </a:pPr>
            <a:r>
              <a:rPr lang="fi-FI" sz="4400" dirty="0">
                <a:latin typeface="Calibri"/>
                <a:cs typeface="Calibri"/>
                <a:sym typeface="Calibri"/>
              </a:rPr>
              <a:t>1920- ja 1930-luvuilla luterilainen kirkko vastusti näkyvästi sosialismia ja siihen liittyvää ateismia.</a:t>
            </a:r>
          </a:p>
          <a:p>
            <a:pPr marL="685800" indent="-685800">
              <a:buFont typeface="Arial" panose="020B0604020202020204" pitchFamily="34" charset="0"/>
              <a:buChar char="•"/>
            </a:pPr>
            <a:r>
              <a:rPr lang="fi-FI" sz="4400" dirty="0">
                <a:latin typeface="Calibri"/>
                <a:cs typeface="Calibri"/>
                <a:sym typeface="Calibri"/>
              </a:rPr>
              <a:t>Kirkko oli oikeiston linjoilla ja korosti mm. isänmaallisuutta ja kristillisiä hyveitä.</a:t>
            </a:r>
          </a:p>
          <a:p>
            <a:pPr marL="685800" indent="-685800">
              <a:buFont typeface="Arial" panose="020B0604020202020204" pitchFamily="34" charset="0"/>
              <a:buChar char="•"/>
            </a:pPr>
            <a:r>
              <a:rPr lang="fi-FI" sz="4400" dirty="0">
                <a:latin typeface="Calibri"/>
                <a:cs typeface="Calibri"/>
                <a:sym typeface="Calibri"/>
              </a:rPr>
              <a:t>Oikeistoradikalismi (esim. Lapuan liike) ei saanut kansan enemmistön tai kirkon tukea.</a:t>
            </a:r>
          </a:p>
          <a:p>
            <a:pPr marL="685800" indent="-685800">
              <a:buFont typeface="Arial" panose="020B0604020202020204" pitchFamily="34" charset="0"/>
              <a:buChar char="•"/>
            </a:pPr>
            <a:endParaRPr lang="fi-FI" sz="4400" dirty="0">
              <a:latin typeface="Calibri"/>
              <a:cs typeface="Calibri"/>
              <a:sym typeface="Calibri"/>
            </a:endParaRPr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64BACFF0-49D5-4F44-BA8E-4207BA30589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01E4971-310B-774B-8DEE-5F834C23301A}" type="slidenum">
              <a:rPr lang="fi-FI" smtClean="0"/>
              <a:pPr/>
              <a:t>3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06161D68-C863-9148-BD49-672EAE75FA52}"/>
              </a:ext>
            </a:extLst>
          </p:cNvPr>
          <p:cNvSpPr>
            <a:spLocks noGrp="1"/>
          </p:cNvSpPr>
          <p:nvPr>
            <p:ph type="ftr" sz="quarter" idx="24"/>
          </p:nvPr>
        </p:nvSpPr>
        <p:spPr/>
        <p:txBody>
          <a:bodyPr/>
          <a:lstStyle/>
          <a:p>
            <a:r>
              <a:rPr lang="fi-FI" dirty="0"/>
              <a:t>Lumo 4–6</a:t>
            </a:r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765E64EE-92AE-4941-91D1-8624C22A4C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i-FI" sz="7900" dirty="0">
                <a:solidFill>
                  <a:schemeClr val="accent4"/>
                </a:solidFill>
              </a:rPr>
              <a:t>Itsenäisyys, uskonnonvapaus ja poliittisia jännitteitä</a:t>
            </a:r>
          </a:p>
        </p:txBody>
      </p:sp>
      <p:pic>
        <p:nvPicPr>
          <p:cNvPr id="10" name="Kuvan paikkamerkki 9" descr="Kuva, joka sisältää kohteen teksti, ulko, taivas, vanha&#10;&#10;Kuvaus luotu automaattisesti">
            <a:extLst>
              <a:ext uri="{FF2B5EF4-FFF2-40B4-BE49-F238E27FC236}">
                <a16:creationId xmlns:a16="http://schemas.microsoft.com/office/drawing/2014/main" id="{0DBCCE9E-2014-4EFC-8CCC-F61816F5B1C4}"/>
              </a:ext>
            </a:extLst>
          </p:cNvPr>
          <p:cNvPicPr>
            <a:picLocks noGrp="1" noChangeAspect="1"/>
          </p:cNvPicPr>
          <p:nvPr>
            <p:ph type="pic" sz="quarter" idx="23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07432119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reveal/>
      </p:transition>
    </mc:Choice>
    <mc:Fallback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765E64EE-92AE-4941-91D1-8624C22A4C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i-FI" sz="7900" dirty="0">
                <a:solidFill>
                  <a:schemeClr val="accent4"/>
                </a:solidFill>
              </a:rPr>
              <a:t>Taistelutahtoa, kirkkokritiikkiä ja uutta herätystä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CE8ADA24-CEA4-4ADE-8E6F-0FEEC7C5B8F8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/>
        <p:txBody>
          <a:bodyPr>
            <a:noAutofit/>
          </a:bodyPr>
          <a:lstStyle/>
          <a:p>
            <a:pPr marL="685800" indent="-685800">
              <a:buFont typeface="Arial" panose="020B0604020202020204" pitchFamily="34" charset="0"/>
              <a:buChar char="•"/>
            </a:pPr>
            <a:r>
              <a:rPr lang="fi-FI" sz="4800" dirty="0">
                <a:latin typeface="Calibri"/>
                <a:cs typeface="Calibri"/>
                <a:sym typeface="Calibri"/>
              </a:rPr>
              <a:t>Talvi- ja jatkosodissa luterilainen kirkko osallistui taistelutahdon ylläpitämiseen.</a:t>
            </a:r>
          </a:p>
          <a:p>
            <a:pPr marL="685800" indent="-685800">
              <a:buFont typeface="Arial" panose="020B0604020202020204" pitchFamily="34" charset="0"/>
              <a:buChar char="•"/>
            </a:pPr>
            <a:r>
              <a:rPr lang="fi-FI" sz="4800" dirty="0">
                <a:latin typeface="Calibri"/>
                <a:cs typeface="Calibri"/>
                <a:sym typeface="Calibri"/>
              </a:rPr>
              <a:t>Sota yhdisti kirkkoa ja työväenliikettä. Tämä lievensi sisällissodan synnyttämiä jakolinjoja.</a:t>
            </a:r>
          </a:p>
          <a:p>
            <a:pPr marL="685800" indent="-685800">
              <a:buFont typeface="Arial" panose="020B0604020202020204" pitchFamily="34" charset="0"/>
              <a:buChar char="•"/>
            </a:pPr>
            <a:r>
              <a:rPr lang="fi-FI" sz="4800" dirty="0">
                <a:latin typeface="Calibri"/>
                <a:cs typeface="Calibri"/>
                <a:sym typeface="Calibri"/>
              </a:rPr>
              <a:t>Sodassa pappien tehtävänä oli mm. viedä suruviestejä, siunata kaatuneet ja toimia tukena.</a:t>
            </a:r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64BACFF0-49D5-4F44-BA8E-4207BA30589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01E4971-310B-774B-8DEE-5F834C23301A}" type="slidenum">
              <a:rPr lang="fi-FI" smtClean="0"/>
              <a:pPr/>
              <a:t>4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06161D68-C863-9148-BD49-672EAE75FA52}"/>
              </a:ext>
            </a:extLst>
          </p:cNvPr>
          <p:cNvSpPr>
            <a:spLocks noGrp="1"/>
          </p:cNvSpPr>
          <p:nvPr>
            <p:ph type="ftr" sz="quarter" idx="22"/>
          </p:nvPr>
        </p:nvSpPr>
        <p:spPr/>
        <p:txBody>
          <a:bodyPr/>
          <a:lstStyle/>
          <a:p>
            <a:r>
              <a:rPr lang="fi-FI" dirty="0"/>
              <a:t>Lumo 4–6</a:t>
            </a:r>
          </a:p>
        </p:txBody>
      </p:sp>
      <p:pic>
        <p:nvPicPr>
          <p:cNvPr id="9" name="Kuvan paikkamerkki 8" descr="Kuva, joka sisältää kohteen henkilö, ryhmä, perhe&#10;&#10;Kuvaus luotu automaattisesti">
            <a:extLst>
              <a:ext uri="{FF2B5EF4-FFF2-40B4-BE49-F238E27FC236}">
                <a16:creationId xmlns:a16="http://schemas.microsoft.com/office/drawing/2014/main" id="{0E3E3D68-7C21-4AA2-8B53-CC7D56F44D26}"/>
              </a:ext>
            </a:extLst>
          </p:cNvPr>
          <p:cNvPicPr>
            <a:picLocks noGrp="1" noChangeAspect="1"/>
          </p:cNvPicPr>
          <p:nvPr>
            <p:ph type="pic" sz="quarter" idx="2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73494294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reveal/>
      </p:transition>
    </mc:Choice>
    <mc:Fallback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765E64EE-92AE-4941-91D1-8624C22A4C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i-FI" sz="7900" dirty="0">
                <a:solidFill>
                  <a:schemeClr val="accent4"/>
                </a:solidFill>
              </a:rPr>
              <a:t>Taistelutahtoa, kirkkokritiikkiä ja uutta herätystä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CE8ADA24-CEA4-4ADE-8E6F-0FEEC7C5B8F8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>
            <a:noAutofit/>
          </a:bodyPr>
          <a:lstStyle/>
          <a:p>
            <a:pPr marL="685800" indent="-685800">
              <a:buFont typeface="Arial" panose="020B0604020202020204" pitchFamily="34" charset="0"/>
              <a:buChar char="•"/>
            </a:pPr>
            <a:r>
              <a:rPr lang="fi-FI" sz="4800" dirty="0">
                <a:latin typeface="Calibri"/>
                <a:cs typeface="Calibri"/>
                <a:sym typeface="Calibri"/>
              </a:rPr>
              <a:t>Sotien jälkeen teollistuminen ja kaupungistuminen muuttivat yhteiskuntaa.</a:t>
            </a:r>
          </a:p>
          <a:p>
            <a:pPr marL="685800" indent="-685800">
              <a:buFont typeface="Arial" panose="020B0604020202020204" pitchFamily="34" charset="0"/>
              <a:buChar char="•"/>
            </a:pPr>
            <a:r>
              <a:rPr lang="fi-FI" sz="4800" dirty="0">
                <a:latin typeface="Calibri"/>
                <a:cs typeface="Calibri"/>
                <a:sym typeface="Calibri"/>
              </a:rPr>
              <a:t>Aiempaa useampi erosi kirkosta.</a:t>
            </a:r>
          </a:p>
          <a:p>
            <a:pPr marL="685800" indent="-685800">
              <a:buFont typeface="Arial" panose="020B0604020202020204" pitchFamily="34" charset="0"/>
              <a:buChar char="•"/>
            </a:pPr>
            <a:r>
              <a:rPr lang="fi-FI" sz="4800" dirty="0">
                <a:latin typeface="Calibri"/>
                <a:cs typeface="Calibri"/>
                <a:sym typeface="Calibri"/>
              </a:rPr>
              <a:t>Kirkossa syntyi uusia työmuotoja, kuten nuorisotyö, diakonia ja perheneuvonta.</a:t>
            </a:r>
          </a:p>
          <a:p>
            <a:pPr marL="685800" indent="-685800">
              <a:buFont typeface="Arial" panose="020B0604020202020204" pitchFamily="34" charset="0"/>
              <a:buChar char="•"/>
            </a:pPr>
            <a:r>
              <a:rPr lang="fi-FI" sz="4800" dirty="0">
                <a:latin typeface="Calibri"/>
                <a:cs typeface="Calibri"/>
                <a:sym typeface="Calibri"/>
              </a:rPr>
              <a:t>Kirkon sisällä virisi </a:t>
            </a:r>
            <a:r>
              <a:rPr lang="fi-FI" sz="4800" b="1" dirty="0">
                <a:latin typeface="Calibri"/>
                <a:cs typeface="Calibri"/>
                <a:sym typeface="Calibri"/>
              </a:rPr>
              <a:t>herätyskristillisyyttä</a:t>
            </a:r>
            <a:r>
              <a:rPr lang="fi-FI" sz="4800" dirty="0">
                <a:latin typeface="Calibri"/>
                <a:cs typeface="Calibri"/>
                <a:sym typeface="Calibri"/>
              </a:rPr>
              <a:t>, ns. </a:t>
            </a:r>
            <a:r>
              <a:rPr lang="fi-FI" sz="4800" b="1" dirty="0" err="1">
                <a:latin typeface="Calibri"/>
                <a:cs typeface="Calibri"/>
                <a:sym typeface="Calibri"/>
              </a:rPr>
              <a:t>viidesläisyyttä</a:t>
            </a:r>
            <a:r>
              <a:rPr lang="fi-FI" sz="4800" dirty="0">
                <a:latin typeface="Calibri"/>
                <a:cs typeface="Calibri"/>
                <a:sym typeface="Calibri"/>
              </a:rPr>
              <a:t>.</a:t>
            </a:r>
          </a:p>
          <a:p>
            <a:pPr marL="685800" indent="-685800">
              <a:buFont typeface="Arial" panose="020B0604020202020204" pitchFamily="34" charset="0"/>
              <a:buChar char="•"/>
            </a:pPr>
            <a:r>
              <a:rPr lang="fi-FI" sz="4800" dirty="0">
                <a:latin typeface="Calibri"/>
                <a:cs typeface="Calibri"/>
                <a:sym typeface="Calibri"/>
              </a:rPr>
              <a:t>1960–1970-luvuilla asenteet luterilaista kirkkoa kohtaan muuttuivat kielteisemmiksi.</a:t>
            </a:r>
          </a:p>
          <a:p>
            <a:pPr marL="685800" indent="-685800">
              <a:buFont typeface="Arial" panose="020B0604020202020204" pitchFamily="34" charset="0"/>
              <a:buChar char="•"/>
            </a:pPr>
            <a:r>
              <a:rPr lang="fi-FI" sz="4800" dirty="0">
                <a:latin typeface="Calibri"/>
                <a:cs typeface="Calibri"/>
                <a:sym typeface="Calibri"/>
              </a:rPr>
              <a:t>Auktoriteettien vastustus kohdistui kansainvälisten esikuvien mukaan myös puolustusvoimiin ja kirkkoon. </a:t>
            </a:r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64BACFF0-49D5-4F44-BA8E-4207BA30589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01E4971-310B-774B-8DEE-5F834C23301A}" type="slidenum">
              <a:rPr lang="fi-FI" smtClean="0"/>
              <a:pPr/>
              <a:t>5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06161D68-C863-9148-BD49-672EAE75FA52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fi-FI" dirty="0"/>
              <a:t>Lumo 4–6</a:t>
            </a:r>
          </a:p>
        </p:txBody>
      </p:sp>
    </p:spTree>
    <p:extLst>
      <p:ext uri="{BB962C8B-B14F-4D97-AF65-F5344CB8AC3E}">
        <p14:creationId xmlns:p14="http://schemas.microsoft.com/office/powerpoint/2010/main" val="224725382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reveal/>
      </p:transition>
    </mc:Choice>
    <mc:Fallback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CE8ADA24-CEA4-4ADE-8E6F-0FEEC7C5B8F8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/>
        <p:txBody>
          <a:bodyPr>
            <a:noAutofit/>
          </a:bodyPr>
          <a:lstStyle/>
          <a:p>
            <a:pPr marL="685800" indent="-685800">
              <a:buFont typeface="Arial" panose="020B0604020202020204" pitchFamily="34" charset="0"/>
              <a:buChar char="•"/>
            </a:pPr>
            <a:r>
              <a:rPr lang="fi-FI" sz="4800" dirty="0">
                <a:latin typeface="Calibri"/>
                <a:cs typeface="Calibri"/>
                <a:sym typeface="Calibri"/>
              </a:rPr>
              <a:t>1990-luvun taloudellisen laman aikana luterilainen kirkko otti aktiivisesti kantaa vähäosaisten ja syrjäytyneiden puolesta.</a:t>
            </a:r>
          </a:p>
          <a:p>
            <a:pPr marL="685800" indent="-685800">
              <a:buFont typeface="Arial" panose="020B0604020202020204" pitchFamily="34" charset="0"/>
              <a:buChar char="•"/>
            </a:pPr>
            <a:r>
              <a:rPr lang="fi-FI" sz="4800" dirty="0">
                <a:latin typeface="Calibri"/>
                <a:cs typeface="Calibri"/>
                <a:sym typeface="Calibri"/>
              </a:rPr>
              <a:t>Diakoniatyön avulla autettiin mm. velkaantuneita.</a:t>
            </a:r>
          </a:p>
          <a:p>
            <a:pPr marL="685800" indent="-685800">
              <a:buFont typeface="Arial" panose="020B0604020202020204" pitchFamily="34" charset="0"/>
              <a:buChar char="•"/>
            </a:pPr>
            <a:r>
              <a:rPr lang="fi-FI" sz="4800" dirty="0">
                <a:latin typeface="Calibri"/>
                <a:cs typeface="Calibri"/>
                <a:sym typeface="Calibri"/>
              </a:rPr>
              <a:t>Vuoden 1986 kirkolliskokous hyväksyi pappisviran avaamisen naisille.</a:t>
            </a:r>
          </a:p>
        </p:txBody>
      </p:sp>
      <p:pic>
        <p:nvPicPr>
          <p:cNvPr id="8" name="Kuvan paikkamerkki 7" descr="Kuva, joka sisältää kohteen henkilö, vaatetus, nainen, sisä&#10;&#10;Kuvaus luotu automaattisesti">
            <a:extLst>
              <a:ext uri="{FF2B5EF4-FFF2-40B4-BE49-F238E27FC236}">
                <a16:creationId xmlns:a16="http://schemas.microsoft.com/office/drawing/2014/main" id="{30AD9949-AAD7-45A9-ADBD-65EF78C5D287}"/>
              </a:ext>
            </a:extLst>
          </p:cNvPr>
          <p:cNvPicPr>
            <a:picLocks noGrp="1" noChangeAspect="1"/>
          </p:cNvPicPr>
          <p:nvPr>
            <p:ph type="pic" sz="quarter" idx="23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64BACFF0-49D5-4F44-BA8E-4207BA30589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01E4971-310B-774B-8DEE-5F834C23301A}" type="slidenum">
              <a:rPr lang="fi-FI" smtClean="0"/>
              <a:pPr/>
              <a:t>6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06161D68-C863-9148-BD49-672EAE75FA52}"/>
              </a:ext>
            </a:extLst>
          </p:cNvPr>
          <p:cNvSpPr>
            <a:spLocks noGrp="1"/>
          </p:cNvSpPr>
          <p:nvPr>
            <p:ph type="ftr" sz="quarter" idx="24"/>
          </p:nvPr>
        </p:nvSpPr>
        <p:spPr/>
        <p:txBody>
          <a:bodyPr/>
          <a:lstStyle/>
          <a:p>
            <a:r>
              <a:rPr lang="fi-FI" dirty="0"/>
              <a:t>Lumo 4–6</a:t>
            </a:r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765E64EE-92AE-4941-91D1-8624C22A4C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i-FI" sz="7900" dirty="0">
                <a:solidFill>
                  <a:schemeClr val="accent4"/>
                </a:solidFill>
              </a:rPr>
              <a:t>Diakoniaa ja keskustelua pappeudesta</a:t>
            </a:r>
          </a:p>
        </p:txBody>
      </p:sp>
    </p:spTree>
    <p:extLst>
      <p:ext uri="{BB962C8B-B14F-4D97-AF65-F5344CB8AC3E}">
        <p14:creationId xmlns:p14="http://schemas.microsoft.com/office/powerpoint/2010/main" val="421801736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reveal/>
      </p:transition>
    </mc:Choice>
    <mc:Fallback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Kuvan paikkamerkki 9" descr="Kuva, joka sisältää kohteen istuminen, henkilö, pöytä, sisä&#10;&#10;Kuvaus luotu automaattisesti">
            <a:extLst>
              <a:ext uri="{FF2B5EF4-FFF2-40B4-BE49-F238E27FC236}">
                <a16:creationId xmlns:a16="http://schemas.microsoft.com/office/drawing/2014/main" id="{A963B580-E42D-4AF8-B929-3830A298FB63}"/>
              </a:ext>
            </a:extLst>
          </p:cNvPr>
          <p:cNvPicPr>
            <a:picLocks noGrp="1" noChangeAspect="1"/>
          </p:cNvPicPr>
          <p:nvPr>
            <p:ph type="pic" sz="quarter" idx="21"/>
          </p:nvPr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" y="0"/>
            <a:ext cx="10923814" cy="13716000"/>
          </a:xfrm>
        </p:spPr>
      </p:pic>
      <p:sp>
        <p:nvSpPr>
          <p:cNvPr id="2" name="Otsikko 1">
            <a:extLst>
              <a:ext uri="{FF2B5EF4-FFF2-40B4-BE49-F238E27FC236}">
                <a16:creationId xmlns:a16="http://schemas.microsoft.com/office/drawing/2014/main" id="{765E64EE-92AE-4941-91D1-8624C22A4C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fi-FI" sz="6600" dirty="0">
                <a:solidFill>
                  <a:schemeClr val="accent4"/>
                </a:solidFill>
              </a:rPr>
              <a:t>Uskonnollinen tarjonta monipuolistuu ja kirkko moniarvoistuu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CE8ADA24-CEA4-4ADE-8E6F-0FEEC7C5B8F8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/>
        <p:txBody>
          <a:bodyPr>
            <a:noAutofit/>
          </a:bodyPr>
          <a:lstStyle/>
          <a:p>
            <a:pPr marL="685800" indent="-685800">
              <a:buFont typeface="Arial" panose="020B0604020202020204" pitchFamily="34" charset="0"/>
              <a:buChar char="•"/>
            </a:pPr>
            <a:r>
              <a:rPr lang="fi-FI" dirty="0">
                <a:latin typeface="Calibri"/>
                <a:cs typeface="Calibri"/>
                <a:sym typeface="Calibri"/>
              </a:rPr>
              <a:t>Uskonnollinen kenttä on monimuotoistunut.</a:t>
            </a:r>
          </a:p>
          <a:p>
            <a:pPr marL="685800" indent="-685800">
              <a:buFont typeface="Arial" panose="020B0604020202020204" pitchFamily="34" charset="0"/>
              <a:buChar char="•"/>
            </a:pPr>
            <a:r>
              <a:rPr lang="fi-FI" dirty="0">
                <a:latin typeface="Calibri"/>
                <a:cs typeface="Calibri"/>
                <a:sym typeface="Calibri"/>
              </a:rPr>
              <a:t>Kirkko on kehittänyt uusia työmuotoja ja toimintaa esim. maahanmuuttajaryhmille.</a:t>
            </a:r>
          </a:p>
          <a:p>
            <a:pPr marL="685800" indent="-685800">
              <a:buFont typeface="Arial" panose="020B0604020202020204" pitchFamily="34" charset="0"/>
              <a:buChar char="•"/>
            </a:pPr>
            <a:r>
              <a:rPr lang="fi-FI" dirty="0">
                <a:latin typeface="Calibri"/>
                <a:cs typeface="Calibri"/>
                <a:sym typeface="Calibri"/>
              </a:rPr>
              <a:t>Kirkossa on voimistunut jako liberaaleihin ja konservatiiveihin.</a:t>
            </a:r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64BACFF0-49D5-4F44-BA8E-4207BA30589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01E4971-310B-774B-8DEE-5F834C23301A}" type="slidenum">
              <a:rPr lang="fi-FI" smtClean="0"/>
              <a:pPr/>
              <a:t>7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06161D68-C863-9148-BD49-672EAE75FA52}"/>
              </a:ext>
            </a:extLst>
          </p:cNvPr>
          <p:cNvSpPr>
            <a:spLocks noGrp="1"/>
          </p:cNvSpPr>
          <p:nvPr>
            <p:ph type="ftr" sz="quarter" idx="22"/>
          </p:nvPr>
        </p:nvSpPr>
        <p:spPr/>
        <p:txBody>
          <a:bodyPr/>
          <a:lstStyle/>
          <a:p>
            <a:r>
              <a:rPr lang="fi-FI" dirty="0"/>
              <a:t>Lumo 4–6</a:t>
            </a:r>
          </a:p>
        </p:txBody>
      </p:sp>
    </p:spTree>
    <p:extLst>
      <p:ext uri="{BB962C8B-B14F-4D97-AF65-F5344CB8AC3E}">
        <p14:creationId xmlns:p14="http://schemas.microsoft.com/office/powerpoint/2010/main" val="145643835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reveal/>
      </p:transition>
    </mc:Choice>
    <mc:Fallback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765E64EE-92AE-4941-91D1-8624C22A4C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fi-FI" sz="6600" dirty="0">
                <a:solidFill>
                  <a:schemeClr val="accent4"/>
                </a:solidFill>
              </a:rPr>
              <a:t>Uskonnollinen tarjonta monipuolistuu ja kirkko moniarvoistuu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CE8ADA24-CEA4-4ADE-8E6F-0FEEC7C5B8F8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/>
        <p:txBody>
          <a:bodyPr>
            <a:noAutofit/>
          </a:bodyPr>
          <a:lstStyle/>
          <a:p>
            <a:pPr marL="685800" indent="-685800">
              <a:buFont typeface="Arial" panose="020B0604020202020204" pitchFamily="34" charset="0"/>
              <a:buChar char="•"/>
            </a:pPr>
            <a:r>
              <a:rPr lang="fi-FI" dirty="0">
                <a:latin typeface="Calibri"/>
                <a:cs typeface="Calibri"/>
                <a:sym typeface="Calibri"/>
              </a:rPr>
              <a:t>Liberaaleilla ja konservatiiveilla on erilaisia näkemyksiä esim. perhearvoista ja kirkon suhteesta tasa-arvoiseen avioliittolakiin.</a:t>
            </a:r>
          </a:p>
          <a:p>
            <a:pPr marL="685800" indent="-685800">
              <a:buFont typeface="Arial" panose="020B0604020202020204" pitchFamily="34" charset="0"/>
              <a:buChar char="•"/>
            </a:pPr>
            <a:r>
              <a:rPr lang="fi-FI" dirty="0">
                <a:latin typeface="Calibri"/>
                <a:cs typeface="Calibri"/>
                <a:sym typeface="Calibri"/>
              </a:rPr>
              <a:t>Kirkko osallistuu yhteiskunnalliseen keskusteluun, mikä on monille syy kuulua kirkkoon.</a:t>
            </a:r>
          </a:p>
          <a:p>
            <a:pPr marL="685800" indent="-685800">
              <a:buFont typeface="Arial" panose="020B0604020202020204" pitchFamily="34" charset="0"/>
              <a:buChar char="•"/>
            </a:pPr>
            <a:r>
              <a:rPr lang="fi-FI" dirty="0">
                <a:latin typeface="Calibri"/>
                <a:cs typeface="Calibri"/>
                <a:sym typeface="Calibri"/>
              </a:rPr>
              <a:t>Kirkko pitää esillä esim. kysymyksiä eriarvoistumisesta, köyhyydestä ja yksinäisyydestä.</a:t>
            </a:r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64BACFF0-49D5-4F44-BA8E-4207BA30589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01E4971-310B-774B-8DEE-5F834C23301A}" type="slidenum">
              <a:rPr lang="fi-FI" smtClean="0"/>
              <a:pPr/>
              <a:t>8</a:t>
            </a:fld>
            <a:endParaRPr lang="fi-FI" dirty="0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06161D68-C863-9148-BD49-672EAE75FA52}"/>
              </a:ext>
            </a:extLst>
          </p:cNvPr>
          <p:cNvSpPr>
            <a:spLocks noGrp="1"/>
          </p:cNvSpPr>
          <p:nvPr>
            <p:ph type="ftr" sz="quarter" idx="22"/>
          </p:nvPr>
        </p:nvSpPr>
        <p:spPr/>
        <p:txBody>
          <a:bodyPr/>
          <a:lstStyle/>
          <a:p>
            <a:r>
              <a:rPr lang="fi-FI" dirty="0"/>
              <a:t>Lumo 4–6</a:t>
            </a:r>
          </a:p>
        </p:txBody>
      </p:sp>
      <p:pic>
        <p:nvPicPr>
          <p:cNvPr id="9" name="Kuvan paikkamerkki 8" descr="Kuva, joka sisältää kohteen henkilö, seisominen, urheilu, poseeraaminen&#10;&#10;Kuvaus luotu automaattisesti">
            <a:extLst>
              <a:ext uri="{FF2B5EF4-FFF2-40B4-BE49-F238E27FC236}">
                <a16:creationId xmlns:a16="http://schemas.microsoft.com/office/drawing/2014/main" id="{CDDD5A9E-F4E5-4536-B01A-238ADCA39A37}"/>
              </a:ext>
            </a:extLst>
          </p:cNvPr>
          <p:cNvPicPr>
            <a:picLocks noGrp="1" noChangeAspect="1"/>
          </p:cNvPicPr>
          <p:nvPr>
            <p:ph type="pic" sz="quarter" idx="2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34544334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reveal/>
      </p:transition>
    </mc:Choice>
    <mc:Fallback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Office-teema">
  <a:themeElements>
    <a:clrScheme name="Opeaineisto">
      <a:dk1>
        <a:srgbClr val="202020"/>
      </a:dk1>
      <a:lt1>
        <a:srgbClr val="FFFFFF"/>
      </a:lt1>
      <a:dk2>
        <a:srgbClr val="006BB3"/>
      </a:dk2>
      <a:lt2>
        <a:srgbClr val="E7E6E6"/>
      </a:lt2>
      <a:accent1>
        <a:srgbClr val="0096DB"/>
      </a:accent1>
      <a:accent2>
        <a:srgbClr val="009FAD"/>
      </a:accent2>
      <a:accent3>
        <a:srgbClr val="51A300"/>
      </a:accent3>
      <a:accent4>
        <a:srgbClr val="8E7BD3"/>
      </a:accent4>
      <a:accent5>
        <a:srgbClr val="E00000"/>
      </a:accent5>
      <a:accent6>
        <a:srgbClr val="FA6400"/>
      </a:accent6>
      <a:hlink>
        <a:srgbClr val="006BB3"/>
      </a:hlink>
      <a:folHlink>
        <a:srgbClr val="2092C1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-tee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ppimisen_palvelut_ppt_pohja_2020" id="{6EA4B688-A576-1547-8865-30F79BDF1AF0}" vid="{B03A06A1-2E19-454D-B4B9-06D81E0FD427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Asiakirja" ma:contentTypeID="0x010100899A2BFBF1068343A90051A953165CA4" ma:contentTypeVersion="12" ma:contentTypeDescription="Luo uusi asiakirja." ma:contentTypeScope="" ma:versionID="54b432a60c30a7b560d48447365ee0c5">
  <xsd:schema xmlns:xsd="http://www.w3.org/2001/XMLSchema" xmlns:xs="http://www.w3.org/2001/XMLSchema" xmlns:p="http://schemas.microsoft.com/office/2006/metadata/properties" xmlns:ns2="6b080df9-d422-4e15-b43b-0ba7a8b09457" xmlns:ns3="eb72b648-3eb6-41aa-b4f2-3d22a76a6594" targetNamespace="http://schemas.microsoft.com/office/2006/metadata/properties" ma:root="true" ma:fieldsID="0d29f4af9fe79f3416692831880e8dc3" ns2:_="" ns3:_="">
    <xsd:import namespace="6b080df9-d422-4e15-b43b-0ba7a8b09457"/>
    <xsd:import namespace="eb72b648-3eb6-41aa-b4f2-3d22a76a6594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OCR" minOccurs="0"/>
                <xsd:element ref="ns3:SharedWithUsers" minOccurs="0"/>
                <xsd:element ref="ns3:SharedWithDetails" minOccurs="0"/>
                <xsd:element ref="ns2:MediaServiceLocation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b080df9-d422-4e15-b43b-0ba7a8b0945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OCR" ma:index="1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b72b648-3eb6-41aa-b4f2-3d22a76a6594" elementFormDefault="qualified">
    <xsd:import namespace="http://schemas.microsoft.com/office/2006/documentManagement/types"/>
    <xsd:import namespace="http://schemas.microsoft.com/office/infopath/2007/PartnerControls"/>
    <xsd:element name="SharedWithUsers" ma:index="13" nillable="true" ma:displayName="Jaettu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4" nillable="true" ma:displayName="Jakamisen tiedot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Sisältölaji"/>
        <xsd:element ref="dc:title" minOccurs="0" maxOccurs="1" ma:index="4" ma:displayName="Otsikk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1A8B2766-E22E-46A6-A972-01474FC9A5CB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8B052883-E50E-4246-A40D-050147333F4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6b080df9-d422-4e15-b43b-0ba7a8b09457"/>
    <ds:schemaRef ds:uri="eb72b648-3eb6-41aa-b4f2-3d22a76a659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1CD2F0D0-8F4F-4C1E-BF9B-EC70314015DD}">
  <ds:schemaRefs>
    <ds:schemaRef ds:uri="http://purl.org/dc/dcmitype/"/>
    <ds:schemaRef ds:uri="http://schemas.microsoft.com/office/infopath/2007/PartnerControls"/>
    <ds:schemaRef ds:uri="6b080df9-d422-4e15-b43b-0ba7a8b09457"/>
    <ds:schemaRef ds:uri="http://purl.org/dc/elements/1.1/"/>
    <ds:schemaRef ds:uri="http://schemas.microsoft.com/office/2006/metadata/properties"/>
    <ds:schemaRef ds:uri="http://purl.org/dc/terms/"/>
    <ds:schemaRef ds:uri="http://schemas.microsoft.com/office/2006/documentManagement/types"/>
    <ds:schemaRef ds:uri="http://schemas.openxmlformats.org/package/2006/metadata/core-properties"/>
    <ds:schemaRef ds:uri="eb72b648-3eb6-41aa-b4f2-3d22a76a6594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2528</TotalTime>
  <Words>356</Words>
  <Application>Microsoft Office PowerPoint</Application>
  <PresentationFormat>Mukautettu</PresentationFormat>
  <Paragraphs>50</Paragraphs>
  <Slides>8</Slides>
  <Notes>0</Notes>
  <HiddenSlides>0</HiddenSlides>
  <MMClips>0</MMClips>
  <ScaleCrop>false</ScaleCrop>
  <HeadingPairs>
    <vt:vector size="6" baseType="variant">
      <vt:variant>
        <vt:lpstr>Käytetyt fontit</vt:lpstr>
      </vt:variant>
      <vt:variant>
        <vt:i4>2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8</vt:i4>
      </vt:variant>
    </vt:vector>
  </HeadingPairs>
  <TitlesOfParts>
    <vt:vector size="11" baseType="lpstr">
      <vt:lpstr>Arial</vt:lpstr>
      <vt:lpstr>Calibri</vt:lpstr>
      <vt:lpstr>Office-teema</vt:lpstr>
      <vt:lpstr>9. Uskonnon muuttuva rooli itsenäisyyden aikana</vt:lpstr>
      <vt:lpstr>Itsenäisyys, uskonnonvapaus ja poliittisia jännitteitä</vt:lpstr>
      <vt:lpstr>Itsenäisyys, uskonnonvapaus ja poliittisia jännitteitä</vt:lpstr>
      <vt:lpstr>Taistelutahtoa, kirkkokritiikkiä ja uutta herätystä</vt:lpstr>
      <vt:lpstr>Taistelutahtoa, kirkkokritiikkiä ja uutta herätystä</vt:lpstr>
      <vt:lpstr>Diakoniaa ja keskustelua pappeudesta</vt:lpstr>
      <vt:lpstr>Uskonnollinen tarjonta monipuolistuu ja kirkko moniarvoistuu</vt:lpstr>
      <vt:lpstr>Uskonnollinen tarjonta monipuolistuu ja kirkko moniarvoistuu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Lumo 4–6 luku 1 Keskeiset asiat</dc:title>
  <dc:creator>Mika Kortelainen</dc:creator>
  <cp:keywords>powerpoint; oppimisen palvelut; OOP-powerpointpohja; ppt-pohja</cp:keywords>
  <cp:lastModifiedBy>Mika Kortelainen</cp:lastModifiedBy>
  <cp:revision>35</cp:revision>
  <cp:lastPrinted>2017-11-30T08:45:33Z</cp:lastPrinted>
  <dcterms:created xsi:type="dcterms:W3CDTF">2020-05-05T09:10:38Z</dcterms:created>
  <dcterms:modified xsi:type="dcterms:W3CDTF">2022-03-31T18:47:26Z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0x010100899A2BFBF1068343A90051A953165CA4</vt:lpwstr>
  </property>
  <property fmtid="{D5CDD505-2E9C-101B-9397-08002B2CF9AE}" pid="3" name="TaxKeyword">
    <vt:lpwstr>41;#OOP-powerpointpohja|b87018b7-7572-424a-a48e-dd9736b1fc19;#40;#ppt-pohja|329e38b3-6dd1-4fb8-91c8-04b46990d104;#39;#oppimisen palvelut|6398ef2c-ffc1-44a8-be3a-4c24f3a77669;#38;#powerpoint|f75681ab-06c1-44f6-ad94-a10fca7efc72</vt:lpwstr>
  </property>
</Properties>
</file>