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5"/>
  </p:notesMasterIdLst>
  <p:sldIdLst>
    <p:sldId id="256" r:id="rId2"/>
    <p:sldId id="257" r:id="rId3"/>
    <p:sldId id="258" r:id="rId4"/>
  </p:sldIdLst>
  <p:sldSz cx="24384000" cy="13716000"/>
  <p:notesSz cx="6794500" cy="9931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0" roundtripDataSignature="AMtx7mjMYNynrvdivoN/gSugElL0UtBmB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3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94663"/>
  </p:normalViewPr>
  <p:slideViewPr>
    <p:cSldViewPr snapToGrid="0" snapToObjects="1">
      <p:cViewPr varScale="1">
        <p:scale>
          <a:sx n="37" d="100"/>
          <a:sy n="37" d="100"/>
        </p:scale>
        <p:origin x="1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34" Type="http://schemas.openxmlformats.org/officeDocument/2006/relationships/tableStyles" Target="tableStyles.xml"/><Relationship Id="rId33"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32" Type="http://schemas.openxmlformats.org/officeDocument/2006/relationships/viewProps" Target="viewProps.xml"/><Relationship Id="rId5" Type="http://schemas.openxmlformats.org/officeDocument/2006/relationships/notesMaster" Target="notesMasters/notesMaster1.xml"/><Relationship Id="rId31" Type="http://schemas.openxmlformats.org/officeDocument/2006/relationships/presProps" Target="presProps.xml"/><Relationship Id="rId4" Type="http://schemas.openxmlformats.org/officeDocument/2006/relationships/slide" Target="slides/slide3.xml"/><Relationship Id="rId30"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4283" cy="49829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48645" y="0"/>
            <a:ext cx="2944283" cy="498295"/>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33107"/>
            <a:ext cx="2944283" cy="498294"/>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48645" y="9433107"/>
            <a:ext cx="2944283" cy="498294"/>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3" name="Google Shape;83;p1: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p2:notes"/>
          <p:cNvSpPr txBox="1">
            <a:spLocks noGrp="1"/>
          </p:cNvSpPr>
          <p:nvPr>
            <p:ph type="body" idx="1"/>
          </p:nvPr>
        </p:nvSpPr>
        <p:spPr>
          <a:xfrm>
            <a:off x="679450" y="4779486"/>
            <a:ext cx="5435600" cy="3910489"/>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p2: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16805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9_Mukautettu asettelu">
  <p:cSld name="9_Mukautettu asettelu">
    <p:bg>
      <p:bgPr>
        <a:solidFill>
          <a:schemeClr val="dk2"/>
        </a:solidFill>
        <a:effectLst/>
      </p:bgPr>
    </p:bg>
    <p:spTree>
      <p:nvGrpSpPr>
        <p:cNvPr id="1" name="Shape 14"/>
        <p:cNvGrpSpPr/>
        <p:nvPr/>
      </p:nvGrpSpPr>
      <p:grpSpPr>
        <a:xfrm>
          <a:off x="0" y="0"/>
          <a:ext cx="0" cy="0"/>
          <a:chOff x="0" y="0"/>
          <a:chExt cx="0" cy="0"/>
        </a:xfrm>
      </p:grpSpPr>
      <p:sp>
        <p:nvSpPr>
          <p:cNvPr id="15" name="Google Shape;15;p11"/>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9600"/>
              <a:buFont typeface="Calibri"/>
              <a:buNone/>
              <a:defRPr sz="96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11"/>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6600"/>
              <a:buFont typeface="Calibri"/>
              <a:buNone/>
              <a:defRPr sz="6600" b="1">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17" name="Google Shape;17;p11"/>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4800"/>
              <a:buFont typeface="Calibri"/>
              <a:buNone/>
              <a:defRPr sz="4800">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pic>
        <p:nvPicPr>
          <p:cNvPr id="18" name="Google Shape;18;p11"/>
          <p:cNvPicPr preferRelativeResize="0"/>
          <p:nvPr/>
        </p:nvPicPr>
        <p:blipFill rotWithShape="1">
          <a:blip r:embed="rId2">
            <a:alphaModFix/>
          </a:blip>
          <a:srcRect/>
          <a:stretch/>
        </p:blipFill>
        <p:spPr>
          <a:xfrm>
            <a:off x="1204454" y="11772077"/>
            <a:ext cx="1804218" cy="99329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7_Mukautettu asettelu">
  <p:cSld name="7_Mukautettu asettelu">
    <p:spTree>
      <p:nvGrpSpPr>
        <p:cNvPr id="1" name="Shape 19"/>
        <p:cNvGrpSpPr/>
        <p:nvPr/>
      </p:nvGrpSpPr>
      <p:grpSpPr>
        <a:xfrm>
          <a:off x="0" y="0"/>
          <a:ext cx="0" cy="0"/>
          <a:chOff x="0" y="0"/>
          <a:chExt cx="0" cy="0"/>
        </a:xfrm>
      </p:grpSpPr>
      <p:sp>
        <p:nvSpPr>
          <p:cNvPr id="20" name="Google Shape;20;p12"/>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12"/>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22" name="Google Shape;22;p12"/>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b="0" i="0" u="none" strike="noStrike" cap="none">
                <a:solidFill>
                  <a:srgbClr val="575757"/>
                </a:solidFill>
                <a:latin typeface="Calibri"/>
                <a:ea typeface="Calibri"/>
                <a:cs typeface="Calibri"/>
                <a:sym typeface="Calibri"/>
              </a:defRPr>
            </a:lvl1pPr>
            <a:lvl2pPr marL="0" lvl="1" indent="0" algn="r">
              <a:spcBef>
                <a:spcPts val="0"/>
              </a:spcBef>
              <a:buNone/>
              <a:defRPr sz="2400" b="0" i="0" u="none" strike="noStrike" cap="none">
                <a:solidFill>
                  <a:srgbClr val="575757"/>
                </a:solidFill>
                <a:latin typeface="Calibri"/>
                <a:ea typeface="Calibri"/>
                <a:cs typeface="Calibri"/>
                <a:sym typeface="Calibri"/>
              </a:defRPr>
            </a:lvl2pPr>
            <a:lvl3pPr marL="0" lvl="2" indent="0" algn="r">
              <a:spcBef>
                <a:spcPts val="0"/>
              </a:spcBef>
              <a:buNone/>
              <a:defRPr sz="2400" b="0" i="0" u="none" strike="noStrike" cap="none">
                <a:solidFill>
                  <a:srgbClr val="575757"/>
                </a:solidFill>
                <a:latin typeface="Calibri"/>
                <a:ea typeface="Calibri"/>
                <a:cs typeface="Calibri"/>
                <a:sym typeface="Calibri"/>
              </a:defRPr>
            </a:lvl3pPr>
            <a:lvl4pPr marL="0" lvl="3" indent="0" algn="r">
              <a:spcBef>
                <a:spcPts val="0"/>
              </a:spcBef>
              <a:buNone/>
              <a:defRPr sz="2400" b="0" i="0" u="none" strike="noStrike" cap="none">
                <a:solidFill>
                  <a:srgbClr val="575757"/>
                </a:solidFill>
                <a:latin typeface="Calibri"/>
                <a:ea typeface="Calibri"/>
                <a:cs typeface="Calibri"/>
                <a:sym typeface="Calibri"/>
              </a:defRPr>
            </a:lvl4pPr>
            <a:lvl5pPr marL="0" lvl="4" indent="0" algn="r">
              <a:spcBef>
                <a:spcPts val="0"/>
              </a:spcBef>
              <a:buNone/>
              <a:defRPr sz="2400" b="0" i="0" u="none" strike="noStrike" cap="none">
                <a:solidFill>
                  <a:srgbClr val="575757"/>
                </a:solidFill>
                <a:latin typeface="Calibri"/>
                <a:ea typeface="Calibri"/>
                <a:cs typeface="Calibri"/>
                <a:sym typeface="Calibri"/>
              </a:defRPr>
            </a:lvl5pPr>
            <a:lvl6pPr marL="0" lvl="5" indent="0" algn="r">
              <a:spcBef>
                <a:spcPts val="0"/>
              </a:spcBef>
              <a:buNone/>
              <a:defRPr sz="2400" b="0" i="0" u="none" strike="noStrike" cap="none">
                <a:solidFill>
                  <a:srgbClr val="575757"/>
                </a:solidFill>
                <a:latin typeface="Calibri"/>
                <a:ea typeface="Calibri"/>
                <a:cs typeface="Calibri"/>
                <a:sym typeface="Calibri"/>
              </a:defRPr>
            </a:lvl6pPr>
            <a:lvl7pPr marL="0" lvl="6" indent="0" algn="r">
              <a:spcBef>
                <a:spcPts val="0"/>
              </a:spcBef>
              <a:buNone/>
              <a:defRPr sz="2400" b="0" i="0" u="none" strike="noStrike" cap="none">
                <a:solidFill>
                  <a:srgbClr val="575757"/>
                </a:solidFill>
                <a:latin typeface="Calibri"/>
                <a:ea typeface="Calibri"/>
                <a:cs typeface="Calibri"/>
                <a:sym typeface="Calibri"/>
              </a:defRPr>
            </a:lvl7pPr>
            <a:lvl8pPr marL="0" lvl="7" indent="0" algn="r">
              <a:spcBef>
                <a:spcPts val="0"/>
              </a:spcBef>
              <a:buNone/>
              <a:defRPr sz="2400" b="0" i="0" u="none" strike="noStrike" cap="none">
                <a:solidFill>
                  <a:srgbClr val="575757"/>
                </a:solidFill>
                <a:latin typeface="Calibri"/>
                <a:ea typeface="Calibri"/>
                <a:cs typeface="Calibri"/>
                <a:sym typeface="Calibri"/>
              </a:defRPr>
            </a:lvl8pPr>
            <a:lvl9pPr marL="0" lvl="8" indent="0" algn="r">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23" name="Google Shape;23;p12"/>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7_Image Half Full">
  <p:cSld name="17_Image Half Full">
    <p:spTree>
      <p:nvGrpSpPr>
        <p:cNvPr id="1" name="Shape 46"/>
        <p:cNvGrpSpPr/>
        <p:nvPr/>
      </p:nvGrpSpPr>
      <p:grpSpPr>
        <a:xfrm>
          <a:off x="0" y="0"/>
          <a:ext cx="0" cy="0"/>
          <a:chOff x="0" y="0"/>
          <a:chExt cx="0" cy="0"/>
        </a:xfrm>
      </p:grpSpPr>
      <p:sp>
        <p:nvSpPr>
          <p:cNvPr id="47" name="Google Shape;47;p16"/>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8" name="Google Shape;48;p16"/>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49" name="Google Shape;49;p16"/>
          <p:cNvSpPr txBox="1">
            <a:spLocks noGrp="1"/>
          </p:cNvSpPr>
          <p:nvPr>
            <p:ph type="body" idx="1"/>
          </p:nvPr>
        </p:nvSpPr>
        <p:spPr>
          <a:xfrm>
            <a:off x="803274" y="7881471"/>
            <a:ext cx="6867074" cy="356288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50" name="Google Shape;50;p16"/>
          <p:cNvSpPr>
            <a:spLocks noGrp="1"/>
          </p:cNvSpPr>
          <p:nvPr>
            <p:ph type="pic" idx="2"/>
          </p:nvPr>
        </p:nvSpPr>
        <p:spPr>
          <a:xfrm>
            <a:off x="803726" y="2680426"/>
            <a:ext cx="6867074" cy="4749872"/>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51" name="Google Shape;51;p16"/>
          <p:cNvSpPr txBox="1">
            <a:spLocks noGrp="1"/>
          </p:cNvSpPr>
          <p:nvPr>
            <p:ph type="body" idx="3"/>
          </p:nvPr>
        </p:nvSpPr>
        <p:spPr>
          <a:xfrm>
            <a:off x="8778874" y="7906871"/>
            <a:ext cx="6867074" cy="356288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52" name="Google Shape;52;p16"/>
          <p:cNvSpPr>
            <a:spLocks noGrp="1"/>
          </p:cNvSpPr>
          <p:nvPr>
            <p:ph type="pic" idx="4"/>
          </p:nvPr>
        </p:nvSpPr>
        <p:spPr>
          <a:xfrm>
            <a:off x="8779326" y="2705826"/>
            <a:ext cx="6867074" cy="4749872"/>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53" name="Google Shape;53;p16"/>
          <p:cNvSpPr txBox="1">
            <a:spLocks noGrp="1"/>
          </p:cNvSpPr>
          <p:nvPr>
            <p:ph type="body" idx="5"/>
          </p:nvPr>
        </p:nvSpPr>
        <p:spPr>
          <a:xfrm>
            <a:off x="16754473" y="7906871"/>
            <a:ext cx="6867074" cy="3562886"/>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54" name="Google Shape;54;p16"/>
          <p:cNvSpPr>
            <a:spLocks noGrp="1"/>
          </p:cNvSpPr>
          <p:nvPr>
            <p:ph type="pic" idx="6"/>
          </p:nvPr>
        </p:nvSpPr>
        <p:spPr>
          <a:xfrm>
            <a:off x="16754927" y="2705826"/>
            <a:ext cx="6867074" cy="4749872"/>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55" name="Google Shape;55;p16"/>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56" name="Google Shape;56;p16"/>
          <p:cNvSpPr txBox="1">
            <a:spLocks noGrp="1"/>
          </p:cNvSpPr>
          <p:nvPr>
            <p:ph type="ftr" idx="11"/>
          </p:nvPr>
        </p:nvSpPr>
        <p:spPr>
          <a:xfrm>
            <a:off x="832756" y="12293264"/>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4_Image Half Full">
  <p:cSld name="14_Image Half Full">
    <p:spTree>
      <p:nvGrpSpPr>
        <p:cNvPr id="1" name="Shape 57"/>
        <p:cNvGrpSpPr/>
        <p:nvPr/>
      </p:nvGrpSpPr>
      <p:grpSpPr>
        <a:xfrm>
          <a:off x="0" y="0"/>
          <a:ext cx="0" cy="0"/>
          <a:chOff x="0" y="0"/>
          <a:chExt cx="0" cy="0"/>
        </a:xfrm>
      </p:grpSpPr>
      <p:sp>
        <p:nvSpPr>
          <p:cNvPr id="58" name="Google Shape;58;p17"/>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7"/>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60" name="Google Shape;60;p17"/>
          <p:cNvSpPr txBox="1">
            <a:spLocks noGrp="1"/>
          </p:cNvSpPr>
          <p:nvPr>
            <p:ph type="body" idx="1"/>
          </p:nvPr>
        </p:nvSpPr>
        <p:spPr>
          <a:xfrm>
            <a:off x="82686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1" name="Google Shape;61;p17"/>
          <p:cNvSpPr>
            <a:spLocks noGrp="1"/>
          </p:cNvSpPr>
          <p:nvPr>
            <p:ph type="pic" idx="2"/>
          </p:nvPr>
        </p:nvSpPr>
        <p:spPr>
          <a:xfrm>
            <a:off x="827319" y="2680426"/>
            <a:ext cx="5231176" cy="4749872"/>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2" name="Google Shape;62;p17"/>
          <p:cNvSpPr txBox="1">
            <a:spLocks noGrp="1"/>
          </p:cNvSpPr>
          <p:nvPr>
            <p:ph type="body" idx="3"/>
          </p:nvPr>
        </p:nvSpPr>
        <p:spPr>
          <a:xfrm>
            <a:off x="6652041"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3" name="Google Shape;63;p17"/>
          <p:cNvSpPr>
            <a:spLocks noGrp="1"/>
          </p:cNvSpPr>
          <p:nvPr>
            <p:ph type="pic" idx="4"/>
          </p:nvPr>
        </p:nvSpPr>
        <p:spPr>
          <a:xfrm>
            <a:off x="6652493" y="2680426"/>
            <a:ext cx="5231176" cy="4749872"/>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4" name="Google Shape;64;p17"/>
          <p:cNvSpPr txBox="1">
            <a:spLocks noGrp="1"/>
          </p:cNvSpPr>
          <p:nvPr>
            <p:ph type="body" idx="5"/>
          </p:nvPr>
        </p:nvSpPr>
        <p:spPr>
          <a:xfrm>
            <a:off x="1251172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5" name="Google Shape;65;p17"/>
          <p:cNvSpPr>
            <a:spLocks noGrp="1"/>
          </p:cNvSpPr>
          <p:nvPr>
            <p:ph type="pic" idx="6"/>
          </p:nvPr>
        </p:nvSpPr>
        <p:spPr>
          <a:xfrm>
            <a:off x="12512179" y="2680426"/>
            <a:ext cx="5231176" cy="4749872"/>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6" name="Google Shape;66;p17"/>
          <p:cNvSpPr txBox="1">
            <a:spLocks noGrp="1"/>
          </p:cNvSpPr>
          <p:nvPr>
            <p:ph type="body" idx="7"/>
          </p:nvPr>
        </p:nvSpPr>
        <p:spPr>
          <a:xfrm>
            <a:off x="18390370"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7" name="Google Shape;67;p17"/>
          <p:cNvSpPr>
            <a:spLocks noGrp="1"/>
          </p:cNvSpPr>
          <p:nvPr>
            <p:ph type="pic" idx="8"/>
          </p:nvPr>
        </p:nvSpPr>
        <p:spPr>
          <a:xfrm>
            <a:off x="18390823" y="2680426"/>
            <a:ext cx="5231176" cy="4749872"/>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R="0" lvl="1"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R="0" lvl="2"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R="0" lvl="3"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R="0" lvl="4"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R="0" lvl="5"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R="0" lvl="6"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R="0" lvl="7"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R="0" lvl="8"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68" name="Google Shape;68;p17"/>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69" name="Google Shape;69;p17"/>
          <p:cNvSpPr txBox="1">
            <a:spLocks noGrp="1"/>
          </p:cNvSpPr>
          <p:nvPr>
            <p:ph type="ftr" idx="11"/>
          </p:nvPr>
        </p:nvSpPr>
        <p:spPr>
          <a:xfrm>
            <a:off x="820615"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22_Image Half Full">
  <p:cSld name="22_Image Half Full">
    <p:spTree>
      <p:nvGrpSpPr>
        <p:cNvPr id="1" name="Shape 70"/>
        <p:cNvGrpSpPr/>
        <p:nvPr/>
      </p:nvGrpSpPr>
      <p:grpSpPr>
        <a:xfrm>
          <a:off x="0" y="0"/>
          <a:ext cx="0" cy="0"/>
          <a:chOff x="0" y="0"/>
          <a:chExt cx="0" cy="0"/>
        </a:xfrm>
      </p:grpSpPr>
      <p:sp>
        <p:nvSpPr>
          <p:cNvPr id="71" name="Google Shape;71;p18"/>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8"/>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2400" b="1">
              <a:solidFill>
                <a:schemeClr val="lt1"/>
              </a:solidFill>
              <a:latin typeface="Calibri"/>
              <a:ea typeface="Calibri"/>
              <a:cs typeface="Calibri"/>
              <a:sym typeface="Calibri"/>
            </a:endParaRPr>
          </a:p>
        </p:txBody>
      </p:sp>
      <p:sp>
        <p:nvSpPr>
          <p:cNvPr id="73" name="Google Shape;73;p18"/>
          <p:cNvSpPr txBox="1">
            <a:spLocks noGrp="1"/>
          </p:cNvSpPr>
          <p:nvPr>
            <p:ph type="body" idx="1"/>
          </p:nvPr>
        </p:nvSpPr>
        <p:spPr>
          <a:xfrm>
            <a:off x="772971" y="44378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4" name="Google Shape;74;p18"/>
          <p:cNvSpPr txBox="1">
            <a:spLocks noGrp="1"/>
          </p:cNvSpPr>
          <p:nvPr>
            <p:ph type="body" idx="2"/>
          </p:nvPr>
        </p:nvSpPr>
        <p:spPr>
          <a:xfrm>
            <a:off x="12595591" y="4463288"/>
            <a:ext cx="10959888" cy="6585712"/>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5" name="Google Shape;75;p18"/>
          <p:cNvSpPr txBox="1">
            <a:spLocks noGrp="1"/>
          </p:cNvSpPr>
          <p:nvPr>
            <p:ph type="body" idx="3"/>
          </p:nvPr>
        </p:nvSpPr>
        <p:spPr>
          <a:xfrm>
            <a:off x="772920" y="3184914"/>
            <a:ext cx="1096060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76" name="Google Shape;76;p18"/>
          <p:cNvSpPr txBox="1">
            <a:spLocks noGrp="1"/>
          </p:cNvSpPr>
          <p:nvPr>
            <p:ph type="body" idx="4"/>
          </p:nvPr>
        </p:nvSpPr>
        <p:spPr>
          <a:xfrm>
            <a:off x="12590711" y="3221626"/>
            <a:ext cx="11020318" cy="997631"/>
          </a:xfrm>
          <a:prstGeom prst="rect">
            <a:avLst/>
          </a:prstGeom>
          <a:noFill/>
          <a:ln>
            <a:noFill/>
          </a:ln>
        </p:spPr>
        <p:txBody>
          <a:bodyPr spcFirstLastPara="1" wrap="square" lIns="91425" tIns="45700" rIns="91425" bIns="45700" anchor="ctr" anchorCtr="0">
            <a:normAutofit/>
          </a:bodyPr>
          <a:lstStyle>
            <a:lvl1pPr marL="457200" lvl="0" indent="-228600" algn="l">
              <a:lnSpc>
                <a:spcPct val="90000"/>
              </a:lnSpc>
              <a:spcBef>
                <a:spcPts val="2000"/>
              </a:spcBef>
              <a:spcAft>
                <a:spcPts val="0"/>
              </a:spcAft>
              <a:buClr>
                <a:srgbClr val="575757"/>
              </a:buClr>
              <a:buSzPts val="4800"/>
              <a:buFont typeface="Calibri"/>
              <a:buNone/>
              <a:defRPr sz="4800" b="1">
                <a:solidFill>
                  <a:srgbClr val="575757"/>
                </a:solidFill>
              </a:defRPr>
            </a:lvl1pPr>
            <a:lvl2pPr marL="914400" lvl="1" indent="-342900" algn="l">
              <a:lnSpc>
                <a:spcPct val="90000"/>
              </a:lnSpc>
              <a:spcBef>
                <a:spcPts val="1000"/>
              </a:spcBef>
              <a:spcAft>
                <a:spcPts val="0"/>
              </a:spcAft>
              <a:buClr>
                <a:schemeClr val="dk1"/>
              </a:buClr>
              <a:buSzPts val="1800"/>
              <a:buChar char="•"/>
              <a:defRPr/>
            </a:lvl2pPr>
            <a:lvl3pPr marL="1371600" lvl="2" indent="-342900" algn="l">
              <a:lnSpc>
                <a:spcPct val="90000"/>
              </a:lnSpc>
              <a:spcBef>
                <a:spcPts val="1000"/>
              </a:spcBef>
              <a:spcAft>
                <a:spcPts val="0"/>
              </a:spcAft>
              <a:buClr>
                <a:schemeClr val="dk1"/>
              </a:buClr>
              <a:buSzPts val="1800"/>
              <a:buChar char="•"/>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cxnSp>
        <p:nvCxnSpPr>
          <p:cNvPr id="77" name="Google Shape;77;p18"/>
          <p:cNvCxnSpPr/>
          <p:nvPr/>
        </p:nvCxnSpPr>
        <p:spPr>
          <a:xfrm>
            <a:off x="768588" y="4204109"/>
            <a:ext cx="10964271" cy="0"/>
          </a:xfrm>
          <a:prstGeom prst="straightConnector1">
            <a:avLst/>
          </a:prstGeom>
          <a:noFill/>
          <a:ln w="88900" cap="flat" cmpd="sng">
            <a:solidFill>
              <a:srgbClr val="575757"/>
            </a:solidFill>
            <a:prstDash val="solid"/>
            <a:miter lim="800000"/>
            <a:headEnd type="none" w="sm" len="sm"/>
            <a:tailEnd type="none" w="sm" len="sm"/>
          </a:ln>
        </p:spPr>
      </p:cxnSp>
      <p:cxnSp>
        <p:nvCxnSpPr>
          <p:cNvPr id="78" name="Google Shape;78;p18"/>
          <p:cNvCxnSpPr/>
          <p:nvPr/>
        </p:nvCxnSpPr>
        <p:spPr>
          <a:xfrm>
            <a:off x="12591208" y="4204109"/>
            <a:ext cx="10964271" cy="0"/>
          </a:xfrm>
          <a:prstGeom prst="straightConnector1">
            <a:avLst/>
          </a:prstGeom>
          <a:noFill/>
          <a:ln w="88900" cap="flat" cmpd="sng">
            <a:solidFill>
              <a:srgbClr val="575757"/>
            </a:solidFill>
            <a:prstDash val="solid"/>
            <a:miter lim="800000"/>
            <a:headEnd type="none" w="sm" len="sm"/>
            <a:tailEnd type="none" w="sm" len="sm"/>
          </a:ln>
        </p:spPr>
      </p:cxnSp>
      <p:sp>
        <p:nvSpPr>
          <p:cNvPr id="79" name="Google Shape;79;p18"/>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lvl="0" indent="0" algn="r">
              <a:spcBef>
                <a:spcPts val="0"/>
              </a:spcBef>
              <a:buNone/>
              <a:defRPr sz="2400">
                <a:solidFill>
                  <a:srgbClr val="575757"/>
                </a:solidFill>
                <a:latin typeface="Calibri"/>
                <a:ea typeface="Calibri"/>
                <a:cs typeface="Calibri"/>
                <a:sym typeface="Calibri"/>
              </a:defRPr>
            </a:lvl1pPr>
            <a:lvl2pPr marL="0" lvl="1" indent="0" algn="r">
              <a:spcBef>
                <a:spcPts val="0"/>
              </a:spcBef>
              <a:buNone/>
              <a:defRPr sz="2400">
                <a:solidFill>
                  <a:srgbClr val="575757"/>
                </a:solidFill>
                <a:latin typeface="Calibri"/>
                <a:ea typeface="Calibri"/>
                <a:cs typeface="Calibri"/>
                <a:sym typeface="Calibri"/>
              </a:defRPr>
            </a:lvl2pPr>
            <a:lvl3pPr marL="0" lvl="2" indent="0" algn="r">
              <a:spcBef>
                <a:spcPts val="0"/>
              </a:spcBef>
              <a:buNone/>
              <a:defRPr sz="2400">
                <a:solidFill>
                  <a:srgbClr val="575757"/>
                </a:solidFill>
                <a:latin typeface="Calibri"/>
                <a:ea typeface="Calibri"/>
                <a:cs typeface="Calibri"/>
                <a:sym typeface="Calibri"/>
              </a:defRPr>
            </a:lvl3pPr>
            <a:lvl4pPr marL="0" lvl="3" indent="0" algn="r">
              <a:spcBef>
                <a:spcPts val="0"/>
              </a:spcBef>
              <a:buNone/>
              <a:defRPr sz="2400">
                <a:solidFill>
                  <a:srgbClr val="575757"/>
                </a:solidFill>
                <a:latin typeface="Calibri"/>
                <a:ea typeface="Calibri"/>
                <a:cs typeface="Calibri"/>
                <a:sym typeface="Calibri"/>
              </a:defRPr>
            </a:lvl4pPr>
            <a:lvl5pPr marL="0" lvl="4" indent="0" algn="r">
              <a:spcBef>
                <a:spcPts val="0"/>
              </a:spcBef>
              <a:buNone/>
              <a:defRPr sz="2400">
                <a:solidFill>
                  <a:srgbClr val="575757"/>
                </a:solidFill>
                <a:latin typeface="Calibri"/>
                <a:ea typeface="Calibri"/>
                <a:cs typeface="Calibri"/>
                <a:sym typeface="Calibri"/>
              </a:defRPr>
            </a:lvl5pPr>
            <a:lvl6pPr marL="0" lvl="5" indent="0" algn="r">
              <a:spcBef>
                <a:spcPts val="0"/>
              </a:spcBef>
              <a:buNone/>
              <a:defRPr sz="2400">
                <a:solidFill>
                  <a:srgbClr val="575757"/>
                </a:solidFill>
                <a:latin typeface="Calibri"/>
                <a:ea typeface="Calibri"/>
                <a:cs typeface="Calibri"/>
                <a:sym typeface="Calibri"/>
              </a:defRPr>
            </a:lvl6pPr>
            <a:lvl7pPr marL="0" lvl="6" indent="0" algn="r">
              <a:spcBef>
                <a:spcPts val="0"/>
              </a:spcBef>
              <a:buNone/>
              <a:defRPr sz="2400">
                <a:solidFill>
                  <a:srgbClr val="575757"/>
                </a:solidFill>
                <a:latin typeface="Calibri"/>
                <a:ea typeface="Calibri"/>
                <a:cs typeface="Calibri"/>
                <a:sym typeface="Calibri"/>
              </a:defRPr>
            </a:lvl7pPr>
            <a:lvl8pPr marL="0" lvl="7" indent="0" algn="r">
              <a:spcBef>
                <a:spcPts val="0"/>
              </a:spcBef>
              <a:buNone/>
              <a:defRPr sz="2400">
                <a:solidFill>
                  <a:srgbClr val="575757"/>
                </a:solidFill>
                <a:latin typeface="Calibri"/>
                <a:ea typeface="Calibri"/>
                <a:cs typeface="Calibri"/>
                <a:sym typeface="Calibri"/>
              </a:defRPr>
            </a:lvl8pPr>
            <a:lvl9pPr marL="0" lvl="8" indent="0" algn="r">
              <a:spcBef>
                <a:spcPts val="0"/>
              </a:spcBef>
              <a:buNone/>
              <a:defRPr sz="2400">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80" name="Google Shape;80;p18"/>
          <p:cNvSpPr txBox="1">
            <a:spLocks noGrp="1"/>
          </p:cNvSpPr>
          <p:nvPr>
            <p:ph type="ftr" idx="11"/>
          </p:nvPr>
        </p:nvSpPr>
        <p:spPr>
          <a:xfrm>
            <a:off x="832756" y="12255499"/>
            <a:ext cx="8229600" cy="7302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a:solidFill>
                  <a:srgbClr val="575757"/>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0"/>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575757"/>
              </a:buClr>
              <a:buSzPts val="8800"/>
              <a:buFont typeface="Calibri"/>
              <a:buNone/>
              <a:defRPr sz="8800" b="0" i="0" u="none" strike="noStrike" cap="none">
                <a:solidFill>
                  <a:srgbClr val="575757"/>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0"/>
          <p:cNvSpPr txBox="1">
            <a:spLocks noGrp="1"/>
          </p:cNvSpPr>
          <p:nvPr>
            <p:ph type="body" idx="1"/>
          </p:nvPr>
        </p:nvSpPr>
        <p:spPr>
          <a:xfrm>
            <a:off x="1676400" y="3651250"/>
            <a:ext cx="21031199" cy="8140700"/>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508000"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12" name="Google Shape;12;p10"/>
          <p:cNvSpPr txBox="1">
            <a:spLocks noGrp="1"/>
          </p:cNvSpPr>
          <p:nvPr>
            <p:ph type="sldNum" idx="12"/>
          </p:nvPr>
        </p:nvSpPr>
        <p:spPr>
          <a:xfrm>
            <a:off x="17275656" y="12255499"/>
            <a:ext cx="5486400" cy="730250"/>
          </a:xfrm>
          <a:prstGeom prst="rect">
            <a:avLst/>
          </a:prstGeom>
          <a:noFill/>
          <a:ln>
            <a:noFill/>
          </a:ln>
        </p:spPr>
        <p:txBody>
          <a:bodyPr spcFirstLastPara="1" wrap="square" lIns="91425" tIns="45700" rIns="91425" bIns="45700" anchor="b" anchorCtr="0">
            <a:noAutofit/>
          </a:bodyPr>
          <a:lstStyle>
            <a:lvl1pPr marL="0" marR="0" lvl="0" indent="0" algn="r" rtl="0">
              <a:spcBef>
                <a:spcPts val="0"/>
              </a:spcBef>
              <a:buNone/>
              <a:defRPr sz="2400" b="0" i="0" u="none" strike="noStrike" cap="none">
                <a:solidFill>
                  <a:srgbClr val="575757"/>
                </a:solidFill>
                <a:latin typeface="Calibri"/>
                <a:ea typeface="Calibri"/>
                <a:cs typeface="Calibri"/>
                <a:sym typeface="Calibri"/>
              </a:defRPr>
            </a:lvl1pPr>
            <a:lvl2pPr marL="0" marR="0" lvl="1" indent="0" algn="r" rtl="0">
              <a:spcBef>
                <a:spcPts val="0"/>
              </a:spcBef>
              <a:buNone/>
              <a:defRPr sz="2400" b="0" i="0" u="none" strike="noStrike" cap="none">
                <a:solidFill>
                  <a:srgbClr val="575757"/>
                </a:solidFill>
                <a:latin typeface="Calibri"/>
                <a:ea typeface="Calibri"/>
                <a:cs typeface="Calibri"/>
                <a:sym typeface="Calibri"/>
              </a:defRPr>
            </a:lvl2pPr>
            <a:lvl3pPr marL="0" marR="0" lvl="2" indent="0" algn="r" rtl="0">
              <a:spcBef>
                <a:spcPts val="0"/>
              </a:spcBef>
              <a:buNone/>
              <a:defRPr sz="2400" b="0" i="0" u="none" strike="noStrike" cap="none">
                <a:solidFill>
                  <a:srgbClr val="575757"/>
                </a:solidFill>
                <a:latin typeface="Calibri"/>
                <a:ea typeface="Calibri"/>
                <a:cs typeface="Calibri"/>
                <a:sym typeface="Calibri"/>
              </a:defRPr>
            </a:lvl3pPr>
            <a:lvl4pPr marL="0" marR="0" lvl="3" indent="0" algn="r" rtl="0">
              <a:spcBef>
                <a:spcPts val="0"/>
              </a:spcBef>
              <a:buNone/>
              <a:defRPr sz="2400" b="0" i="0" u="none" strike="noStrike" cap="none">
                <a:solidFill>
                  <a:srgbClr val="575757"/>
                </a:solidFill>
                <a:latin typeface="Calibri"/>
                <a:ea typeface="Calibri"/>
                <a:cs typeface="Calibri"/>
                <a:sym typeface="Calibri"/>
              </a:defRPr>
            </a:lvl4pPr>
            <a:lvl5pPr marL="0" marR="0" lvl="4" indent="0" algn="r" rtl="0">
              <a:spcBef>
                <a:spcPts val="0"/>
              </a:spcBef>
              <a:buNone/>
              <a:defRPr sz="2400" b="0" i="0" u="none" strike="noStrike" cap="none">
                <a:solidFill>
                  <a:srgbClr val="575757"/>
                </a:solidFill>
                <a:latin typeface="Calibri"/>
                <a:ea typeface="Calibri"/>
                <a:cs typeface="Calibri"/>
                <a:sym typeface="Calibri"/>
              </a:defRPr>
            </a:lvl5pPr>
            <a:lvl6pPr marL="0" marR="0" lvl="5" indent="0" algn="r" rtl="0">
              <a:spcBef>
                <a:spcPts val="0"/>
              </a:spcBef>
              <a:buNone/>
              <a:defRPr sz="2400" b="0" i="0" u="none" strike="noStrike" cap="none">
                <a:solidFill>
                  <a:srgbClr val="575757"/>
                </a:solidFill>
                <a:latin typeface="Calibri"/>
                <a:ea typeface="Calibri"/>
                <a:cs typeface="Calibri"/>
                <a:sym typeface="Calibri"/>
              </a:defRPr>
            </a:lvl6pPr>
            <a:lvl7pPr marL="0" marR="0" lvl="6" indent="0" algn="r" rtl="0">
              <a:spcBef>
                <a:spcPts val="0"/>
              </a:spcBef>
              <a:buNone/>
              <a:defRPr sz="2400" b="0" i="0" u="none" strike="noStrike" cap="none">
                <a:solidFill>
                  <a:srgbClr val="575757"/>
                </a:solidFill>
                <a:latin typeface="Calibri"/>
                <a:ea typeface="Calibri"/>
                <a:cs typeface="Calibri"/>
                <a:sym typeface="Calibri"/>
              </a:defRPr>
            </a:lvl7pPr>
            <a:lvl8pPr marL="0" marR="0" lvl="7" indent="0" algn="r" rtl="0">
              <a:spcBef>
                <a:spcPts val="0"/>
              </a:spcBef>
              <a:buNone/>
              <a:defRPr sz="2400" b="0" i="0" u="none" strike="noStrike" cap="none">
                <a:solidFill>
                  <a:srgbClr val="575757"/>
                </a:solidFill>
                <a:latin typeface="Calibri"/>
                <a:ea typeface="Calibri"/>
                <a:cs typeface="Calibri"/>
                <a:sym typeface="Calibri"/>
              </a:defRPr>
            </a:lvl8pPr>
            <a:lvl9pPr marL="0" marR="0" lvl="8" indent="0" algn="r" rtl="0">
              <a:spcBef>
                <a:spcPts val="0"/>
              </a:spcBef>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3" name="Google Shape;13;p10"/>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2000" b="0" i="0" u="none" strike="noStrike" cap="none">
                <a:solidFill>
                  <a:srgbClr val="575757"/>
                </a:solidFill>
                <a:latin typeface="Calibri"/>
                <a:ea typeface="Calibri"/>
                <a:cs typeface="Calibri"/>
                <a:sym typeface="Calibri"/>
              </a:defRPr>
            </a:lvl1pPr>
            <a:lvl2pPr marR="0" lvl="1"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3024"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4" r:id="rId3"/>
    <p:sldLayoutId id="2147483655" r:id="rId4"/>
    <p:sldLayoutId id="2147483656" r:id="rId5"/>
  </p:sldLayoutIdLst>
  <mc:AlternateContent xmlns:mc="http://schemas.openxmlformats.org/markup-compatibility/2006" xmlns:p14="http://schemas.microsoft.com/office/powerpoint/2010/main">
    <mc:Choice Requires="p14">
      <p:transition spd="slow" p14:dur="20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8357"/>
        </a:solidFill>
        <a:effectLst/>
      </p:bgPr>
    </p:bg>
    <p:spTree>
      <p:nvGrpSpPr>
        <p:cNvPr id="1" name="Shape 84"/>
        <p:cNvGrpSpPr/>
        <p:nvPr/>
      </p:nvGrpSpPr>
      <p:grpSpPr>
        <a:xfrm>
          <a:off x="0" y="0"/>
          <a:ext cx="0" cy="0"/>
          <a:chOff x="0" y="0"/>
          <a:chExt cx="0" cy="0"/>
        </a:xfrm>
      </p:grpSpPr>
      <p:sp>
        <p:nvSpPr>
          <p:cNvPr id="85" name="Google Shape;85;p1"/>
          <p:cNvSpPr txBox="1">
            <a:spLocks noGrp="1"/>
          </p:cNvSpPr>
          <p:nvPr>
            <p:ph type="title"/>
          </p:nvPr>
        </p:nvSpPr>
        <p:spPr>
          <a:xfrm>
            <a:off x="1676400" y="5532437"/>
            <a:ext cx="21031199" cy="2651126"/>
          </a:xfrm>
          <a:prstGeom prst="rect">
            <a:avLst/>
          </a:prstGeom>
          <a:noFill/>
          <a:ln>
            <a:noFill/>
          </a:ln>
        </p:spPr>
        <p:txBody>
          <a:bodyPr spcFirstLastPara="1" wrap="square" lIns="91425" tIns="45700" rIns="91425" bIns="45700" anchor="ctr" anchorCtr="0">
            <a:normAutofit/>
          </a:bodyPr>
          <a:lstStyle/>
          <a:p>
            <a:pPr lvl="0"/>
            <a:r>
              <a:rPr lang="sv-SE" dirty="0" err="1"/>
              <a:t>Parikeskustelu</a:t>
            </a:r>
            <a:r>
              <a:rPr lang="sv-SE" dirty="0"/>
              <a:t> </a:t>
            </a:r>
            <a:r>
              <a:rPr lang="sv-SE" dirty="0" err="1"/>
              <a:t>ristinmerkistä</a:t>
            </a:r>
            <a:endParaRPr lang="sv-SE" dirty="0"/>
          </a:p>
        </p:txBody>
      </p:sp>
      <p:sp>
        <p:nvSpPr>
          <p:cNvPr id="86" name="Google Shape;86;p1"/>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600"/>
              <a:buFont typeface="Calibri"/>
              <a:buNone/>
            </a:pPr>
            <a:r>
              <a:rPr lang="fi-FI"/>
              <a:t>LUMO</a:t>
            </a:r>
            <a:endParaRPr/>
          </a:p>
        </p:txBody>
      </p:sp>
      <p:sp>
        <p:nvSpPr>
          <p:cNvPr id="87" name="Google Shape;87;p1"/>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800"/>
              <a:buFont typeface="Calibri"/>
              <a:buNone/>
            </a:pPr>
            <a:r>
              <a:rPr lang="fi-FI" dirty="0"/>
              <a:t>2</a:t>
            </a:r>
            <a:endParaRPr dirty="0"/>
          </a:p>
        </p:txBody>
      </p:sp>
    </p:spTree>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2"/>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accent2"/>
              </a:buClr>
              <a:buSzPts val="8800"/>
              <a:buFont typeface="Calibri"/>
              <a:buNone/>
            </a:pPr>
            <a:r>
              <a:rPr lang="fi-FI" dirty="0">
                <a:solidFill>
                  <a:schemeClr val="accent3"/>
                </a:solidFill>
              </a:rPr>
              <a:t>Parikeskustelu </a:t>
            </a:r>
            <a:endParaRPr dirty="0">
              <a:solidFill>
                <a:schemeClr val="accent3"/>
              </a:solidFill>
            </a:endParaRPr>
          </a:p>
        </p:txBody>
      </p:sp>
      <p:sp>
        <p:nvSpPr>
          <p:cNvPr id="93" name="Google Shape;93;p2"/>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p>
            <a:pPr marL="857250" lvl="0" indent="-857250">
              <a:spcBef>
                <a:spcPts val="0"/>
              </a:spcBef>
              <a:buFont typeface="Arial" panose="020B0604020202020204" pitchFamily="34" charset="0"/>
              <a:buChar char="•"/>
            </a:pPr>
            <a:r>
              <a:rPr lang="fi-FI" dirty="0"/>
              <a:t>Ketkä kristityt tekevät ristinmerkkejä ja millaisissa tilanteissa?</a:t>
            </a:r>
          </a:p>
          <a:p>
            <a:pPr marL="857250" lvl="0" indent="-857250">
              <a:spcBef>
                <a:spcPts val="0"/>
              </a:spcBef>
              <a:buFont typeface="Arial" panose="020B0604020202020204" pitchFamily="34" charset="0"/>
              <a:buChar char="•"/>
            </a:pPr>
            <a:r>
              <a:rPr lang="fi-FI" dirty="0"/>
              <a:t>Pohdi, mikä merkitys kristitylle voi olla ristinmerkin tekemisellä.</a:t>
            </a:r>
          </a:p>
        </p:txBody>
      </p:sp>
      <p:sp>
        <p:nvSpPr>
          <p:cNvPr id="94" name="Google Shape;94;p2"/>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2</a:t>
            </a:fld>
            <a:endParaRPr/>
          </a:p>
        </p:txBody>
      </p:sp>
      <p:sp>
        <p:nvSpPr>
          <p:cNvPr id="95" name="Google Shape;95;p2"/>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Lumo 2</a:t>
            </a:r>
            <a:endParaRPr dirty="0"/>
          </a:p>
        </p:txBody>
      </p:sp>
    </p:spTree>
  </p:cSld>
  <p:clrMapOvr>
    <a:masterClrMapping/>
  </p:clrMapOvr>
  <mc:AlternateContent xmlns:mc="http://schemas.openxmlformats.org/markup-compatibility/2006" xmlns:p14="http://schemas.microsoft.com/office/powerpoint/2010/main">
    <mc:Choice Requires="p14">
      <p:transition spd="slow" p14:dur="2000">
        <p14:reveal/>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3" name="Google Shape;93;p2"/>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fontScale="92500" lnSpcReduction="10000"/>
          </a:bodyPr>
          <a:lstStyle/>
          <a:p>
            <a:pPr marL="0" lvl="0" indent="0">
              <a:spcBef>
                <a:spcPts val="0"/>
              </a:spcBef>
            </a:pPr>
            <a:r>
              <a:rPr lang="fi-FI" dirty="0"/>
              <a:t>Ristinmerkin tekeminen on erityisen suosittua ortodoksisessa ja katolisessa kristillisyydessä. </a:t>
            </a:r>
          </a:p>
          <a:p>
            <a:pPr marL="0" lvl="0" indent="0">
              <a:spcBef>
                <a:spcPts val="0"/>
              </a:spcBef>
            </a:pPr>
            <a:endParaRPr lang="fi-FI" dirty="0"/>
          </a:p>
          <a:p>
            <a:pPr marL="0" lvl="0" indent="0">
              <a:spcBef>
                <a:spcPts val="0"/>
              </a:spcBef>
            </a:pPr>
            <a:r>
              <a:rPr lang="fi-FI" dirty="0"/>
              <a:t>”Kun teemme ristinmerkin, tuomme rukoukseen mukaan myös fyysisen olemuksemme. Emme rukoile ainoastaan mielessämme vaan koko olemuksellamme. Ortodoksisen ihmiskäsityksen mukaan ihminen on kokonaisuus ja näinollen meidän pitää käyttää myös kehoamme rukoilemiseen, seistä kokonaisuutena Jumalan kasvojen edessä ja palvella häntä.” </a:t>
            </a:r>
          </a:p>
          <a:p>
            <a:pPr marL="0" lvl="0" indent="0">
              <a:spcBef>
                <a:spcPts val="0"/>
              </a:spcBef>
            </a:pPr>
            <a:endParaRPr lang="fi-FI" dirty="0"/>
          </a:p>
          <a:p>
            <a:pPr marL="0" lvl="0" indent="0" algn="r">
              <a:spcBef>
                <a:spcPts val="0"/>
              </a:spcBef>
            </a:pPr>
            <a:r>
              <a:rPr lang="fi-FI" sz="4800" dirty="0"/>
              <a:t>Kalevi </a:t>
            </a:r>
            <a:r>
              <a:rPr lang="fi-FI" sz="4800" dirty="0" err="1"/>
              <a:t>Kasala</a:t>
            </a:r>
            <a:r>
              <a:rPr lang="fi-FI" sz="4800" dirty="0"/>
              <a:t>: </a:t>
            </a:r>
            <a:r>
              <a:rPr lang="fi-FI" sz="4800" i="1" dirty="0"/>
              <a:t>Ortodoksisuuden mitä, miksi miten -kirkkotiedon käsikirja</a:t>
            </a:r>
            <a:r>
              <a:rPr lang="fi-FI" sz="4800" dirty="0"/>
              <a:t>. </a:t>
            </a:r>
            <a:br>
              <a:rPr lang="fi-FI" sz="4800" dirty="0"/>
            </a:br>
            <a:r>
              <a:rPr lang="fi-FI" sz="4800" dirty="0"/>
              <a:t>Ortodoksisten nuorten liitto 1988.</a:t>
            </a:r>
          </a:p>
        </p:txBody>
      </p:sp>
      <p:sp>
        <p:nvSpPr>
          <p:cNvPr id="94" name="Google Shape;94;p2"/>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fi-FI"/>
              <a:t>3</a:t>
            </a:fld>
            <a:endParaRPr/>
          </a:p>
        </p:txBody>
      </p:sp>
      <p:sp>
        <p:nvSpPr>
          <p:cNvPr id="95" name="Google Shape;95;p2"/>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r>
              <a:rPr lang="fi-FI" dirty="0"/>
              <a:t>Lumo 2</a:t>
            </a:r>
            <a:endParaRPr dirty="0"/>
          </a:p>
        </p:txBody>
      </p:sp>
    </p:spTree>
    <p:extLst>
      <p:ext uri="{BB962C8B-B14F-4D97-AF65-F5344CB8AC3E}">
        <p14:creationId xmlns:p14="http://schemas.microsoft.com/office/powerpoint/2010/main" val="3724988547"/>
      </p:ext>
    </p:extLst>
  </p:cSld>
  <p:clrMapOvr>
    <a:masterClrMapping/>
  </p:clrMapOvr>
  <mc:AlternateContent xmlns:mc="http://schemas.openxmlformats.org/markup-compatibility/2006">
    <mc:Choice xmlns:p14="http://schemas.microsoft.com/office/powerpoint/2010/main" Requires="p14">
      <p:transition spd="slow" p14:dur="2000">
        <p14:reveal/>
      </p:transition>
    </mc:Choice>
    <mc:Fallback>
      <p:transition spd="slow">
        <p:fade/>
      </p:transition>
    </mc:Fallback>
  </mc:AlternateContent>
</p:sld>
</file>

<file path=ppt/theme/theme1.xml><?xml version="1.0" encoding="utf-8"?>
<a:theme xmlns:a="http://schemas.openxmlformats.org/drawingml/2006/main" name="Office-teema">
  <a:themeElements>
    <a:clrScheme name="Opeaineisto">
      <a:dk1>
        <a:srgbClr val="202020"/>
      </a:dk1>
      <a:lt1>
        <a:srgbClr val="FFFFFF"/>
      </a:lt1>
      <a:dk2>
        <a:srgbClr val="006BB3"/>
      </a:dk2>
      <a:lt2>
        <a:srgbClr val="E7E6E6"/>
      </a:lt2>
      <a:accent1>
        <a:srgbClr val="0096DB"/>
      </a:accent1>
      <a:accent2>
        <a:srgbClr val="009FAD"/>
      </a:accent2>
      <a:accent3>
        <a:srgbClr val="51A300"/>
      </a:accent3>
      <a:accent4>
        <a:srgbClr val="8E7BD3"/>
      </a:accent4>
      <a:accent5>
        <a:srgbClr val="E00000"/>
      </a:accent5>
      <a:accent6>
        <a:srgbClr val="FA6400"/>
      </a:accent6>
      <a:hlink>
        <a:srgbClr val="006BB3"/>
      </a:hlink>
      <a:folHlink>
        <a:srgbClr val="2092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101</Words>
  <Application>Microsoft Office PowerPoint</Application>
  <PresentationFormat>Mukautettu</PresentationFormat>
  <Paragraphs>15</Paragraphs>
  <Slides>3</Slides>
  <Notes>3</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3</vt:i4>
      </vt:variant>
    </vt:vector>
  </HeadingPairs>
  <TitlesOfParts>
    <vt:vector size="6" baseType="lpstr">
      <vt:lpstr>Arial</vt:lpstr>
      <vt:lpstr>Calibri</vt:lpstr>
      <vt:lpstr>Office-teema</vt:lpstr>
      <vt:lpstr>Parikeskustelu ristinmerkistä</vt:lpstr>
      <vt:lpstr>Parikeskustelu </vt:lpstr>
      <vt:lpstr>PowerPoint-esitys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Maailmankatsomukset kohtaavat</dc:title>
  <dc:creator>Tolonen, Hilda M</dc:creator>
  <cp:lastModifiedBy>Mika Kortelainen</cp:lastModifiedBy>
  <cp:revision>75</cp:revision>
  <dcterms:created xsi:type="dcterms:W3CDTF">2020-10-29T08:40:52Z</dcterms:created>
  <dcterms:modified xsi:type="dcterms:W3CDTF">2021-08-25T12:26:56Z</dcterms:modified>
</cp:coreProperties>
</file>